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73" r:id="rId5"/>
    <p:sldId id="261" r:id="rId6"/>
    <p:sldId id="272" r:id="rId7"/>
    <p:sldId id="271" r:id="rId8"/>
    <p:sldId id="269" r:id="rId9"/>
    <p:sldId id="266" r:id="rId10"/>
    <p:sldId id="265" r:id="rId11"/>
    <p:sldId id="267" r:id="rId12"/>
    <p:sldId id="268" r:id="rId13"/>
    <p:sldId id="270" r:id="rId1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3">
          <p15:clr>
            <a:srgbClr val="A4A3A4"/>
          </p15:clr>
        </p15:guide>
        <p15:guide id="2" orient="horz" pos="3818">
          <p15:clr>
            <a:srgbClr val="A4A3A4"/>
          </p15:clr>
        </p15:guide>
        <p15:guide id="3" pos="2768">
          <p15:clr>
            <a:srgbClr val="A4A3A4"/>
          </p15:clr>
        </p15:guide>
        <p15:guide id="4" pos="2994">
          <p15:clr>
            <a:srgbClr val="A4A3A4"/>
          </p15:clr>
        </p15:guide>
        <p15:guide id="5" pos="5420">
          <p15:clr>
            <a:srgbClr val="A4A3A4"/>
          </p15:clr>
        </p15:guide>
        <p15:guide id="6" pos="341">
          <p15:clr>
            <a:srgbClr val="A4A3A4"/>
          </p15:clr>
        </p15:guide>
        <p15:guide id="7" pos="1080" userDrawn="1">
          <p15:clr>
            <a:srgbClr val="A4A3A4"/>
          </p15:clr>
        </p15:guide>
        <p15:guide id="8" orient="horz" pos="2724" userDrawn="1">
          <p15:clr>
            <a:srgbClr val="A4A3A4"/>
          </p15:clr>
        </p15:guide>
        <p15:guide id="9" orient="horz" pos="30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9901"/>
    <a:srgbClr val="000000"/>
    <a:srgbClr val="C5C5C5"/>
    <a:srgbClr val="1C3B5E"/>
    <a:srgbClr val="4B4B50"/>
    <a:srgbClr val="4A4A50"/>
    <a:srgbClr val="132941"/>
    <a:srgbClr val="494852"/>
    <a:srgbClr val="4B4852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1267" y="77"/>
      </p:cViewPr>
      <p:guideLst>
        <p:guide orient="horz" pos="953"/>
        <p:guide orient="horz" pos="3818"/>
        <p:guide pos="2768"/>
        <p:guide pos="2994"/>
        <p:guide pos="5420"/>
        <p:guide pos="341"/>
        <p:guide pos="1080"/>
        <p:guide orient="horz" pos="2724"/>
        <p:guide orient="horz" pos="30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572595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457798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540000" y="1517333"/>
            <a:ext cx="8064000" cy="104644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4719560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40000" y="539819"/>
            <a:ext cx="8064000" cy="36625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fr-FR" noProof="0" dirty="0" smtClean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0000" y="1517333"/>
            <a:ext cx="8064000" cy="104644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fr-FR" noProof="0" dirty="0" smtClean="0"/>
              <a:t>Modifiez les styles du texte du masque</a:t>
            </a:r>
          </a:p>
          <a:p>
            <a:pPr lvl="1"/>
            <a:r>
              <a:rPr lang="fr-FR" noProof="0" dirty="0" smtClean="0"/>
              <a:t>Deuxième niveau</a:t>
            </a:r>
          </a:p>
          <a:p>
            <a:pPr lvl="2"/>
            <a:r>
              <a:rPr lang="fr-FR" noProof="0" dirty="0" smtClean="0"/>
              <a:t>Troisième niveau</a:t>
            </a:r>
          </a:p>
          <a:p>
            <a:pPr lvl="3"/>
            <a:r>
              <a:rPr lang="fr-FR" noProof="0" dirty="0" smtClean="0"/>
              <a:t>Quatrième niveau</a:t>
            </a:r>
          </a:p>
          <a:p>
            <a:pPr lvl="4"/>
            <a:r>
              <a:rPr lang="fr-FR" noProof="0" dirty="0" smtClean="0"/>
              <a:t>Cinquième niveau</a:t>
            </a:r>
            <a:endParaRPr lang="fr-FR" noProof="0" dirty="0"/>
          </a:p>
        </p:txBody>
      </p:sp>
      <p:sp>
        <p:nvSpPr>
          <p:cNvPr id="7" name="Rectangle 6"/>
          <p:cNvSpPr/>
          <p:nvPr userDrawn="1"/>
        </p:nvSpPr>
        <p:spPr>
          <a:xfrm>
            <a:off x="-1" y="5807869"/>
            <a:ext cx="9144000" cy="1050132"/>
          </a:xfrm>
          <a:custGeom>
            <a:avLst/>
            <a:gdLst>
              <a:gd name="connsiteX0" fmla="*/ 0 w 9144000"/>
              <a:gd name="connsiteY0" fmla="*/ 0 h 540327"/>
              <a:gd name="connsiteX1" fmla="*/ 9144000 w 9144000"/>
              <a:gd name="connsiteY1" fmla="*/ 0 h 540327"/>
              <a:gd name="connsiteX2" fmla="*/ 9144000 w 9144000"/>
              <a:gd name="connsiteY2" fmla="*/ 540327 h 540327"/>
              <a:gd name="connsiteX3" fmla="*/ 0 w 9144000"/>
              <a:gd name="connsiteY3" fmla="*/ 540327 h 540327"/>
              <a:gd name="connsiteX4" fmla="*/ 0 w 9144000"/>
              <a:gd name="connsiteY4" fmla="*/ 0 h 540327"/>
              <a:gd name="connsiteX0" fmla="*/ 0 w 9144000"/>
              <a:gd name="connsiteY0" fmla="*/ 257694 h 798021"/>
              <a:gd name="connsiteX1" fmla="*/ 9135688 w 9144000"/>
              <a:gd name="connsiteY1" fmla="*/ 0 h 798021"/>
              <a:gd name="connsiteX2" fmla="*/ 9144000 w 9144000"/>
              <a:gd name="connsiteY2" fmla="*/ 798021 h 798021"/>
              <a:gd name="connsiteX3" fmla="*/ 0 w 9144000"/>
              <a:gd name="connsiteY3" fmla="*/ 798021 h 798021"/>
              <a:gd name="connsiteX4" fmla="*/ 0 w 9144000"/>
              <a:gd name="connsiteY4" fmla="*/ 257694 h 798021"/>
              <a:gd name="connsiteX0" fmla="*/ 0 w 9144000"/>
              <a:gd name="connsiteY0" fmla="*/ 242606 h 782933"/>
              <a:gd name="connsiteX1" fmla="*/ 9140451 w 9144000"/>
              <a:gd name="connsiteY1" fmla="*/ 0 h 782933"/>
              <a:gd name="connsiteX2" fmla="*/ 9144000 w 9144000"/>
              <a:gd name="connsiteY2" fmla="*/ 782933 h 782933"/>
              <a:gd name="connsiteX3" fmla="*/ 0 w 9144000"/>
              <a:gd name="connsiteY3" fmla="*/ 782933 h 782933"/>
              <a:gd name="connsiteX4" fmla="*/ 0 w 9144000"/>
              <a:gd name="connsiteY4" fmla="*/ 242606 h 782933"/>
              <a:gd name="connsiteX0" fmla="*/ 0 w 9144000"/>
              <a:gd name="connsiteY0" fmla="*/ 229194 h 769521"/>
              <a:gd name="connsiteX1" fmla="*/ 9142832 w 9144000"/>
              <a:gd name="connsiteY1" fmla="*/ 0 h 769521"/>
              <a:gd name="connsiteX2" fmla="*/ 9144000 w 9144000"/>
              <a:gd name="connsiteY2" fmla="*/ 769521 h 769521"/>
              <a:gd name="connsiteX3" fmla="*/ 0 w 9144000"/>
              <a:gd name="connsiteY3" fmla="*/ 769521 h 769521"/>
              <a:gd name="connsiteX4" fmla="*/ 0 w 9144000"/>
              <a:gd name="connsiteY4" fmla="*/ 229194 h 769521"/>
              <a:gd name="connsiteX0" fmla="*/ 0 w 9144000"/>
              <a:gd name="connsiteY0" fmla="*/ 199016 h 739343"/>
              <a:gd name="connsiteX1" fmla="*/ 9142832 w 9144000"/>
              <a:gd name="connsiteY1" fmla="*/ 0 h 739343"/>
              <a:gd name="connsiteX2" fmla="*/ 9144000 w 9144000"/>
              <a:gd name="connsiteY2" fmla="*/ 739343 h 739343"/>
              <a:gd name="connsiteX3" fmla="*/ 0 w 9144000"/>
              <a:gd name="connsiteY3" fmla="*/ 739343 h 739343"/>
              <a:gd name="connsiteX4" fmla="*/ 0 w 9144000"/>
              <a:gd name="connsiteY4" fmla="*/ 199016 h 73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739343">
                <a:moveTo>
                  <a:pt x="0" y="199016"/>
                </a:moveTo>
                <a:lnTo>
                  <a:pt x="9142832" y="0"/>
                </a:lnTo>
                <a:cubicBezTo>
                  <a:pt x="9145603" y="266007"/>
                  <a:pt x="9141229" y="473336"/>
                  <a:pt x="9144000" y="739343"/>
                </a:cubicBezTo>
                <a:lnTo>
                  <a:pt x="0" y="739343"/>
                </a:lnTo>
                <a:lnTo>
                  <a:pt x="0" y="199016"/>
                </a:lnTo>
                <a:close/>
              </a:path>
            </a:pathLst>
          </a:custGeom>
          <a:blipFill>
            <a:blip r:embed="rId6"/>
            <a:srcRect/>
            <a:stretch>
              <a:fillRect t="-37272" b="-155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 userDrawn="1"/>
        </p:nvSpPr>
        <p:spPr>
          <a:xfrm>
            <a:off x="7098001" y="6239109"/>
            <a:ext cx="2791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E7CD1493-A343-46CF-BD7C-21D6997B3326}" type="slidenum">
              <a:rPr lang="fr-FR" sz="900" smtClean="0">
                <a:solidFill>
                  <a:schemeClr val="bg1"/>
                </a:solidFill>
              </a:rPr>
              <a:pPr algn="ctr"/>
              <a:t>‹N°›</a:t>
            </a:fld>
            <a:endParaRPr lang="fr-FR" sz="900" dirty="0">
              <a:solidFill>
                <a:schemeClr val="bg1"/>
              </a:solidFill>
            </a:endParaRPr>
          </a:p>
        </p:txBody>
      </p:sp>
      <p:sp>
        <p:nvSpPr>
          <p:cNvPr id="4" name="Cadre 3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38" y="5624993"/>
            <a:ext cx="1183209" cy="43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32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0" r:id="rId3"/>
  </p:sldLayoutIdLst>
  <p:transition>
    <p:fade/>
  </p:transition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2800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563" indent="-182563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19100" indent="-225425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93725" indent="-166688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762000" indent="-1714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11225" indent="-14605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jpeg"/><Relationship Id="rId17" Type="http://schemas.openxmlformats.org/officeDocument/2006/relationships/image" Target="../media/image25.png"/><Relationship Id="rId2" Type="http://schemas.openxmlformats.org/officeDocument/2006/relationships/image" Target="../media/image10.png"/><Relationship Id="rId16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jpe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540000" y="1066031"/>
            <a:ext cx="3583426" cy="36625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/>
              <a:t>  C2 Corner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763682" y="1676120"/>
            <a:ext cx="408016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600" spc="-50" dirty="0" smtClean="0">
                <a:solidFill>
                  <a:schemeClr val="accent4"/>
                </a:solidFill>
              </a:rPr>
              <a:t>Smart </a:t>
            </a:r>
            <a:r>
              <a:rPr lang="fr-FR" sz="1600" spc="-50" dirty="0" err="1" smtClean="0">
                <a:solidFill>
                  <a:schemeClr val="accent4"/>
                </a:solidFill>
              </a:rPr>
              <a:t>Device</a:t>
            </a:r>
            <a:r>
              <a:rPr lang="fr-FR" sz="1600" spc="-50" dirty="0" smtClean="0">
                <a:solidFill>
                  <a:schemeClr val="accent4"/>
                </a:solidFill>
              </a:rPr>
              <a:t> Hunter at </a:t>
            </a:r>
            <a:r>
              <a:rPr lang="fr-FR" sz="1600" spc="-50" dirty="0" err="1" smtClean="0">
                <a:solidFill>
                  <a:schemeClr val="accent4"/>
                </a:solidFill>
              </a:rPr>
              <a:t>Amazing</a:t>
            </a:r>
            <a:r>
              <a:rPr lang="fr-FR" sz="1600" spc="-50" dirty="0" smtClean="0">
                <a:solidFill>
                  <a:schemeClr val="accent4"/>
                </a:solidFill>
              </a:rPr>
              <a:t> Price</a:t>
            </a:r>
            <a:endParaRPr lang="fr-FR" sz="1600" spc="-5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7520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3" name="Cadre 2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28743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Who</a:t>
            </a:r>
            <a:r>
              <a:rPr lang="fr-FR" dirty="0" smtClean="0"/>
              <a:t> Are </a:t>
            </a:r>
            <a:r>
              <a:rPr lang="fr-FR" dirty="0" err="1" smtClean="0"/>
              <a:t>We</a:t>
            </a:r>
            <a:r>
              <a:rPr lang="fr-FR" dirty="0" smtClean="0"/>
              <a:t>?</a:t>
            </a:r>
            <a:endParaRPr lang="fr-FR" dirty="0"/>
          </a:p>
        </p:txBody>
      </p:sp>
      <p:grpSp>
        <p:nvGrpSpPr>
          <p:cNvPr id="36" name="Groupe 35"/>
          <p:cNvGrpSpPr/>
          <p:nvPr/>
        </p:nvGrpSpPr>
        <p:grpSpPr>
          <a:xfrm>
            <a:off x="0" y="1384957"/>
            <a:ext cx="1617663" cy="333375"/>
            <a:chOff x="0" y="1608138"/>
            <a:chExt cx="1617663" cy="333375"/>
          </a:xfrm>
        </p:grpSpPr>
        <p:cxnSp>
          <p:nvCxnSpPr>
            <p:cNvPr id="6" name="Connecteur droit 5"/>
            <p:cNvCxnSpPr/>
            <p:nvPr/>
          </p:nvCxnSpPr>
          <p:spPr>
            <a:xfrm flipH="1">
              <a:off x="1284288" y="1608138"/>
              <a:ext cx="333375" cy="333375"/>
            </a:xfrm>
            <a:prstGeom prst="line">
              <a:avLst/>
            </a:prstGeom>
            <a:ln w="63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/>
            <p:cNvCxnSpPr/>
            <p:nvPr/>
          </p:nvCxnSpPr>
          <p:spPr>
            <a:xfrm flipH="1">
              <a:off x="0" y="1941513"/>
              <a:ext cx="1284288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ZoneTexte 18"/>
          <p:cNvSpPr txBox="1"/>
          <p:nvPr/>
        </p:nvSpPr>
        <p:spPr>
          <a:xfrm>
            <a:off x="1421148" y="1828844"/>
            <a:ext cx="6992531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dirty="0" smtClean="0">
                <a:solidFill>
                  <a:schemeClr val="accent2"/>
                </a:solidFill>
              </a:rPr>
              <a:t>C2Corner </a:t>
            </a:r>
            <a:r>
              <a:rPr lang="fr-FR" dirty="0" err="1" smtClean="0">
                <a:solidFill>
                  <a:schemeClr val="accent2"/>
                </a:solidFill>
              </a:rPr>
              <a:t>was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born</a:t>
            </a:r>
            <a:r>
              <a:rPr lang="fr-FR" dirty="0" smtClean="0">
                <a:solidFill>
                  <a:schemeClr val="accent2"/>
                </a:solidFill>
              </a:rPr>
              <a:t> in </a:t>
            </a:r>
            <a:r>
              <a:rPr lang="fr-FR" dirty="0">
                <a:solidFill>
                  <a:schemeClr val="accent2"/>
                </a:solidFill>
              </a:rPr>
              <a:t>Hong Kong </a:t>
            </a:r>
            <a:r>
              <a:rPr lang="fr-FR" dirty="0" smtClean="0">
                <a:solidFill>
                  <a:schemeClr val="accent2"/>
                </a:solidFill>
              </a:rPr>
              <a:t>in 2004 </a:t>
            </a:r>
            <a:br>
              <a:rPr lang="fr-FR" dirty="0" smtClean="0">
                <a:solidFill>
                  <a:schemeClr val="accent2"/>
                </a:solidFill>
              </a:rPr>
            </a:br>
            <a:r>
              <a:rPr lang="fr-FR" dirty="0" smtClean="0">
                <a:solidFill>
                  <a:schemeClr val="accent2"/>
                </a:solidFill>
              </a:rPr>
              <a:t>by a </a:t>
            </a:r>
            <a:r>
              <a:rPr lang="fr-FR" dirty="0" err="1" smtClean="0">
                <a:solidFill>
                  <a:schemeClr val="accent2"/>
                </a:solidFill>
              </a:rPr>
              <a:t>small</a:t>
            </a:r>
            <a:r>
              <a:rPr lang="fr-FR" dirty="0" smtClean="0">
                <a:solidFill>
                  <a:schemeClr val="accent2"/>
                </a:solidFill>
              </a:rPr>
              <a:t> group of </a:t>
            </a:r>
            <a:r>
              <a:rPr lang="fr-FR" sz="1600" dirty="0">
                <a:solidFill>
                  <a:schemeClr val="accent4"/>
                </a:solidFill>
              </a:rPr>
              <a:t>H</a:t>
            </a:r>
            <a:r>
              <a:rPr lang="fr-FR" sz="1600" dirty="0" smtClean="0">
                <a:solidFill>
                  <a:schemeClr val="accent4"/>
                </a:solidFill>
              </a:rPr>
              <a:t>igh Tech Hunters</a:t>
            </a:r>
          </a:p>
          <a:p>
            <a:r>
              <a:rPr lang="fr-FR" dirty="0" err="1" smtClean="0">
                <a:solidFill>
                  <a:schemeClr val="accent2"/>
                </a:solidFill>
              </a:rPr>
              <a:t>We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quickly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gained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our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reputation</a:t>
            </a:r>
            <a:r>
              <a:rPr lang="fr-FR" dirty="0" smtClean="0">
                <a:solidFill>
                  <a:schemeClr val="accent2"/>
                </a:solidFill>
              </a:rPr>
              <a:t> to </a:t>
            </a:r>
            <a:r>
              <a:rPr lang="fr-FR" dirty="0" err="1" smtClean="0">
                <a:solidFill>
                  <a:schemeClr val="accent2"/>
                </a:solidFill>
              </a:rPr>
              <a:t>be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among</a:t>
            </a:r>
            <a:r>
              <a:rPr lang="fr-FR" dirty="0" smtClean="0">
                <a:solidFill>
                  <a:schemeClr val="accent2"/>
                </a:solidFill>
              </a:rPr>
              <a:t> the first to </a:t>
            </a:r>
            <a:r>
              <a:rPr lang="fr-FR" dirty="0" err="1" smtClean="0">
                <a:solidFill>
                  <a:schemeClr val="accent2"/>
                </a:solidFill>
              </a:rPr>
              <a:t>bring</a:t>
            </a:r>
            <a:r>
              <a:rPr lang="fr-FR" dirty="0" smtClean="0">
                <a:solidFill>
                  <a:schemeClr val="accent2"/>
                </a:solidFill>
              </a:rPr>
              <a:t> the </a:t>
            </a:r>
            <a:r>
              <a:rPr lang="fr-FR" dirty="0" err="1" smtClean="0">
                <a:solidFill>
                  <a:schemeClr val="accent2"/>
                </a:solidFill>
              </a:rPr>
              <a:t>most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innovative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products</a:t>
            </a:r>
            <a:r>
              <a:rPr lang="fr-FR" dirty="0" smtClean="0">
                <a:solidFill>
                  <a:schemeClr val="accent2"/>
                </a:solidFill>
              </a:rPr>
              <a:t> to the </a:t>
            </a:r>
            <a:r>
              <a:rPr lang="fr-FR" dirty="0" err="1" smtClean="0">
                <a:solidFill>
                  <a:schemeClr val="accent2"/>
                </a:solidFill>
              </a:rPr>
              <a:t>early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adopters</a:t>
            </a:r>
            <a:r>
              <a:rPr lang="fr-FR" dirty="0" smtClean="0">
                <a:solidFill>
                  <a:schemeClr val="accent2"/>
                </a:solidFill>
              </a:rPr>
              <a:t>..</a:t>
            </a:r>
            <a:br>
              <a:rPr lang="fr-FR" dirty="0" smtClean="0">
                <a:solidFill>
                  <a:schemeClr val="accent2"/>
                </a:solidFill>
              </a:rPr>
            </a:br>
            <a:r>
              <a:rPr lang="fr-FR" dirty="0" smtClean="0">
                <a:solidFill>
                  <a:schemeClr val="accent2"/>
                </a:solidFill>
              </a:rPr>
              <a:t>And </a:t>
            </a:r>
            <a:r>
              <a:rPr lang="fr-FR" dirty="0" err="1" smtClean="0">
                <a:solidFill>
                  <a:schemeClr val="accent2"/>
                </a:solidFill>
              </a:rPr>
              <a:t>our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smtClean="0">
                <a:solidFill>
                  <a:schemeClr val="accent4"/>
                </a:solidFill>
              </a:rPr>
              <a:t>Know How </a:t>
            </a:r>
            <a:r>
              <a:rPr lang="fr-FR" dirty="0" smtClean="0">
                <a:solidFill>
                  <a:schemeClr val="accent2"/>
                </a:solidFill>
              </a:rPr>
              <a:t>on the </a:t>
            </a:r>
            <a:r>
              <a:rPr lang="fr-FR" dirty="0" err="1" smtClean="0">
                <a:solidFill>
                  <a:schemeClr val="accent2"/>
                </a:solidFill>
              </a:rPr>
              <a:t>market</a:t>
            </a:r>
            <a:r>
              <a:rPr lang="fr-FR" dirty="0" smtClean="0">
                <a:solidFill>
                  <a:schemeClr val="accent2"/>
                </a:solidFill>
              </a:rPr>
              <a:t> of the smartphone</a:t>
            </a:r>
          </a:p>
        </p:txBody>
      </p:sp>
      <p:grpSp>
        <p:nvGrpSpPr>
          <p:cNvPr id="37" name="Groupe 36"/>
          <p:cNvGrpSpPr/>
          <p:nvPr/>
        </p:nvGrpSpPr>
        <p:grpSpPr>
          <a:xfrm rot="16200000" flipH="1">
            <a:off x="1091729" y="3529293"/>
            <a:ext cx="430212" cy="228626"/>
            <a:chOff x="1284288" y="4120151"/>
            <a:chExt cx="430212" cy="228626"/>
          </a:xfrm>
        </p:grpSpPr>
        <p:cxnSp>
          <p:nvCxnSpPr>
            <p:cNvPr id="21" name="Connecteur droit 20"/>
            <p:cNvCxnSpPr/>
            <p:nvPr/>
          </p:nvCxnSpPr>
          <p:spPr>
            <a:xfrm>
              <a:off x="1284288" y="4120151"/>
              <a:ext cx="225425" cy="228626"/>
            </a:xfrm>
            <a:prstGeom prst="line">
              <a:avLst/>
            </a:prstGeom>
            <a:ln w="63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/>
            <p:cNvCxnSpPr/>
            <p:nvPr/>
          </p:nvCxnSpPr>
          <p:spPr>
            <a:xfrm>
              <a:off x="1509713" y="4348777"/>
              <a:ext cx="204787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Forme libre 19"/>
          <p:cNvSpPr/>
          <p:nvPr/>
        </p:nvSpPr>
        <p:spPr>
          <a:xfrm>
            <a:off x="554169" y="3794573"/>
            <a:ext cx="1276706" cy="315982"/>
          </a:xfrm>
          <a:custGeom>
            <a:avLst/>
            <a:gdLst>
              <a:gd name="connsiteX0" fmla="*/ 1290131 w 1290131"/>
              <a:gd name="connsiteY0" fmla="*/ 0 h 319304"/>
              <a:gd name="connsiteX1" fmla="*/ 1290131 w 1290131"/>
              <a:gd name="connsiteY1" fmla="*/ 319304 h 319304"/>
              <a:gd name="connsiteX2" fmla="*/ 0 w 1290131"/>
              <a:gd name="connsiteY2" fmla="*/ 319304 h 319304"/>
              <a:gd name="connsiteX3" fmla="*/ 0 w 1290131"/>
              <a:gd name="connsiteY3" fmla="*/ 39888 h 319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0131" h="319304">
                <a:moveTo>
                  <a:pt x="1290131" y="0"/>
                </a:moveTo>
                <a:lnTo>
                  <a:pt x="1290131" y="319304"/>
                </a:lnTo>
                <a:lnTo>
                  <a:pt x="0" y="319304"/>
                </a:lnTo>
                <a:lnTo>
                  <a:pt x="0" y="3988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36000" rIns="0" bIns="0" rtlCol="0" anchor="ctr">
            <a:noAutofit/>
          </a:bodyPr>
          <a:lstStyle/>
          <a:p>
            <a:pPr algn="ctr">
              <a:lnSpc>
                <a:spcPct val="85000"/>
              </a:lnSpc>
            </a:pPr>
            <a:r>
              <a:rPr lang="fr-FR" sz="1000" dirty="0" smtClean="0"/>
              <a:t>Smartphones</a:t>
            </a:r>
            <a:endParaRPr lang="fr-FR" sz="1000" dirty="0"/>
          </a:p>
        </p:txBody>
      </p:sp>
      <p:sp>
        <p:nvSpPr>
          <p:cNvPr id="23" name="Forme libre 22"/>
          <p:cNvSpPr/>
          <p:nvPr/>
        </p:nvSpPr>
        <p:spPr>
          <a:xfrm>
            <a:off x="1909757" y="3794573"/>
            <a:ext cx="1276706" cy="315982"/>
          </a:xfrm>
          <a:custGeom>
            <a:avLst/>
            <a:gdLst>
              <a:gd name="connsiteX0" fmla="*/ 1290131 w 1290131"/>
              <a:gd name="connsiteY0" fmla="*/ 0 h 319304"/>
              <a:gd name="connsiteX1" fmla="*/ 1290131 w 1290131"/>
              <a:gd name="connsiteY1" fmla="*/ 319304 h 319304"/>
              <a:gd name="connsiteX2" fmla="*/ 0 w 1290131"/>
              <a:gd name="connsiteY2" fmla="*/ 319304 h 319304"/>
              <a:gd name="connsiteX3" fmla="*/ 0 w 1290131"/>
              <a:gd name="connsiteY3" fmla="*/ 39888 h 319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0131" h="319304">
                <a:moveTo>
                  <a:pt x="1290131" y="0"/>
                </a:moveTo>
                <a:lnTo>
                  <a:pt x="1290131" y="319304"/>
                </a:lnTo>
                <a:lnTo>
                  <a:pt x="0" y="319304"/>
                </a:lnTo>
                <a:lnTo>
                  <a:pt x="0" y="3988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36000" rIns="0" bIns="0" rtlCol="0" anchor="ctr">
            <a:noAutofit/>
          </a:bodyPr>
          <a:lstStyle/>
          <a:p>
            <a:pPr algn="ctr">
              <a:lnSpc>
                <a:spcPct val="85000"/>
              </a:lnSpc>
            </a:pPr>
            <a:r>
              <a:rPr lang="fr-FR" sz="1000" dirty="0" smtClean="0"/>
              <a:t>Tablettes</a:t>
            </a:r>
            <a:endParaRPr lang="fr-FR" sz="1000" dirty="0"/>
          </a:p>
        </p:txBody>
      </p:sp>
      <p:sp>
        <p:nvSpPr>
          <p:cNvPr id="24" name="Forme libre 23"/>
          <p:cNvSpPr/>
          <p:nvPr/>
        </p:nvSpPr>
        <p:spPr>
          <a:xfrm>
            <a:off x="3265345" y="3794573"/>
            <a:ext cx="1276706" cy="315982"/>
          </a:xfrm>
          <a:custGeom>
            <a:avLst/>
            <a:gdLst>
              <a:gd name="connsiteX0" fmla="*/ 1290131 w 1290131"/>
              <a:gd name="connsiteY0" fmla="*/ 0 h 319304"/>
              <a:gd name="connsiteX1" fmla="*/ 1290131 w 1290131"/>
              <a:gd name="connsiteY1" fmla="*/ 319304 h 319304"/>
              <a:gd name="connsiteX2" fmla="*/ 0 w 1290131"/>
              <a:gd name="connsiteY2" fmla="*/ 319304 h 319304"/>
              <a:gd name="connsiteX3" fmla="*/ 0 w 1290131"/>
              <a:gd name="connsiteY3" fmla="*/ 39888 h 319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0131" h="319304">
                <a:moveTo>
                  <a:pt x="1290131" y="0"/>
                </a:moveTo>
                <a:lnTo>
                  <a:pt x="1290131" y="319304"/>
                </a:lnTo>
                <a:lnTo>
                  <a:pt x="0" y="319304"/>
                </a:lnTo>
                <a:lnTo>
                  <a:pt x="0" y="3988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36000" rIns="0" bIns="0" rtlCol="0" anchor="ctr">
            <a:noAutofit/>
          </a:bodyPr>
          <a:lstStyle/>
          <a:p>
            <a:pPr algn="ctr">
              <a:lnSpc>
                <a:spcPct val="85000"/>
              </a:lnSpc>
            </a:pPr>
            <a:r>
              <a:rPr lang="fr-FR" sz="1000" dirty="0" smtClean="0"/>
              <a:t>Appareils photos</a:t>
            </a:r>
            <a:endParaRPr lang="fr-FR" sz="1000" dirty="0"/>
          </a:p>
        </p:txBody>
      </p:sp>
      <p:sp>
        <p:nvSpPr>
          <p:cNvPr id="25" name="Forme libre 24"/>
          <p:cNvSpPr/>
          <p:nvPr/>
        </p:nvSpPr>
        <p:spPr>
          <a:xfrm>
            <a:off x="4620933" y="3794573"/>
            <a:ext cx="1276706" cy="315982"/>
          </a:xfrm>
          <a:custGeom>
            <a:avLst/>
            <a:gdLst>
              <a:gd name="connsiteX0" fmla="*/ 1290131 w 1290131"/>
              <a:gd name="connsiteY0" fmla="*/ 0 h 319304"/>
              <a:gd name="connsiteX1" fmla="*/ 1290131 w 1290131"/>
              <a:gd name="connsiteY1" fmla="*/ 319304 h 319304"/>
              <a:gd name="connsiteX2" fmla="*/ 0 w 1290131"/>
              <a:gd name="connsiteY2" fmla="*/ 319304 h 319304"/>
              <a:gd name="connsiteX3" fmla="*/ 0 w 1290131"/>
              <a:gd name="connsiteY3" fmla="*/ 39888 h 319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0131" h="319304">
                <a:moveTo>
                  <a:pt x="1290131" y="0"/>
                </a:moveTo>
                <a:lnTo>
                  <a:pt x="1290131" y="319304"/>
                </a:lnTo>
                <a:lnTo>
                  <a:pt x="0" y="319304"/>
                </a:lnTo>
                <a:lnTo>
                  <a:pt x="0" y="3988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36000" rIns="0" bIns="0" rtlCol="0" anchor="ctr">
            <a:noAutofit/>
          </a:bodyPr>
          <a:lstStyle/>
          <a:p>
            <a:pPr algn="ctr">
              <a:lnSpc>
                <a:spcPct val="85000"/>
              </a:lnSpc>
            </a:pPr>
            <a:r>
              <a:rPr lang="fr-FR" sz="1000" dirty="0" smtClean="0"/>
              <a:t>Accessoires photos</a:t>
            </a:r>
            <a:endParaRPr lang="fr-FR" sz="1000" dirty="0"/>
          </a:p>
        </p:txBody>
      </p:sp>
      <p:sp>
        <p:nvSpPr>
          <p:cNvPr id="26" name="Forme libre 25"/>
          <p:cNvSpPr/>
          <p:nvPr/>
        </p:nvSpPr>
        <p:spPr>
          <a:xfrm>
            <a:off x="5976521" y="3794573"/>
            <a:ext cx="1276706" cy="315982"/>
          </a:xfrm>
          <a:custGeom>
            <a:avLst/>
            <a:gdLst>
              <a:gd name="connsiteX0" fmla="*/ 1290131 w 1290131"/>
              <a:gd name="connsiteY0" fmla="*/ 0 h 319304"/>
              <a:gd name="connsiteX1" fmla="*/ 1290131 w 1290131"/>
              <a:gd name="connsiteY1" fmla="*/ 319304 h 319304"/>
              <a:gd name="connsiteX2" fmla="*/ 0 w 1290131"/>
              <a:gd name="connsiteY2" fmla="*/ 319304 h 319304"/>
              <a:gd name="connsiteX3" fmla="*/ 0 w 1290131"/>
              <a:gd name="connsiteY3" fmla="*/ 39888 h 319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0131" h="319304">
                <a:moveTo>
                  <a:pt x="1290131" y="0"/>
                </a:moveTo>
                <a:lnTo>
                  <a:pt x="1290131" y="319304"/>
                </a:lnTo>
                <a:lnTo>
                  <a:pt x="0" y="319304"/>
                </a:lnTo>
                <a:lnTo>
                  <a:pt x="0" y="3988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36000" rIns="0" bIns="0" rtlCol="0" anchor="ctr">
            <a:noAutofit/>
          </a:bodyPr>
          <a:lstStyle/>
          <a:p>
            <a:pPr algn="ctr">
              <a:lnSpc>
                <a:spcPct val="85000"/>
              </a:lnSpc>
            </a:pPr>
            <a:r>
              <a:rPr lang="fr-FR" sz="1000" dirty="0" smtClean="0"/>
              <a:t>Casques</a:t>
            </a:r>
            <a:endParaRPr lang="fr-FR" sz="1000" dirty="0"/>
          </a:p>
        </p:txBody>
      </p:sp>
      <p:sp>
        <p:nvSpPr>
          <p:cNvPr id="27" name="Forme libre 26"/>
          <p:cNvSpPr/>
          <p:nvPr/>
        </p:nvSpPr>
        <p:spPr>
          <a:xfrm>
            <a:off x="7332107" y="3794573"/>
            <a:ext cx="1276706" cy="315982"/>
          </a:xfrm>
          <a:custGeom>
            <a:avLst/>
            <a:gdLst>
              <a:gd name="connsiteX0" fmla="*/ 1290131 w 1290131"/>
              <a:gd name="connsiteY0" fmla="*/ 0 h 319304"/>
              <a:gd name="connsiteX1" fmla="*/ 1290131 w 1290131"/>
              <a:gd name="connsiteY1" fmla="*/ 319304 h 319304"/>
              <a:gd name="connsiteX2" fmla="*/ 0 w 1290131"/>
              <a:gd name="connsiteY2" fmla="*/ 319304 h 319304"/>
              <a:gd name="connsiteX3" fmla="*/ 0 w 1290131"/>
              <a:gd name="connsiteY3" fmla="*/ 39888 h 319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0131" h="319304">
                <a:moveTo>
                  <a:pt x="1290131" y="0"/>
                </a:moveTo>
                <a:lnTo>
                  <a:pt x="1290131" y="319304"/>
                </a:lnTo>
                <a:lnTo>
                  <a:pt x="0" y="319304"/>
                </a:lnTo>
                <a:lnTo>
                  <a:pt x="0" y="3988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36000" rIns="0" bIns="0" rtlCol="0" anchor="ctr">
            <a:noAutofit/>
          </a:bodyPr>
          <a:lstStyle/>
          <a:p>
            <a:pPr algn="ctr">
              <a:lnSpc>
                <a:spcPct val="85000"/>
              </a:lnSpc>
            </a:pPr>
            <a:r>
              <a:rPr lang="fr-FR" sz="1000" dirty="0" smtClean="0"/>
              <a:t>Objets connectés</a:t>
            </a:r>
            <a:endParaRPr lang="fr-FR" sz="1000" dirty="0"/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1025582" y="4325216"/>
            <a:ext cx="333880" cy="563232"/>
          </a:xfrm>
          <a:custGeom>
            <a:avLst/>
            <a:gdLst>
              <a:gd name="T0" fmla="*/ 96 w 554"/>
              <a:gd name="T1" fmla="*/ 0 h 937"/>
              <a:gd name="T2" fmla="*/ 0 w 554"/>
              <a:gd name="T3" fmla="*/ 98 h 937"/>
              <a:gd name="T4" fmla="*/ 0 w 554"/>
              <a:gd name="T5" fmla="*/ 839 h 937"/>
              <a:gd name="T6" fmla="*/ 96 w 554"/>
              <a:gd name="T7" fmla="*/ 937 h 937"/>
              <a:gd name="T8" fmla="*/ 459 w 554"/>
              <a:gd name="T9" fmla="*/ 937 h 937"/>
              <a:gd name="T10" fmla="*/ 554 w 554"/>
              <a:gd name="T11" fmla="*/ 839 h 937"/>
              <a:gd name="T12" fmla="*/ 554 w 554"/>
              <a:gd name="T13" fmla="*/ 98 h 937"/>
              <a:gd name="T14" fmla="*/ 459 w 554"/>
              <a:gd name="T15" fmla="*/ 0 h 937"/>
              <a:gd name="T16" fmla="*/ 96 w 554"/>
              <a:gd name="T17" fmla="*/ 0 h 937"/>
              <a:gd name="T18" fmla="*/ 225 w 554"/>
              <a:gd name="T19" fmla="*/ 58 h 937"/>
              <a:gd name="T20" fmla="*/ 344 w 554"/>
              <a:gd name="T21" fmla="*/ 58 h 937"/>
              <a:gd name="T22" fmla="*/ 344 w 554"/>
              <a:gd name="T23" fmla="*/ 83 h 937"/>
              <a:gd name="T24" fmla="*/ 225 w 554"/>
              <a:gd name="T25" fmla="*/ 83 h 937"/>
              <a:gd name="T26" fmla="*/ 225 w 554"/>
              <a:gd name="T27" fmla="*/ 58 h 937"/>
              <a:gd name="T28" fmla="*/ 58 w 554"/>
              <a:gd name="T29" fmla="*/ 134 h 937"/>
              <a:gd name="T30" fmla="*/ 498 w 554"/>
              <a:gd name="T31" fmla="*/ 134 h 937"/>
              <a:gd name="T32" fmla="*/ 498 w 554"/>
              <a:gd name="T33" fmla="*/ 745 h 937"/>
              <a:gd name="T34" fmla="*/ 58 w 554"/>
              <a:gd name="T35" fmla="*/ 745 h 937"/>
              <a:gd name="T36" fmla="*/ 58 w 554"/>
              <a:gd name="T37" fmla="*/ 134 h 937"/>
              <a:gd name="T38" fmla="*/ 229 w 554"/>
              <a:gd name="T39" fmla="*/ 270 h 937"/>
              <a:gd name="T40" fmla="*/ 218 w 554"/>
              <a:gd name="T41" fmla="*/ 272 h 937"/>
              <a:gd name="T42" fmla="*/ 183 w 554"/>
              <a:gd name="T43" fmla="*/ 285 h 937"/>
              <a:gd name="T44" fmla="*/ 156 w 554"/>
              <a:gd name="T45" fmla="*/ 335 h 937"/>
              <a:gd name="T46" fmla="*/ 199 w 554"/>
              <a:gd name="T47" fmla="*/ 494 h 937"/>
              <a:gd name="T48" fmla="*/ 199 w 554"/>
              <a:gd name="T49" fmla="*/ 495 h 937"/>
              <a:gd name="T50" fmla="*/ 199 w 554"/>
              <a:gd name="T51" fmla="*/ 496 h 937"/>
              <a:gd name="T52" fmla="*/ 316 w 554"/>
              <a:gd name="T53" fmla="*/ 612 h 937"/>
              <a:gd name="T54" fmla="*/ 373 w 554"/>
              <a:gd name="T55" fmla="*/ 614 h 937"/>
              <a:gd name="T56" fmla="*/ 402 w 554"/>
              <a:gd name="T57" fmla="*/ 590 h 937"/>
              <a:gd name="T58" fmla="*/ 413 w 554"/>
              <a:gd name="T59" fmla="*/ 573 h 937"/>
              <a:gd name="T60" fmla="*/ 412 w 554"/>
              <a:gd name="T61" fmla="*/ 559 h 937"/>
              <a:gd name="T62" fmla="*/ 407 w 554"/>
              <a:gd name="T63" fmla="*/ 554 h 937"/>
              <a:gd name="T64" fmla="*/ 358 w 554"/>
              <a:gd name="T65" fmla="*/ 498 h 937"/>
              <a:gd name="T66" fmla="*/ 327 w 554"/>
              <a:gd name="T67" fmla="*/ 494 h 937"/>
              <a:gd name="T68" fmla="*/ 306 w 554"/>
              <a:gd name="T69" fmla="*/ 513 h 937"/>
              <a:gd name="T70" fmla="*/ 287 w 554"/>
              <a:gd name="T71" fmla="*/ 514 h 937"/>
              <a:gd name="T72" fmla="*/ 248 w 554"/>
              <a:gd name="T73" fmla="*/ 466 h 937"/>
              <a:gd name="T74" fmla="*/ 227 w 554"/>
              <a:gd name="T75" fmla="*/ 409 h 937"/>
              <a:gd name="T76" fmla="*/ 237 w 554"/>
              <a:gd name="T77" fmla="*/ 392 h 937"/>
              <a:gd name="T78" fmla="*/ 264 w 554"/>
              <a:gd name="T79" fmla="*/ 383 h 937"/>
              <a:gd name="T80" fmla="*/ 276 w 554"/>
              <a:gd name="T81" fmla="*/ 356 h 937"/>
              <a:gd name="T82" fmla="*/ 252 w 554"/>
              <a:gd name="T83" fmla="*/ 285 h 937"/>
              <a:gd name="T84" fmla="*/ 250 w 554"/>
              <a:gd name="T85" fmla="*/ 279 h 937"/>
              <a:gd name="T86" fmla="*/ 239 w 554"/>
              <a:gd name="T87" fmla="*/ 270 h 937"/>
              <a:gd name="T88" fmla="*/ 229 w 554"/>
              <a:gd name="T89" fmla="*/ 270 h 937"/>
              <a:gd name="T90" fmla="*/ 277 w 554"/>
              <a:gd name="T91" fmla="*/ 794 h 937"/>
              <a:gd name="T92" fmla="*/ 323 w 554"/>
              <a:gd name="T93" fmla="*/ 841 h 937"/>
              <a:gd name="T94" fmla="*/ 277 w 554"/>
              <a:gd name="T95" fmla="*/ 888 h 937"/>
              <a:gd name="T96" fmla="*/ 231 w 554"/>
              <a:gd name="T97" fmla="*/ 841 h 937"/>
              <a:gd name="T98" fmla="*/ 277 w 554"/>
              <a:gd name="T99" fmla="*/ 794 h 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54" h="937">
                <a:moveTo>
                  <a:pt x="96" y="0"/>
                </a:moveTo>
                <a:cubicBezTo>
                  <a:pt x="43" y="0"/>
                  <a:pt x="0" y="44"/>
                  <a:pt x="0" y="98"/>
                </a:cubicBezTo>
                <a:cubicBezTo>
                  <a:pt x="0" y="839"/>
                  <a:pt x="0" y="839"/>
                  <a:pt x="0" y="839"/>
                </a:cubicBezTo>
                <a:cubicBezTo>
                  <a:pt x="0" y="893"/>
                  <a:pt x="43" y="937"/>
                  <a:pt x="96" y="937"/>
                </a:cubicBezTo>
                <a:cubicBezTo>
                  <a:pt x="459" y="937"/>
                  <a:pt x="459" y="937"/>
                  <a:pt x="459" y="937"/>
                </a:cubicBezTo>
                <a:cubicBezTo>
                  <a:pt x="512" y="937"/>
                  <a:pt x="554" y="893"/>
                  <a:pt x="554" y="839"/>
                </a:cubicBezTo>
                <a:cubicBezTo>
                  <a:pt x="554" y="98"/>
                  <a:pt x="554" y="98"/>
                  <a:pt x="554" y="98"/>
                </a:cubicBezTo>
                <a:cubicBezTo>
                  <a:pt x="554" y="44"/>
                  <a:pt x="512" y="0"/>
                  <a:pt x="459" y="0"/>
                </a:cubicBezTo>
                <a:lnTo>
                  <a:pt x="96" y="0"/>
                </a:lnTo>
                <a:close/>
                <a:moveTo>
                  <a:pt x="225" y="58"/>
                </a:moveTo>
                <a:cubicBezTo>
                  <a:pt x="344" y="58"/>
                  <a:pt x="344" y="58"/>
                  <a:pt x="344" y="58"/>
                </a:cubicBezTo>
                <a:cubicBezTo>
                  <a:pt x="344" y="83"/>
                  <a:pt x="344" y="83"/>
                  <a:pt x="344" y="83"/>
                </a:cubicBezTo>
                <a:cubicBezTo>
                  <a:pt x="225" y="83"/>
                  <a:pt x="225" y="83"/>
                  <a:pt x="225" y="83"/>
                </a:cubicBezTo>
                <a:lnTo>
                  <a:pt x="225" y="58"/>
                </a:lnTo>
                <a:close/>
                <a:moveTo>
                  <a:pt x="58" y="134"/>
                </a:moveTo>
                <a:cubicBezTo>
                  <a:pt x="498" y="134"/>
                  <a:pt x="498" y="134"/>
                  <a:pt x="498" y="134"/>
                </a:cubicBezTo>
                <a:cubicBezTo>
                  <a:pt x="498" y="745"/>
                  <a:pt x="498" y="745"/>
                  <a:pt x="498" y="745"/>
                </a:cubicBezTo>
                <a:cubicBezTo>
                  <a:pt x="58" y="745"/>
                  <a:pt x="58" y="745"/>
                  <a:pt x="58" y="745"/>
                </a:cubicBezTo>
                <a:lnTo>
                  <a:pt x="58" y="134"/>
                </a:lnTo>
                <a:close/>
                <a:moveTo>
                  <a:pt x="229" y="270"/>
                </a:moveTo>
                <a:cubicBezTo>
                  <a:pt x="225" y="270"/>
                  <a:pt x="222" y="271"/>
                  <a:pt x="218" y="272"/>
                </a:cubicBezTo>
                <a:cubicBezTo>
                  <a:pt x="200" y="276"/>
                  <a:pt x="199" y="277"/>
                  <a:pt x="183" y="285"/>
                </a:cubicBezTo>
                <a:cubicBezTo>
                  <a:pt x="169" y="293"/>
                  <a:pt x="158" y="312"/>
                  <a:pt x="156" y="335"/>
                </a:cubicBezTo>
                <a:cubicBezTo>
                  <a:pt x="153" y="393"/>
                  <a:pt x="169" y="442"/>
                  <a:pt x="199" y="494"/>
                </a:cubicBezTo>
                <a:cubicBezTo>
                  <a:pt x="199" y="494"/>
                  <a:pt x="199" y="495"/>
                  <a:pt x="199" y="495"/>
                </a:cubicBezTo>
                <a:cubicBezTo>
                  <a:pt x="199" y="495"/>
                  <a:pt x="199" y="496"/>
                  <a:pt x="199" y="496"/>
                </a:cubicBezTo>
                <a:cubicBezTo>
                  <a:pt x="230" y="547"/>
                  <a:pt x="263" y="586"/>
                  <a:pt x="316" y="612"/>
                </a:cubicBezTo>
                <a:cubicBezTo>
                  <a:pt x="336" y="622"/>
                  <a:pt x="359" y="622"/>
                  <a:pt x="373" y="614"/>
                </a:cubicBezTo>
                <a:cubicBezTo>
                  <a:pt x="388" y="604"/>
                  <a:pt x="389" y="603"/>
                  <a:pt x="402" y="590"/>
                </a:cubicBezTo>
                <a:cubicBezTo>
                  <a:pt x="407" y="584"/>
                  <a:pt x="412" y="579"/>
                  <a:pt x="413" y="573"/>
                </a:cubicBezTo>
                <a:cubicBezTo>
                  <a:pt x="415" y="569"/>
                  <a:pt x="415" y="564"/>
                  <a:pt x="412" y="559"/>
                </a:cubicBezTo>
                <a:cubicBezTo>
                  <a:pt x="411" y="557"/>
                  <a:pt x="409" y="556"/>
                  <a:pt x="407" y="554"/>
                </a:cubicBezTo>
                <a:cubicBezTo>
                  <a:pt x="380" y="523"/>
                  <a:pt x="376" y="517"/>
                  <a:pt x="358" y="498"/>
                </a:cubicBezTo>
                <a:cubicBezTo>
                  <a:pt x="348" y="488"/>
                  <a:pt x="338" y="484"/>
                  <a:pt x="327" y="494"/>
                </a:cubicBezTo>
                <a:cubicBezTo>
                  <a:pt x="306" y="513"/>
                  <a:pt x="306" y="513"/>
                  <a:pt x="306" y="513"/>
                </a:cubicBezTo>
                <a:cubicBezTo>
                  <a:pt x="300" y="519"/>
                  <a:pt x="295" y="521"/>
                  <a:pt x="287" y="514"/>
                </a:cubicBezTo>
                <a:cubicBezTo>
                  <a:pt x="271" y="500"/>
                  <a:pt x="258" y="484"/>
                  <a:pt x="248" y="466"/>
                </a:cubicBezTo>
                <a:cubicBezTo>
                  <a:pt x="238" y="449"/>
                  <a:pt x="231" y="430"/>
                  <a:pt x="227" y="409"/>
                </a:cubicBezTo>
                <a:cubicBezTo>
                  <a:pt x="225" y="399"/>
                  <a:pt x="229" y="395"/>
                  <a:pt x="237" y="392"/>
                </a:cubicBezTo>
                <a:cubicBezTo>
                  <a:pt x="264" y="383"/>
                  <a:pt x="264" y="383"/>
                  <a:pt x="264" y="383"/>
                </a:cubicBezTo>
                <a:cubicBezTo>
                  <a:pt x="278" y="379"/>
                  <a:pt x="280" y="369"/>
                  <a:pt x="276" y="356"/>
                </a:cubicBezTo>
                <a:cubicBezTo>
                  <a:pt x="268" y="330"/>
                  <a:pt x="265" y="324"/>
                  <a:pt x="252" y="285"/>
                </a:cubicBezTo>
                <a:cubicBezTo>
                  <a:pt x="251" y="283"/>
                  <a:pt x="251" y="281"/>
                  <a:pt x="250" y="279"/>
                </a:cubicBezTo>
                <a:cubicBezTo>
                  <a:pt x="247" y="274"/>
                  <a:pt x="243" y="271"/>
                  <a:pt x="239" y="270"/>
                </a:cubicBezTo>
                <a:cubicBezTo>
                  <a:pt x="236" y="269"/>
                  <a:pt x="232" y="269"/>
                  <a:pt x="229" y="270"/>
                </a:cubicBezTo>
                <a:close/>
                <a:moveTo>
                  <a:pt x="277" y="794"/>
                </a:moveTo>
                <a:cubicBezTo>
                  <a:pt x="303" y="794"/>
                  <a:pt x="323" y="815"/>
                  <a:pt x="323" y="841"/>
                </a:cubicBezTo>
                <a:cubicBezTo>
                  <a:pt x="323" y="868"/>
                  <a:pt x="303" y="888"/>
                  <a:pt x="277" y="888"/>
                </a:cubicBezTo>
                <a:cubicBezTo>
                  <a:pt x="252" y="888"/>
                  <a:pt x="231" y="868"/>
                  <a:pt x="231" y="841"/>
                </a:cubicBezTo>
                <a:cubicBezTo>
                  <a:pt x="231" y="815"/>
                  <a:pt x="252" y="794"/>
                  <a:pt x="277" y="79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3" name="Freeform 9"/>
          <p:cNvSpPr>
            <a:spLocks noEditPoints="1"/>
          </p:cNvSpPr>
          <p:nvPr/>
        </p:nvSpPr>
        <p:spPr bwMode="auto">
          <a:xfrm rot="5400000">
            <a:off x="2264750" y="4130714"/>
            <a:ext cx="566721" cy="955725"/>
          </a:xfrm>
          <a:custGeom>
            <a:avLst/>
            <a:gdLst>
              <a:gd name="T0" fmla="*/ 84 w 483"/>
              <a:gd name="T1" fmla="*/ 0 h 817"/>
              <a:gd name="T2" fmla="*/ 0 w 483"/>
              <a:gd name="T3" fmla="*/ 85 h 817"/>
              <a:gd name="T4" fmla="*/ 0 w 483"/>
              <a:gd name="T5" fmla="*/ 731 h 817"/>
              <a:gd name="T6" fmla="*/ 84 w 483"/>
              <a:gd name="T7" fmla="*/ 817 h 817"/>
              <a:gd name="T8" fmla="*/ 400 w 483"/>
              <a:gd name="T9" fmla="*/ 817 h 817"/>
              <a:gd name="T10" fmla="*/ 483 w 483"/>
              <a:gd name="T11" fmla="*/ 731 h 817"/>
              <a:gd name="T12" fmla="*/ 483 w 483"/>
              <a:gd name="T13" fmla="*/ 85 h 817"/>
              <a:gd name="T14" fmla="*/ 400 w 483"/>
              <a:gd name="T15" fmla="*/ 0 h 817"/>
              <a:gd name="T16" fmla="*/ 84 w 483"/>
              <a:gd name="T17" fmla="*/ 0 h 817"/>
              <a:gd name="T18" fmla="*/ 196 w 483"/>
              <a:gd name="T19" fmla="*/ 50 h 817"/>
              <a:gd name="T20" fmla="*/ 300 w 483"/>
              <a:gd name="T21" fmla="*/ 50 h 817"/>
              <a:gd name="T22" fmla="*/ 300 w 483"/>
              <a:gd name="T23" fmla="*/ 73 h 817"/>
              <a:gd name="T24" fmla="*/ 196 w 483"/>
              <a:gd name="T25" fmla="*/ 73 h 817"/>
              <a:gd name="T26" fmla="*/ 196 w 483"/>
              <a:gd name="T27" fmla="*/ 50 h 817"/>
              <a:gd name="T28" fmla="*/ 50 w 483"/>
              <a:gd name="T29" fmla="*/ 116 h 817"/>
              <a:gd name="T30" fmla="*/ 434 w 483"/>
              <a:gd name="T31" fmla="*/ 116 h 817"/>
              <a:gd name="T32" fmla="*/ 434 w 483"/>
              <a:gd name="T33" fmla="*/ 650 h 817"/>
              <a:gd name="T34" fmla="*/ 50 w 483"/>
              <a:gd name="T35" fmla="*/ 650 h 817"/>
              <a:gd name="T36" fmla="*/ 50 w 483"/>
              <a:gd name="T37" fmla="*/ 116 h 817"/>
              <a:gd name="T38" fmla="*/ 242 w 483"/>
              <a:gd name="T39" fmla="*/ 692 h 817"/>
              <a:gd name="T40" fmla="*/ 282 w 483"/>
              <a:gd name="T41" fmla="*/ 734 h 817"/>
              <a:gd name="T42" fmla="*/ 242 w 483"/>
              <a:gd name="T43" fmla="*/ 774 h 817"/>
              <a:gd name="T44" fmla="*/ 202 w 483"/>
              <a:gd name="T45" fmla="*/ 734 h 817"/>
              <a:gd name="T46" fmla="*/ 242 w 483"/>
              <a:gd name="T47" fmla="*/ 692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83" h="817">
                <a:moveTo>
                  <a:pt x="84" y="0"/>
                </a:moveTo>
                <a:cubicBezTo>
                  <a:pt x="38" y="0"/>
                  <a:pt x="0" y="38"/>
                  <a:pt x="0" y="85"/>
                </a:cubicBezTo>
                <a:cubicBezTo>
                  <a:pt x="0" y="731"/>
                  <a:pt x="0" y="731"/>
                  <a:pt x="0" y="731"/>
                </a:cubicBezTo>
                <a:cubicBezTo>
                  <a:pt x="0" y="778"/>
                  <a:pt x="38" y="817"/>
                  <a:pt x="84" y="817"/>
                </a:cubicBezTo>
                <a:cubicBezTo>
                  <a:pt x="400" y="817"/>
                  <a:pt x="400" y="817"/>
                  <a:pt x="400" y="817"/>
                </a:cubicBezTo>
                <a:cubicBezTo>
                  <a:pt x="447" y="817"/>
                  <a:pt x="483" y="778"/>
                  <a:pt x="483" y="731"/>
                </a:cubicBezTo>
                <a:cubicBezTo>
                  <a:pt x="483" y="85"/>
                  <a:pt x="483" y="85"/>
                  <a:pt x="483" y="85"/>
                </a:cubicBezTo>
                <a:cubicBezTo>
                  <a:pt x="483" y="38"/>
                  <a:pt x="447" y="0"/>
                  <a:pt x="400" y="0"/>
                </a:cubicBezTo>
                <a:lnTo>
                  <a:pt x="84" y="0"/>
                </a:lnTo>
                <a:close/>
                <a:moveTo>
                  <a:pt x="196" y="50"/>
                </a:moveTo>
                <a:cubicBezTo>
                  <a:pt x="300" y="50"/>
                  <a:pt x="300" y="50"/>
                  <a:pt x="300" y="50"/>
                </a:cubicBezTo>
                <a:cubicBezTo>
                  <a:pt x="300" y="73"/>
                  <a:pt x="300" y="73"/>
                  <a:pt x="300" y="73"/>
                </a:cubicBezTo>
                <a:cubicBezTo>
                  <a:pt x="196" y="73"/>
                  <a:pt x="196" y="73"/>
                  <a:pt x="196" y="73"/>
                </a:cubicBezTo>
                <a:lnTo>
                  <a:pt x="196" y="50"/>
                </a:lnTo>
                <a:close/>
                <a:moveTo>
                  <a:pt x="50" y="116"/>
                </a:moveTo>
                <a:cubicBezTo>
                  <a:pt x="434" y="116"/>
                  <a:pt x="434" y="116"/>
                  <a:pt x="434" y="116"/>
                </a:cubicBezTo>
                <a:cubicBezTo>
                  <a:pt x="434" y="650"/>
                  <a:pt x="434" y="650"/>
                  <a:pt x="434" y="650"/>
                </a:cubicBezTo>
                <a:cubicBezTo>
                  <a:pt x="50" y="650"/>
                  <a:pt x="50" y="650"/>
                  <a:pt x="50" y="650"/>
                </a:cubicBezTo>
                <a:lnTo>
                  <a:pt x="50" y="116"/>
                </a:lnTo>
                <a:close/>
                <a:moveTo>
                  <a:pt x="242" y="692"/>
                </a:moveTo>
                <a:cubicBezTo>
                  <a:pt x="264" y="692"/>
                  <a:pt x="282" y="711"/>
                  <a:pt x="282" y="734"/>
                </a:cubicBezTo>
                <a:cubicBezTo>
                  <a:pt x="282" y="756"/>
                  <a:pt x="264" y="774"/>
                  <a:pt x="242" y="774"/>
                </a:cubicBezTo>
                <a:cubicBezTo>
                  <a:pt x="220" y="774"/>
                  <a:pt x="202" y="756"/>
                  <a:pt x="202" y="734"/>
                </a:cubicBezTo>
                <a:cubicBezTo>
                  <a:pt x="202" y="711"/>
                  <a:pt x="220" y="692"/>
                  <a:pt x="242" y="69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3603540" y="4384739"/>
            <a:ext cx="600316" cy="442786"/>
          </a:xfrm>
          <a:custGeom>
            <a:avLst/>
            <a:gdLst>
              <a:gd name="T0" fmla="*/ 298 w 1788"/>
              <a:gd name="T1" fmla="*/ 0 h 1318"/>
              <a:gd name="T2" fmla="*/ 230 w 1788"/>
              <a:gd name="T3" fmla="*/ 67 h 1318"/>
              <a:gd name="T4" fmla="*/ 230 w 1788"/>
              <a:gd name="T5" fmla="*/ 115 h 1318"/>
              <a:gd name="T6" fmla="*/ 724 w 1788"/>
              <a:gd name="T7" fmla="*/ 115 h 1318"/>
              <a:gd name="T8" fmla="*/ 724 w 1788"/>
              <a:gd name="T9" fmla="*/ 67 h 1318"/>
              <a:gd name="T10" fmla="*/ 656 w 1788"/>
              <a:gd name="T11" fmla="*/ 0 h 1318"/>
              <a:gd name="T12" fmla="*/ 298 w 1788"/>
              <a:gd name="T13" fmla="*/ 0 h 1318"/>
              <a:gd name="T14" fmla="*/ 176 w 1788"/>
              <a:gd name="T15" fmla="*/ 149 h 1318"/>
              <a:gd name="T16" fmla="*/ 0 w 1788"/>
              <a:gd name="T17" fmla="*/ 316 h 1318"/>
              <a:gd name="T18" fmla="*/ 1 w 1788"/>
              <a:gd name="T19" fmla="*/ 1152 h 1318"/>
              <a:gd name="T20" fmla="*/ 177 w 1788"/>
              <a:gd name="T21" fmla="*/ 1318 h 1318"/>
              <a:gd name="T22" fmla="*/ 1611 w 1788"/>
              <a:gd name="T23" fmla="*/ 1317 h 1318"/>
              <a:gd name="T24" fmla="*/ 1787 w 1788"/>
              <a:gd name="T25" fmla="*/ 1151 h 1318"/>
              <a:gd name="T26" fmla="*/ 1787 w 1788"/>
              <a:gd name="T27" fmla="*/ 314 h 1318"/>
              <a:gd name="T28" fmla="*/ 1610 w 1788"/>
              <a:gd name="T29" fmla="*/ 148 h 1318"/>
              <a:gd name="T30" fmla="*/ 176 w 1788"/>
              <a:gd name="T31" fmla="*/ 149 h 1318"/>
              <a:gd name="T32" fmla="*/ 238 w 1788"/>
              <a:gd name="T33" fmla="*/ 313 h 1318"/>
              <a:gd name="T34" fmla="*/ 564 w 1788"/>
              <a:gd name="T35" fmla="*/ 313 h 1318"/>
              <a:gd name="T36" fmla="*/ 631 w 1788"/>
              <a:gd name="T37" fmla="*/ 380 h 1318"/>
              <a:gd name="T38" fmla="*/ 631 w 1788"/>
              <a:gd name="T39" fmla="*/ 475 h 1318"/>
              <a:gd name="T40" fmla="*/ 564 w 1788"/>
              <a:gd name="T41" fmla="*/ 543 h 1318"/>
              <a:gd name="T42" fmla="*/ 238 w 1788"/>
              <a:gd name="T43" fmla="*/ 543 h 1318"/>
              <a:gd name="T44" fmla="*/ 171 w 1788"/>
              <a:gd name="T45" fmla="*/ 476 h 1318"/>
              <a:gd name="T46" fmla="*/ 171 w 1788"/>
              <a:gd name="T47" fmla="*/ 380 h 1318"/>
              <a:gd name="T48" fmla="*/ 238 w 1788"/>
              <a:gd name="T49" fmla="*/ 313 h 1318"/>
              <a:gd name="T50" fmla="*/ 1225 w 1788"/>
              <a:gd name="T51" fmla="*/ 366 h 1318"/>
              <a:gd name="T52" fmla="*/ 1630 w 1788"/>
              <a:gd name="T53" fmla="*/ 771 h 1318"/>
              <a:gd name="T54" fmla="*/ 1226 w 1788"/>
              <a:gd name="T55" fmla="*/ 1176 h 1318"/>
              <a:gd name="T56" fmla="*/ 820 w 1788"/>
              <a:gd name="T57" fmla="*/ 771 h 1318"/>
              <a:gd name="T58" fmla="*/ 1225 w 1788"/>
              <a:gd name="T59" fmla="*/ 366 h 1318"/>
              <a:gd name="T60" fmla="*/ 1225 w 1788"/>
              <a:gd name="T61" fmla="*/ 468 h 1318"/>
              <a:gd name="T62" fmla="*/ 921 w 1788"/>
              <a:gd name="T63" fmla="*/ 771 h 1318"/>
              <a:gd name="T64" fmla="*/ 1226 w 1788"/>
              <a:gd name="T65" fmla="*/ 1074 h 1318"/>
              <a:gd name="T66" fmla="*/ 1529 w 1788"/>
              <a:gd name="T67" fmla="*/ 771 h 1318"/>
              <a:gd name="T68" fmla="*/ 1225 w 1788"/>
              <a:gd name="T69" fmla="*/ 468 h 1318"/>
              <a:gd name="T70" fmla="*/ 1226 w 1788"/>
              <a:gd name="T71" fmla="*/ 555 h 1318"/>
              <a:gd name="T72" fmla="*/ 1443 w 1788"/>
              <a:gd name="T73" fmla="*/ 771 h 1318"/>
              <a:gd name="T74" fmla="*/ 1227 w 1788"/>
              <a:gd name="T75" fmla="*/ 987 h 1318"/>
              <a:gd name="T76" fmla="*/ 1010 w 1788"/>
              <a:gd name="T77" fmla="*/ 771 h 1318"/>
              <a:gd name="T78" fmla="*/ 1226 w 1788"/>
              <a:gd name="T79" fmla="*/ 555 h 1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88" h="1318">
                <a:moveTo>
                  <a:pt x="298" y="0"/>
                </a:moveTo>
                <a:cubicBezTo>
                  <a:pt x="260" y="0"/>
                  <a:pt x="230" y="30"/>
                  <a:pt x="230" y="67"/>
                </a:cubicBezTo>
                <a:cubicBezTo>
                  <a:pt x="230" y="115"/>
                  <a:pt x="230" y="115"/>
                  <a:pt x="230" y="115"/>
                </a:cubicBezTo>
                <a:cubicBezTo>
                  <a:pt x="724" y="115"/>
                  <a:pt x="724" y="115"/>
                  <a:pt x="724" y="115"/>
                </a:cubicBezTo>
                <a:cubicBezTo>
                  <a:pt x="724" y="67"/>
                  <a:pt x="724" y="67"/>
                  <a:pt x="724" y="67"/>
                </a:cubicBezTo>
                <a:cubicBezTo>
                  <a:pt x="724" y="30"/>
                  <a:pt x="694" y="0"/>
                  <a:pt x="656" y="0"/>
                </a:cubicBezTo>
                <a:cubicBezTo>
                  <a:pt x="298" y="0"/>
                  <a:pt x="298" y="0"/>
                  <a:pt x="298" y="0"/>
                </a:cubicBezTo>
                <a:close/>
                <a:moveTo>
                  <a:pt x="176" y="149"/>
                </a:moveTo>
                <a:cubicBezTo>
                  <a:pt x="79" y="149"/>
                  <a:pt x="0" y="223"/>
                  <a:pt x="0" y="316"/>
                </a:cubicBezTo>
                <a:cubicBezTo>
                  <a:pt x="1" y="1152"/>
                  <a:pt x="1" y="1152"/>
                  <a:pt x="1" y="1152"/>
                </a:cubicBezTo>
                <a:cubicBezTo>
                  <a:pt x="1" y="1244"/>
                  <a:pt x="80" y="1318"/>
                  <a:pt x="177" y="1318"/>
                </a:cubicBezTo>
                <a:cubicBezTo>
                  <a:pt x="1611" y="1317"/>
                  <a:pt x="1611" y="1317"/>
                  <a:pt x="1611" y="1317"/>
                </a:cubicBezTo>
                <a:cubicBezTo>
                  <a:pt x="1709" y="1317"/>
                  <a:pt x="1788" y="1243"/>
                  <a:pt x="1787" y="1151"/>
                </a:cubicBezTo>
                <a:cubicBezTo>
                  <a:pt x="1787" y="314"/>
                  <a:pt x="1787" y="314"/>
                  <a:pt x="1787" y="314"/>
                </a:cubicBezTo>
                <a:cubicBezTo>
                  <a:pt x="1787" y="222"/>
                  <a:pt x="1708" y="148"/>
                  <a:pt x="1610" y="148"/>
                </a:cubicBezTo>
                <a:cubicBezTo>
                  <a:pt x="176" y="149"/>
                  <a:pt x="176" y="149"/>
                  <a:pt x="176" y="149"/>
                </a:cubicBezTo>
                <a:close/>
                <a:moveTo>
                  <a:pt x="238" y="313"/>
                </a:moveTo>
                <a:cubicBezTo>
                  <a:pt x="564" y="313"/>
                  <a:pt x="564" y="313"/>
                  <a:pt x="564" y="313"/>
                </a:cubicBezTo>
                <a:cubicBezTo>
                  <a:pt x="601" y="313"/>
                  <a:pt x="630" y="343"/>
                  <a:pt x="631" y="380"/>
                </a:cubicBezTo>
                <a:cubicBezTo>
                  <a:pt x="631" y="475"/>
                  <a:pt x="631" y="475"/>
                  <a:pt x="631" y="475"/>
                </a:cubicBezTo>
                <a:cubicBezTo>
                  <a:pt x="631" y="513"/>
                  <a:pt x="601" y="543"/>
                  <a:pt x="564" y="543"/>
                </a:cubicBezTo>
                <a:cubicBezTo>
                  <a:pt x="238" y="543"/>
                  <a:pt x="238" y="543"/>
                  <a:pt x="238" y="543"/>
                </a:cubicBezTo>
                <a:cubicBezTo>
                  <a:pt x="201" y="543"/>
                  <a:pt x="171" y="513"/>
                  <a:pt x="171" y="476"/>
                </a:cubicBezTo>
                <a:cubicBezTo>
                  <a:pt x="171" y="380"/>
                  <a:pt x="171" y="380"/>
                  <a:pt x="171" y="380"/>
                </a:cubicBezTo>
                <a:cubicBezTo>
                  <a:pt x="171" y="343"/>
                  <a:pt x="201" y="313"/>
                  <a:pt x="238" y="313"/>
                </a:cubicBezTo>
                <a:close/>
                <a:moveTo>
                  <a:pt x="1225" y="366"/>
                </a:moveTo>
                <a:cubicBezTo>
                  <a:pt x="1449" y="366"/>
                  <a:pt x="1630" y="547"/>
                  <a:pt x="1630" y="771"/>
                </a:cubicBezTo>
                <a:cubicBezTo>
                  <a:pt x="1630" y="995"/>
                  <a:pt x="1450" y="1176"/>
                  <a:pt x="1226" y="1176"/>
                </a:cubicBezTo>
                <a:cubicBezTo>
                  <a:pt x="1002" y="1176"/>
                  <a:pt x="820" y="995"/>
                  <a:pt x="820" y="771"/>
                </a:cubicBezTo>
                <a:cubicBezTo>
                  <a:pt x="820" y="548"/>
                  <a:pt x="1002" y="366"/>
                  <a:pt x="1225" y="366"/>
                </a:cubicBezTo>
                <a:close/>
                <a:moveTo>
                  <a:pt x="1225" y="468"/>
                </a:moveTo>
                <a:cubicBezTo>
                  <a:pt x="1058" y="468"/>
                  <a:pt x="921" y="603"/>
                  <a:pt x="921" y="771"/>
                </a:cubicBezTo>
                <a:cubicBezTo>
                  <a:pt x="921" y="939"/>
                  <a:pt x="1058" y="1075"/>
                  <a:pt x="1226" y="1074"/>
                </a:cubicBezTo>
                <a:cubicBezTo>
                  <a:pt x="1393" y="1074"/>
                  <a:pt x="1529" y="939"/>
                  <a:pt x="1529" y="771"/>
                </a:cubicBezTo>
                <a:cubicBezTo>
                  <a:pt x="1529" y="603"/>
                  <a:pt x="1393" y="467"/>
                  <a:pt x="1225" y="468"/>
                </a:cubicBezTo>
                <a:close/>
                <a:moveTo>
                  <a:pt x="1226" y="555"/>
                </a:moveTo>
                <a:cubicBezTo>
                  <a:pt x="1346" y="555"/>
                  <a:pt x="1443" y="651"/>
                  <a:pt x="1443" y="771"/>
                </a:cubicBezTo>
                <a:cubicBezTo>
                  <a:pt x="1443" y="890"/>
                  <a:pt x="1346" y="987"/>
                  <a:pt x="1227" y="987"/>
                </a:cubicBezTo>
                <a:cubicBezTo>
                  <a:pt x="1107" y="987"/>
                  <a:pt x="1010" y="891"/>
                  <a:pt x="1010" y="771"/>
                </a:cubicBezTo>
                <a:cubicBezTo>
                  <a:pt x="1010" y="652"/>
                  <a:pt x="1107" y="555"/>
                  <a:pt x="1226" y="55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4" name="Freeform 17"/>
          <p:cNvSpPr>
            <a:spLocks noEditPoints="1"/>
          </p:cNvSpPr>
          <p:nvPr/>
        </p:nvSpPr>
        <p:spPr bwMode="auto">
          <a:xfrm>
            <a:off x="6301841" y="4330030"/>
            <a:ext cx="626066" cy="532484"/>
          </a:xfrm>
          <a:custGeom>
            <a:avLst/>
            <a:gdLst>
              <a:gd name="T0" fmla="*/ 967 w 1934"/>
              <a:gd name="T1" fmla="*/ 1 h 1645"/>
              <a:gd name="T2" fmla="*/ 64 w 1934"/>
              <a:gd name="T3" fmla="*/ 878 h 1645"/>
              <a:gd name="T4" fmla="*/ 64 w 1934"/>
              <a:gd name="T5" fmla="*/ 1102 h 1645"/>
              <a:gd name="T6" fmla="*/ 0 w 1934"/>
              <a:gd name="T7" fmla="*/ 1240 h 1645"/>
              <a:gd name="T8" fmla="*/ 189 w 1934"/>
              <a:gd name="T9" fmla="*/ 1423 h 1645"/>
              <a:gd name="T10" fmla="*/ 189 w 1934"/>
              <a:gd name="T11" fmla="*/ 1121 h 1645"/>
              <a:gd name="T12" fmla="*/ 190 w 1934"/>
              <a:gd name="T13" fmla="*/ 1121 h 1645"/>
              <a:gd name="T14" fmla="*/ 190 w 1934"/>
              <a:gd name="T15" fmla="*/ 878 h 1645"/>
              <a:gd name="T16" fmla="*/ 968 w 1934"/>
              <a:gd name="T17" fmla="*/ 123 h 1645"/>
              <a:gd name="T18" fmla="*/ 1746 w 1934"/>
              <a:gd name="T19" fmla="*/ 877 h 1645"/>
              <a:gd name="T20" fmla="*/ 1746 w 1934"/>
              <a:gd name="T21" fmla="*/ 1055 h 1645"/>
              <a:gd name="T22" fmla="*/ 1745 w 1934"/>
              <a:gd name="T23" fmla="*/ 1055 h 1645"/>
              <a:gd name="T24" fmla="*/ 1745 w 1934"/>
              <a:gd name="T25" fmla="*/ 1422 h 1645"/>
              <a:gd name="T26" fmla="*/ 1934 w 1934"/>
              <a:gd name="T27" fmla="*/ 1239 h 1645"/>
              <a:gd name="T28" fmla="*/ 1871 w 1934"/>
              <a:gd name="T29" fmla="*/ 1102 h 1645"/>
              <a:gd name="T30" fmla="*/ 1871 w 1934"/>
              <a:gd name="T31" fmla="*/ 877 h 1645"/>
              <a:gd name="T32" fmla="*/ 967 w 1934"/>
              <a:gd name="T33" fmla="*/ 1 h 1645"/>
              <a:gd name="T34" fmla="*/ 1532 w 1934"/>
              <a:gd name="T35" fmla="*/ 918 h 1645"/>
              <a:gd name="T36" fmla="*/ 1376 w 1934"/>
              <a:gd name="T37" fmla="*/ 1075 h 1645"/>
              <a:gd name="T38" fmla="*/ 1376 w 1934"/>
              <a:gd name="T39" fmla="*/ 1480 h 1645"/>
              <a:gd name="T40" fmla="*/ 1532 w 1934"/>
              <a:gd name="T41" fmla="*/ 1636 h 1645"/>
              <a:gd name="T42" fmla="*/ 1689 w 1934"/>
              <a:gd name="T43" fmla="*/ 1480 h 1645"/>
              <a:gd name="T44" fmla="*/ 1689 w 1934"/>
              <a:gd name="T45" fmla="*/ 1074 h 1645"/>
              <a:gd name="T46" fmla="*/ 1532 w 1934"/>
              <a:gd name="T47" fmla="*/ 918 h 1645"/>
              <a:gd name="T48" fmla="*/ 392 w 1934"/>
              <a:gd name="T49" fmla="*/ 927 h 1645"/>
              <a:gd name="T50" fmla="*/ 236 w 1934"/>
              <a:gd name="T51" fmla="*/ 1083 h 1645"/>
              <a:gd name="T52" fmla="*/ 236 w 1934"/>
              <a:gd name="T53" fmla="*/ 1489 h 1645"/>
              <a:gd name="T54" fmla="*/ 393 w 1934"/>
              <a:gd name="T55" fmla="*/ 1645 h 1645"/>
              <a:gd name="T56" fmla="*/ 549 w 1934"/>
              <a:gd name="T57" fmla="*/ 1488 h 1645"/>
              <a:gd name="T58" fmla="*/ 549 w 1934"/>
              <a:gd name="T59" fmla="*/ 1083 h 1645"/>
              <a:gd name="T60" fmla="*/ 392 w 1934"/>
              <a:gd name="T61" fmla="*/ 927 h 1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34" h="1645">
                <a:moveTo>
                  <a:pt x="967" y="1"/>
                </a:moveTo>
                <a:cubicBezTo>
                  <a:pt x="468" y="1"/>
                  <a:pt x="64" y="394"/>
                  <a:pt x="64" y="878"/>
                </a:cubicBezTo>
                <a:cubicBezTo>
                  <a:pt x="64" y="1102"/>
                  <a:pt x="64" y="1102"/>
                  <a:pt x="64" y="1102"/>
                </a:cubicBezTo>
                <a:cubicBezTo>
                  <a:pt x="25" y="1135"/>
                  <a:pt x="0" y="1185"/>
                  <a:pt x="0" y="1240"/>
                </a:cubicBezTo>
                <a:cubicBezTo>
                  <a:pt x="0" y="1341"/>
                  <a:pt x="84" y="1423"/>
                  <a:pt x="189" y="1423"/>
                </a:cubicBezTo>
                <a:cubicBezTo>
                  <a:pt x="189" y="1121"/>
                  <a:pt x="189" y="1121"/>
                  <a:pt x="189" y="1121"/>
                </a:cubicBezTo>
                <a:cubicBezTo>
                  <a:pt x="190" y="1121"/>
                  <a:pt x="190" y="1121"/>
                  <a:pt x="190" y="1121"/>
                </a:cubicBezTo>
                <a:cubicBezTo>
                  <a:pt x="190" y="878"/>
                  <a:pt x="190" y="878"/>
                  <a:pt x="190" y="878"/>
                </a:cubicBezTo>
                <a:cubicBezTo>
                  <a:pt x="190" y="462"/>
                  <a:pt x="539" y="123"/>
                  <a:pt x="968" y="123"/>
                </a:cubicBezTo>
                <a:cubicBezTo>
                  <a:pt x="1397" y="123"/>
                  <a:pt x="1746" y="461"/>
                  <a:pt x="1746" y="877"/>
                </a:cubicBezTo>
                <a:cubicBezTo>
                  <a:pt x="1746" y="1055"/>
                  <a:pt x="1746" y="1055"/>
                  <a:pt x="1746" y="1055"/>
                </a:cubicBezTo>
                <a:cubicBezTo>
                  <a:pt x="1746" y="1055"/>
                  <a:pt x="1746" y="1055"/>
                  <a:pt x="1745" y="1055"/>
                </a:cubicBezTo>
                <a:cubicBezTo>
                  <a:pt x="1745" y="1422"/>
                  <a:pt x="1745" y="1422"/>
                  <a:pt x="1745" y="1422"/>
                </a:cubicBezTo>
                <a:cubicBezTo>
                  <a:pt x="1850" y="1422"/>
                  <a:pt x="1934" y="1340"/>
                  <a:pt x="1934" y="1239"/>
                </a:cubicBezTo>
                <a:cubicBezTo>
                  <a:pt x="1934" y="1184"/>
                  <a:pt x="1909" y="1135"/>
                  <a:pt x="1871" y="1102"/>
                </a:cubicBezTo>
                <a:cubicBezTo>
                  <a:pt x="1871" y="877"/>
                  <a:pt x="1871" y="877"/>
                  <a:pt x="1871" y="877"/>
                </a:cubicBezTo>
                <a:cubicBezTo>
                  <a:pt x="1871" y="393"/>
                  <a:pt x="1466" y="0"/>
                  <a:pt x="967" y="1"/>
                </a:cubicBezTo>
                <a:close/>
                <a:moveTo>
                  <a:pt x="1532" y="918"/>
                </a:moveTo>
                <a:cubicBezTo>
                  <a:pt x="1446" y="918"/>
                  <a:pt x="1376" y="988"/>
                  <a:pt x="1376" y="1075"/>
                </a:cubicBezTo>
                <a:cubicBezTo>
                  <a:pt x="1376" y="1480"/>
                  <a:pt x="1376" y="1480"/>
                  <a:pt x="1376" y="1480"/>
                </a:cubicBezTo>
                <a:cubicBezTo>
                  <a:pt x="1376" y="1566"/>
                  <a:pt x="1446" y="1636"/>
                  <a:pt x="1532" y="1636"/>
                </a:cubicBezTo>
                <a:cubicBezTo>
                  <a:pt x="1619" y="1636"/>
                  <a:pt x="1689" y="1566"/>
                  <a:pt x="1689" y="1480"/>
                </a:cubicBezTo>
                <a:cubicBezTo>
                  <a:pt x="1689" y="1074"/>
                  <a:pt x="1689" y="1074"/>
                  <a:pt x="1689" y="1074"/>
                </a:cubicBezTo>
                <a:cubicBezTo>
                  <a:pt x="1689" y="988"/>
                  <a:pt x="1619" y="918"/>
                  <a:pt x="1532" y="918"/>
                </a:cubicBezTo>
                <a:close/>
                <a:moveTo>
                  <a:pt x="392" y="927"/>
                </a:moveTo>
                <a:cubicBezTo>
                  <a:pt x="306" y="927"/>
                  <a:pt x="236" y="997"/>
                  <a:pt x="236" y="1083"/>
                </a:cubicBezTo>
                <a:cubicBezTo>
                  <a:pt x="236" y="1489"/>
                  <a:pt x="236" y="1489"/>
                  <a:pt x="236" y="1489"/>
                </a:cubicBezTo>
                <a:cubicBezTo>
                  <a:pt x="236" y="1575"/>
                  <a:pt x="306" y="1645"/>
                  <a:pt x="393" y="1645"/>
                </a:cubicBezTo>
                <a:cubicBezTo>
                  <a:pt x="479" y="1645"/>
                  <a:pt x="549" y="1575"/>
                  <a:pt x="549" y="1488"/>
                </a:cubicBezTo>
                <a:cubicBezTo>
                  <a:pt x="549" y="1083"/>
                  <a:pt x="549" y="1083"/>
                  <a:pt x="549" y="1083"/>
                </a:cubicBezTo>
                <a:cubicBezTo>
                  <a:pt x="549" y="997"/>
                  <a:pt x="479" y="927"/>
                  <a:pt x="392" y="92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8" name="Freeform 21"/>
          <p:cNvSpPr>
            <a:spLocks noEditPoints="1"/>
          </p:cNvSpPr>
          <p:nvPr/>
        </p:nvSpPr>
        <p:spPr bwMode="auto">
          <a:xfrm>
            <a:off x="7637132" y="4334519"/>
            <a:ext cx="666657" cy="562564"/>
          </a:xfrm>
          <a:custGeom>
            <a:avLst/>
            <a:gdLst>
              <a:gd name="T0" fmla="*/ 485 w 2196"/>
              <a:gd name="T1" fmla="*/ 216 h 1852"/>
              <a:gd name="T2" fmla="*/ 498 w 2196"/>
              <a:gd name="T3" fmla="*/ 996 h 1852"/>
              <a:gd name="T4" fmla="*/ 1102 w 2196"/>
              <a:gd name="T5" fmla="*/ 1028 h 1852"/>
              <a:gd name="T6" fmla="*/ 1112 w 2196"/>
              <a:gd name="T7" fmla="*/ 1033 h 1852"/>
              <a:gd name="T8" fmla="*/ 1441 w 2196"/>
              <a:gd name="T9" fmla="*/ 1540 h 1852"/>
              <a:gd name="T10" fmla="*/ 2124 w 2196"/>
              <a:gd name="T11" fmla="*/ 1162 h 1852"/>
              <a:gd name="T12" fmla="*/ 1510 w 2196"/>
              <a:gd name="T13" fmla="*/ 345 h 1852"/>
              <a:gd name="T14" fmla="*/ 1500 w 2196"/>
              <a:gd name="T15" fmla="*/ 338 h 1852"/>
              <a:gd name="T16" fmla="*/ 904 w 2196"/>
              <a:gd name="T17" fmla="*/ 1 h 1852"/>
              <a:gd name="T18" fmla="*/ 1063 w 2196"/>
              <a:gd name="T19" fmla="*/ 213 h 1852"/>
              <a:gd name="T20" fmla="*/ 777 w 2196"/>
              <a:gd name="T21" fmla="*/ 708 h 1852"/>
              <a:gd name="T22" fmla="*/ 900 w 2196"/>
              <a:gd name="T23" fmla="*/ 176 h 1852"/>
              <a:gd name="T24" fmla="*/ 946 w 2196"/>
              <a:gd name="T25" fmla="*/ 293 h 1852"/>
              <a:gd name="T26" fmla="*/ 816 w 2196"/>
              <a:gd name="T27" fmla="*/ 328 h 1852"/>
              <a:gd name="T28" fmla="*/ 753 w 2196"/>
              <a:gd name="T29" fmla="*/ 435 h 1852"/>
              <a:gd name="T30" fmla="*/ 787 w 2196"/>
              <a:gd name="T31" fmla="*/ 567 h 1852"/>
              <a:gd name="T32" fmla="*/ 896 w 2196"/>
              <a:gd name="T33" fmla="*/ 630 h 1852"/>
              <a:gd name="T34" fmla="*/ 1027 w 2196"/>
              <a:gd name="T35" fmla="*/ 594 h 1852"/>
              <a:gd name="T36" fmla="*/ 1090 w 2196"/>
              <a:gd name="T37" fmla="*/ 487 h 1852"/>
              <a:gd name="T38" fmla="*/ 1053 w 2196"/>
              <a:gd name="T39" fmla="*/ 355 h 1852"/>
              <a:gd name="T40" fmla="*/ 996 w 2196"/>
              <a:gd name="T41" fmla="*/ 262 h 1852"/>
              <a:gd name="T42" fmla="*/ 1850 w 2196"/>
              <a:gd name="T43" fmla="*/ 658 h 1852"/>
              <a:gd name="T44" fmla="*/ 1762 w 2196"/>
              <a:gd name="T45" fmla="*/ 813 h 1852"/>
              <a:gd name="T46" fmla="*/ 1800 w 2196"/>
              <a:gd name="T47" fmla="*/ 647 h 1852"/>
              <a:gd name="T48" fmla="*/ 1610 w 2196"/>
              <a:gd name="T49" fmla="*/ 726 h 1852"/>
              <a:gd name="T50" fmla="*/ 1520 w 2196"/>
              <a:gd name="T51" fmla="*/ 879 h 1852"/>
              <a:gd name="T52" fmla="*/ 1558 w 2196"/>
              <a:gd name="T53" fmla="*/ 713 h 1852"/>
              <a:gd name="T54" fmla="*/ 1909 w 2196"/>
              <a:gd name="T55" fmla="*/ 897 h 1852"/>
              <a:gd name="T56" fmla="*/ 1820 w 2196"/>
              <a:gd name="T57" fmla="*/ 1052 h 1852"/>
              <a:gd name="T58" fmla="*/ 1857 w 2196"/>
              <a:gd name="T59" fmla="*/ 886 h 1852"/>
              <a:gd name="T60" fmla="*/ 1667 w 2196"/>
              <a:gd name="T61" fmla="*/ 976 h 1852"/>
              <a:gd name="T62" fmla="*/ 1578 w 2196"/>
              <a:gd name="T63" fmla="*/ 1131 h 1852"/>
              <a:gd name="T64" fmla="*/ 1616 w 2196"/>
              <a:gd name="T65" fmla="*/ 965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96" h="1852">
                <a:moveTo>
                  <a:pt x="904" y="1"/>
                </a:moveTo>
                <a:cubicBezTo>
                  <a:pt x="745" y="4"/>
                  <a:pt x="593" y="96"/>
                  <a:pt x="485" y="216"/>
                </a:cubicBezTo>
                <a:cubicBezTo>
                  <a:pt x="351" y="367"/>
                  <a:pt x="0" y="630"/>
                  <a:pt x="90" y="867"/>
                </a:cubicBezTo>
                <a:cubicBezTo>
                  <a:pt x="140" y="1001"/>
                  <a:pt x="276" y="1085"/>
                  <a:pt x="498" y="996"/>
                </a:cubicBezTo>
                <a:cubicBezTo>
                  <a:pt x="573" y="967"/>
                  <a:pt x="825" y="870"/>
                  <a:pt x="924" y="927"/>
                </a:cubicBezTo>
                <a:cubicBezTo>
                  <a:pt x="987" y="964"/>
                  <a:pt x="1089" y="1020"/>
                  <a:pt x="1102" y="1028"/>
                </a:cubicBezTo>
                <a:cubicBezTo>
                  <a:pt x="1103" y="1029"/>
                  <a:pt x="1107" y="1032"/>
                  <a:pt x="1107" y="1032"/>
                </a:cubicBezTo>
                <a:cubicBezTo>
                  <a:pt x="1109" y="1033"/>
                  <a:pt x="1110" y="1033"/>
                  <a:pt x="1112" y="1033"/>
                </a:cubicBezTo>
                <a:cubicBezTo>
                  <a:pt x="1125" y="1041"/>
                  <a:pt x="1225" y="1101"/>
                  <a:pt x="1288" y="1138"/>
                </a:cubicBezTo>
                <a:cubicBezTo>
                  <a:pt x="1387" y="1195"/>
                  <a:pt x="1429" y="1460"/>
                  <a:pt x="1441" y="1540"/>
                </a:cubicBezTo>
                <a:cubicBezTo>
                  <a:pt x="1475" y="1777"/>
                  <a:pt x="1615" y="1852"/>
                  <a:pt x="1756" y="1829"/>
                </a:cubicBezTo>
                <a:cubicBezTo>
                  <a:pt x="2006" y="1788"/>
                  <a:pt x="2060" y="1354"/>
                  <a:pt x="2124" y="1162"/>
                </a:cubicBezTo>
                <a:cubicBezTo>
                  <a:pt x="2196" y="938"/>
                  <a:pt x="2170" y="664"/>
                  <a:pt x="1940" y="532"/>
                </a:cubicBezTo>
                <a:cubicBezTo>
                  <a:pt x="1825" y="470"/>
                  <a:pt x="1683" y="443"/>
                  <a:pt x="1510" y="345"/>
                </a:cubicBezTo>
                <a:cubicBezTo>
                  <a:pt x="1508" y="344"/>
                  <a:pt x="1508" y="343"/>
                  <a:pt x="1507" y="342"/>
                </a:cubicBezTo>
                <a:cubicBezTo>
                  <a:pt x="1504" y="341"/>
                  <a:pt x="1502" y="339"/>
                  <a:pt x="1500" y="338"/>
                </a:cubicBezTo>
                <a:cubicBezTo>
                  <a:pt x="1327" y="236"/>
                  <a:pt x="1232" y="127"/>
                  <a:pt x="1120" y="59"/>
                </a:cubicBezTo>
                <a:cubicBezTo>
                  <a:pt x="1049" y="17"/>
                  <a:pt x="976" y="0"/>
                  <a:pt x="904" y="1"/>
                </a:cubicBezTo>
                <a:close/>
                <a:moveTo>
                  <a:pt x="900" y="176"/>
                </a:moveTo>
                <a:cubicBezTo>
                  <a:pt x="955" y="172"/>
                  <a:pt x="1012" y="184"/>
                  <a:pt x="1063" y="213"/>
                </a:cubicBezTo>
                <a:cubicBezTo>
                  <a:pt x="1200" y="292"/>
                  <a:pt x="1246" y="467"/>
                  <a:pt x="1168" y="604"/>
                </a:cubicBezTo>
                <a:cubicBezTo>
                  <a:pt x="1089" y="741"/>
                  <a:pt x="913" y="787"/>
                  <a:pt x="777" y="708"/>
                </a:cubicBezTo>
                <a:cubicBezTo>
                  <a:pt x="640" y="630"/>
                  <a:pt x="594" y="454"/>
                  <a:pt x="672" y="318"/>
                </a:cubicBezTo>
                <a:cubicBezTo>
                  <a:pt x="722" y="232"/>
                  <a:pt x="809" y="183"/>
                  <a:pt x="900" y="176"/>
                </a:cubicBezTo>
                <a:close/>
                <a:moveTo>
                  <a:pt x="996" y="262"/>
                </a:moveTo>
                <a:cubicBezTo>
                  <a:pt x="976" y="263"/>
                  <a:pt x="956" y="275"/>
                  <a:pt x="946" y="293"/>
                </a:cubicBezTo>
                <a:cubicBezTo>
                  <a:pt x="899" y="375"/>
                  <a:pt x="899" y="375"/>
                  <a:pt x="899" y="375"/>
                </a:cubicBezTo>
                <a:cubicBezTo>
                  <a:pt x="816" y="328"/>
                  <a:pt x="816" y="328"/>
                  <a:pt x="816" y="328"/>
                </a:cubicBezTo>
                <a:cubicBezTo>
                  <a:pt x="786" y="311"/>
                  <a:pt x="747" y="321"/>
                  <a:pt x="730" y="351"/>
                </a:cubicBezTo>
                <a:cubicBezTo>
                  <a:pt x="712" y="380"/>
                  <a:pt x="723" y="418"/>
                  <a:pt x="753" y="435"/>
                </a:cubicBezTo>
                <a:cubicBezTo>
                  <a:pt x="834" y="482"/>
                  <a:pt x="834" y="482"/>
                  <a:pt x="834" y="482"/>
                </a:cubicBezTo>
                <a:cubicBezTo>
                  <a:pt x="787" y="567"/>
                  <a:pt x="787" y="567"/>
                  <a:pt x="787" y="567"/>
                </a:cubicBezTo>
                <a:cubicBezTo>
                  <a:pt x="770" y="597"/>
                  <a:pt x="781" y="635"/>
                  <a:pt x="811" y="653"/>
                </a:cubicBezTo>
                <a:cubicBezTo>
                  <a:pt x="841" y="670"/>
                  <a:pt x="878" y="660"/>
                  <a:pt x="896" y="630"/>
                </a:cubicBezTo>
                <a:cubicBezTo>
                  <a:pt x="944" y="545"/>
                  <a:pt x="944" y="545"/>
                  <a:pt x="944" y="545"/>
                </a:cubicBezTo>
                <a:cubicBezTo>
                  <a:pt x="1027" y="594"/>
                  <a:pt x="1027" y="594"/>
                  <a:pt x="1027" y="594"/>
                </a:cubicBezTo>
                <a:cubicBezTo>
                  <a:pt x="1057" y="611"/>
                  <a:pt x="1095" y="601"/>
                  <a:pt x="1112" y="571"/>
                </a:cubicBezTo>
                <a:cubicBezTo>
                  <a:pt x="1129" y="541"/>
                  <a:pt x="1120" y="504"/>
                  <a:pt x="1090" y="487"/>
                </a:cubicBezTo>
                <a:cubicBezTo>
                  <a:pt x="1006" y="438"/>
                  <a:pt x="1006" y="438"/>
                  <a:pt x="1006" y="438"/>
                </a:cubicBezTo>
                <a:cubicBezTo>
                  <a:pt x="1053" y="355"/>
                  <a:pt x="1053" y="355"/>
                  <a:pt x="1053" y="355"/>
                </a:cubicBezTo>
                <a:cubicBezTo>
                  <a:pt x="1070" y="325"/>
                  <a:pt x="1061" y="288"/>
                  <a:pt x="1032" y="271"/>
                </a:cubicBezTo>
                <a:cubicBezTo>
                  <a:pt x="1020" y="264"/>
                  <a:pt x="1008" y="261"/>
                  <a:pt x="996" y="262"/>
                </a:cubicBezTo>
                <a:close/>
                <a:moveTo>
                  <a:pt x="1800" y="647"/>
                </a:moveTo>
                <a:cubicBezTo>
                  <a:pt x="1817" y="646"/>
                  <a:pt x="1834" y="649"/>
                  <a:pt x="1850" y="658"/>
                </a:cubicBezTo>
                <a:cubicBezTo>
                  <a:pt x="1893" y="683"/>
                  <a:pt x="1908" y="737"/>
                  <a:pt x="1883" y="780"/>
                </a:cubicBezTo>
                <a:cubicBezTo>
                  <a:pt x="1859" y="823"/>
                  <a:pt x="1804" y="838"/>
                  <a:pt x="1762" y="813"/>
                </a:cubicBezTo>
                <a:cubicBezTo>
                  <a:pt x="1719" y="788"/>
                  <a:pt x="1704" y="734"/>
                  <a:pt x="1729" y="691"/>
                </a:cubicBezTo>
                <a:cubicBezTo>
                  <a:pt x="1744" y="665"/>
                  <a:pt x="1772" y="649"/>
                  <a:pt x="1800" y="647"/>
                </a:cubicBezTo>
                <a:close/>
                <a:moveTo>
                  <a:pt x="1558" y="713"/>
                </a:moveTo>
                <a:cubicBezTo>
                  <a:pt x="1575" y="712"/>
                  <a:pt x="1594" y="716"/>
                  <a:pt x="1610" y="726"/>
                </a:cubicBezTo>
                <a:cubicBezTo>
                  <a:pt x="1652" y="750"/>
                  <a:pt x="1666" y="805"/>
                  <a:pt x="1641" y="847"/>
                </a:cubicBezTo>
                <a:cubicBezTo>
                  <a:pt x="1617" y="890"/>
                  <a:pt x="1562" y="903"/>
                  <a:pt x="1520" y="879"/>
                </a:cubicBezTo>
                <a:cubicBezTo>
                  <a:pt x="1477" y="854"/>
                  <a:pt x="1464" y="800"/>
                  <a:pt x="1488" y="757"/>
                </a:cubicBezTo>
                <a:cubicBezTo>
                  <a:pt x="1504" y="731"/>
                  <a:pt x="1530" y="715"/>
                  <a:pt x="1558" y="713"/>
                </a:cubicBezTo>
                <a:close/>
                <a:moveTo>
                  <a:pt x="1857" y="886"/>
                </a:moveTo>
                <a:cubicBezTo>
                  <a:pt x="1875" y="885"/>
                  <a:pt x="1893" y="888"/>
                  <a:pt x="1909" y="897"/>
                </a:cubicBezTo>
                <a:cubicBezTo>
                  <a:pt x="1952" y="922"/>
                  <a:pt x="1966" y="976"/>
                  <a:pt x="1942" y="1019"/>
                </a:cubicBezTo>
                <a:cubicBezTo>
                  <a:pt x="1917" y="1062"/>
                  <a:pt x="1863" y="1077"/>
                  <a:pt x="1820" y="1052"/>
                </a:cubicBezTo>
                <a:cubicBezTo>
                  <a:pt x="1778" y="1027"/>
                  <a:pt x="1763" y="973"/>
                  <a:pt x="1787" y="930"/>
                </a:cubicBezTo>
                <a:cubicBezTo>
                  <a:pt x="1803" y="904"/>
                  <a:pt x="1829" y="888"/>
                  <a:pt x="1857" y="886"/>
                </a:cubicBezTo>
                <a:close/>
                <a:moveTo>
                  <a:pt x="1616" y="965"/>
                </a:moveTo>
                <a:cubicBezTo>
                  <a:pt x="1633" y="963"/>
                  <a:pt x="1651" y="967"/>
                  <a:pt x="1667" y="976"/>
                </a:cubicBezTo>
                <a:cubicBezTo>
                  <a:pt x="1710" y="1001"/>
                  <a:pt x="1725" y="1055"/>
                  <a:pt x="1700" y="1098"/>
                </a:cubicBezTo>
                <a:cubicBezTo>
                  <a:pt x="1675" y="1140"/>
                  <a:pt x="1621" y="1155"/>
                  <a:pt x="1578" y="1131"/>
                </a:cubicBezTo>
                <a:cubicBezTo>
                  <a:pt x="1536" y="1106"/>
                  <a:pt x="1521" y="1052"/>
                  <a:pt x="1545" y="1009"/>
                </a:cubicBezTo>
                <a:cubicBezTo>
                  <a:pt x="1561" y="982"/>
                  <a:pt x="1587" y="967"/>
                  <a:pt x="1616" y="96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60" name="Groupe 59"/>
          <p:cNvGrpSpPr/>
          <p:nvPr/>
        </p:nvGrpSpPr>
        <p:grpSpPr>
          <a:xfrm>
            <a:off x="4930673" y="4448112"/>
            <a:ext cx="657226" cy="379413"/>
            <a:chOff x="4945063" y="4416425"/>
            <a:chExt cx="657226" cy="379413"/>
          </a:xfrm>
        </p:grpSpPr>
        <p:sp>
          <p:nvSpPr>
            <p:cNvPr id="51" name="Freeform 25"/>
            <p:cNvSpPr>
              <a:spLocks/>
            </p:cNvSpPr>
            <p:nvPr/>
          </p:nvSpPr>
          <p:spPr bwMode="auto">
            <a:xfrm>
              <a:off x="4945063" y="4505325"/>
              <a:ext cx="57150" cy="201613"/>
            </a:xfrm>
            <a:custGeom>
              <a:avLst/>
              <a:gdLst>
                <a:gd name="T0" fmla="*/ 132 w 165"/>
                <a:gd name="T1" fmla="*/ 288 h 575"/>
                <a:gd name="T2" fmla="*/ 165 w 165"/>
                <a:gd name="T3" fmla="*/ 0 h 575"/>
                <a:gd name="T4" fmla="*/ 42 w 165"/>
                <a:gd name="T5" fmla="*/ 92 h 575"/>
                <a:gd name="T6" fmla="*/ 0 w 165"/>
                <a:gd name="T7" fmla="*/ 288 h 575"/>
                <a:gd name="T8" fmla="*/ 42 w 165"/>
                <a:gd name="T9" fmla="*/ 483 h 575"/>
                <a:gd name="T10" fmla="*/ 165 w 165"/>
                <a:gd name="T11" fmla="*/ 575 h 575"/>
                <a:gd name="T12" fmla="*/ 132 w 165"/>
                <a:gd name="T13" fmla="*/ 288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575">
                  <a:moveTo>
                    <a:pt x="132" y="288"/>
                  </a:moveTo>
                  <a:cubicBezTo>
                    <a:pt x="132" y="188"/>
                    <a:pt x="143" y="92"/>
                    <a:pt x="165" y="0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13" y="152"/>
                    <a:pt x="0" y="218"/>
                    <a:pt x="0" y="288"/>
                  </a:cubicBezTo>
                  <a:cubicBezTo>
                    <a:pt x="0" y="357"/>
                    <a:pt x="13" y="424"/>
                    <a:pt x="42" y="483"/>
                  </a:cubicBezTo>
                  <a:cubicBezTo>
                    <a:pt x="165" y="575"/>
                    <a:pt x="165" y="575"/>
                    <a:pt x="165" y="575"/>
                  </a:cubicBezTo>
                  <a:cubicBezTo>
                    <a:pt x="143" y="483"/>
                    <a:pt x="132" y="387"/>
                    <a:pt x="132" y="2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26"/>
            <p:cNvSpPr>
              <a:spLocks/>
            </p:cNvSpPr>
            <p:nvPr/>
          </p:nvSpPr>
          <p:spPr bwMode="auto">
            <a:xfrm>
              <a:off x="5008563" y="4430713"/>
              <a:ext cx="157163" cy="350838"/>
            </a:xfrm>
            <a:custGeom>
              <a:avLst/>
              <a:gdLst>
                <a:gd name="T0" fmla="*/ 448 w 448"/>
                <a:gd name="T1" fmla="*/ 0 h 996"/>
                <a:gd name="T2" fmla="*/ 106 w 448"/>
                <a:gd name="T3" fmla="*/ 0 h 996"/>
                <a:gd name="T4" fmla="*/ 0 w 448"/>
                <a:gd name="T5" fmla="*/ 498 h 996"/>
                <a:gd name="T6" fmla="*/ 106 w 448"/>
                <a:gd name="T7" fmla="*/ 996 h 996"/>
                <a:gd name="T8" fmla="*/ 448 w 448"/>
                <a:gd name="T9" fmla="*/ 996 h 996"/>
                <a:gd name="T10" fmla="*/ 342 w 448"/>
                <a:gd name="T11" fmla="*/ 498 h 996"/>
                <a:gd name="T12" fmla="*/ 448 w 448"/>
                <a:gd name="T13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8" h="996">
                  <a:moveTo>
                    <a:pt x="448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33" y="166"/>
                    <a:pt x="0" y="323"/>
                    <a:pt x="0" y="498"/>
                  </a:cubicBezTo>
                  <a:cubicBezTo>
                    <a:pt x="0" y="672"/>
                    <a:pt x="33" y="830"/>
                    <a:pt x="106" y="996"/>
                  </a:cubicBezTo>
                  <a:cubicBezTo>
                    <a:pt x="448" y="996"/>
                    <a:pt x="448" y="996"/>
                    <a:pt x="448" y="996"/>
                  </a:cubicBezTo>
                  <a:cubicBezTo>
                    <a:pt x="380" y="830"/>
                    <a:pt x="342" y="672"/>
                    <a:pt x="342" y="498"/>
                  </a:cubicBezTo>
                  <a:cubicBezTo>
                    <a:pt x="342" y="323"/>
                    <a:pt x="380" y="166"/>
                    <a:pt x="44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27"/>
            <p:cNvSpPr>
              <a:spLocks/>
            </p:cNvSpPr>
            <p:nvPr/>
          </p:nvSpPr>
          <p:spPr bwMode="auto">
            <a:xfrm>
              <a:off x="5335588" y="4430713"/>
              <a:ext cx="227013" cy="350838"/>
            </a:xfrm>
            <a:custGeom>
              <a:avLst/>
              <a:gdLst>
                <a:gd name="T0" fmla="*/ 644 w 644"/>
                <a:gd name="T1" fmla="*/ 0 h 996"/>
                <a:gd name="T2" fmla="*/ 106 w 644"/>
                <a:gd name="T3" fmla="*/ 0 h 996"/>
                <a:gd name="T4" fmla="*/ 0 w 644"/>
                <a:gd name="T5" fmla="*/ 498 h 996"/>
                <a:gd name="T6" fmla="*/ 106 w 644"/>
                <a:gd name="T7" fmla="*/ 996 h 996"/>
                <a:gd name="T8" fmla="*/ 644 w 644"/>
                <a:gd name="T9" fmla="*/ 996 h 996"/>
                <a:gd name="T10" fmla="*/ 538 w 644"/>
                <a:gd name="T11" fmla="*/ 498 h 996"/>
                <a:gd name="T12" fmla="*/ 644 w 644"/>
                <a:gd name="T13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4" h="996">
                  <a:moveTo>
                    <a:pt x="644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38" y="166"/>
                    <a:pt x="0" y="323"/>
                    <a:pt x="0" y="498"/>
                  </a:cubicBezTo>
                  <a:cubicBezTo>
                    <a:pt x="0" y="672"/>
                    <a:pt x="38" y="830"/>
                    <a:pt x="106" y="996"/>
                  </a:cubicBezTo>
                  <a:cubicBezTo>
                    <a:pt x="644" y="996"/>
                    <a:pt x="644" y="996"/>
                    <a:pt x="644" y="996"/>
                  </a:cubicBezTo>
                  <a:cubicBezTo>
                    <a:pt x="575" y="830"/>
                    <a:pt x="538" y="672"/>
                    <a:pt x="538" y="498"/>
                  </a:cubicBezTo>
                  <a:cubicBezTo>
                    <a:pt x="538" y="323"/>
                    <a:pt x="575" y="166"/>
                    <a:pt x="6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28"/>
            <p:cNvSpPr>
              <a:spLocks/>
            </p:cNvSpPr>
            <p:nvPr/>
          </p:nvSpPr>
          <p:spPr bwMode="auto">
            <a:xfrm>
              <a:off x="5172076" y="4759325"/>
              <a:ext cx="187325" cy="36513"/>
            </a:xfrm>
            <a:custGeom>
              <a:avLst/>
              <a:gdLst>
                <a:gd name="T0" fmla="*/ 41 w 530"/>
                <a:gd name="T1" fmla="*/ 0 h 103"/>
                <a:gd name="T2" fmla="*/ 0 w 530"/>
                <a:gd name="T3" fmla="*/ 0 h 103"/>
                <a:gd name="T4" fmla="*/ 41 w 530"/>
                <a:gd name="T5" fmla="*/ 103 h 103"/>
                <a:gd name="T6" fmla="*/ 530 w 530"/>
                <a:gd name="T7" fmla="*/ 103 h 103"/>
                <a:gd name="T8" fmla="*/ 489 w 530"/>
                <a:gd name="T9" fmla="*/ 0 h 103"/>
                <a:gd name="T10" fmla="*/ 41 w 530"/>
                <a:gd name="T1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0" h="103">
                  <a:moveTo>
                    <a:pt x="4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41"/>
                    <a:pt x="26" y="62"/>
                    <a:pt x="41" y="103"/>
                  </a:cubicBezTo>
                  <a:cubicBezTo>
                    <a:pt x="530" y="103"/>
                    <a:pt x="530" y="103"/>
                    <a:pt x="530" y="103"/>
                  </a:cubicBezTo>
                  <a:cubicBezTo>
                    <a:pt x="515" y="62"/>
                    <a:pt x="501" y="41"/>
                    <a:pt x="489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29"/>
            <p:cNvSpPr>
              <a:spLocks/>
            </p:cNvSpPr>
            <p:nvPr/>
          </p:nvSpPr>
          <p:spPr bwMode="auto">
            <a:xfrm>
              <a:off x="5151438" y="4672013"/>
              <a:ext cx="187325" cy="73025"/>
            </a:xfrm>
            <a:custGeom>
              <a:avLst/>
              <a:gdLst>
                <a:gd name="T0" fmla="*/ 534 w 534"/>
                <a:gd name="T1" fmla="*/ 208 h 208"/>
                <a:gd name="T2" fmla="*/ 489 w 534"/>
                <a:gd name="T3" fmla="*/ 0 h 208"/>
                <a:gd name="T4" fmla="*/ 103 w 534"/>
                <a:gd name="T5" fmla="*/ 0 h 208"/>
                <a:gd name="T6" fmla="*/ 0 w 534"/>
                <a:gd name="T7" fmla="*/ 0 h 208"/>
                <a:gd name="T8" fmla="*/ 45 w 534"/>
                <a:gd name="T9" fmla="*/ 208 h 208"/>
                <a:gd name="T10" fmla="*/ 103 w 534"/>
                <a:gd name="T11" fmla="*/ 208 h 208"/>
                <a:gd name="T12" fmla="*/ 534 w 534"/>
                <a:gd name="T13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08">
                  <a:moveTo>
                    <a:pt x="534" y="208"/>
                  </a:moveTo>
                  <a:cubicBezTo>
                    <a:pt x="514" y="146"/>
                    <a:pt x="499" y="83"/>
                    <a:pt x="489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83"/>
                    <a:pt x="25" y="146"/>
                    <a:pt x="45" y="208"/>
                  </a:cubicBezTo>
                  <a:cubicBezTo>
                    <a:pt x="103" y="208"/>
                    <a:pt x="103" y="208"/>
                    <a:pt x="103" y="208"/>
                  </a:cubicBezTo>
                  <a:lnTo>
                    <a:pt x="534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30"/>
            <p:cNvSpPr>
              <a:spLocks/>
            </p:cNvSpPr>
            <p:nvPr/>
          </p:nvSpPr>
          <p:spPr bwMode="auto">
            <a:xfrm>
              <a:off x="5145088" y="4554538"/>
              <a:ext cx="176213" cy="103188"/>
            </a:xfrm>
            <a:custGeom>
              <a:avLst/>
              <a:gdLst>
                <a:gd name="T0" fmla="*/ 497 w 497"/>
                <a:gd name="T1" fmla="*/ 291 h 291"/>
                <a:gd name="T2" fmla="*/ 489 w 497"/>
                <a:gd name="T3" fmla="*/ 146 h 291"/>
                <a:gd name="T4" fmla="*/ 497 w 497"/>
                <a:gd name="T5" fmla="*/ 0 h 291"/>
                <a:gd name="T6" fmla="*/ 117 w 497"/>
                <a:gd name="T7" fmla="*/ 0 h 291"/>
                <a:gd name="T8" fmla="*/ 8 w 497"/>
                <a:gd name="T9" fmla="*/ 0 h 291"/>
                <a:gd name="T10" fmla="*/ 0 w 497"/>
                <a:gd name="T11" fmla="*/ 146 h 291"/>
                <a:gd name="T12" fmla="*/ 8 w 497"/>
                <a:gd name="T13" fmla="*/ 291 h 291"/>
                <a:gd name="T14" fmla="*/ 117 w 497"/>
                <a:gd name="T15" fmla="*/ 291 h 291"/>
                <a:gd name="T16" fmla="*/ 497 w 497"/>
                <a:gd name="T17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7" h="291">
                  <a:moveTo>
                    <a:pt x="497" y="291"/>
                  </a:moveTo>
                  <a:cubicBezTo>
                    <a:pt x="492" y="249"/>
                    <a:pt x="489" y="195"/>
                    <a:pt x="489" y="146"/>
                  </a:cubicBezTo>
                  <a:cubicBezTo>
                    <a:pt x="489" y="96"/>
                    <a:pt x="492" y="42"/>
                    <a:pt x="49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42"/>
                    <a:pt x="0" y="96"/>
                    <a:pt x="0" y="146"/>
                  </a:cubicBezTo>
                  <a:cubicBezTo>
                    <a:pt x="0" y="195"/>
                    <a:pt x="3" y="249"/>
                    <a:pt x="8" y="291"/>
                  </a:cubicBezTo>
                  <a:cubicBezTo>
                    <a:pt x="117" y="291"/>
                    <a:pt x="117" y="291"/>
                    <a:pt x="117" y="291"/>
                  </a:cubicBezTo>
                  <a:lnTo>
                    <a:pt x="497" y="29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31"/>
            <p:cNvSpPr>
              <a:spLocks/>
            </p:cNvSpPr>
            <p:nvPr/>
          </p:nvSpPr>
          <p:spPr bwMode="auto">
            <a:xfrm>
              <a:off x="5151438" y="4467225"/>
              <a:ext cx="187325" cy="73025"/>
            </a:xfrm>
            <a:custGeom>
              <a:avLst/>
              <a:gdLst>
                <a:gd name="T0" fmla="*/ 489 w 534"/>
                <a:gd name="T1" fmla="*/ 208 h 208"/>
                <a:gd name="T2" fmla="*/ 534 w 534"/>
                <a:gd name="T3" fmla="*/ 0 h 208"/>
                <a:gd name="T4" fmla="*/ 103 w 534"/>
                <a:gd name="T5" fmla="*/ 0 h 208"/>
                <a:gd name="T6" fmla="*/ 45 w 534"/>
                <a:gd name="T7" fmla="*/ 0 h 208"/>
                <a:gd name="T8" fmla="*/ 0 w 534"/>
                <a:gd name="T9" fmla="*/ 208 h 208"/>
                <a:gd name="T10" fmla="*/ 103 w 534"/>
                <a:gd name="T11" fmla="*/ 208 h 208"/>
                <a:gd name="T12" fmla="*/ 489 w 534"/>
                <a:gd name="T13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08">
                  <a:moveTo>
                    <a:pt x="489" y="208"/>
                  </a:moveTo>
                  <a:cubicBezTo>
                    <a:pt x="499" y="125"/>
                    <a:pt x="514" y="63"/>
                    <a:pt x="53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5" y="63"/>
                    <a:pt x="10" y="125"/>
                    <a:pt x="0" y="208"/>
                  </a:cubicBezTo>
                  <a:cubicBezTo>
                    <a:pt x="103" y="208"/>
                    <a:pt x="103" y="208"/>
                    <a:pt x="103" y="208"/>
                  </a:cubicBezTo>
                  <a:lnTo>
                    <a:pt x="489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Freeform 32"/>
            <p:cNvSpPr>
              <a:spLocks/>
            </p:cNvSpPr>
            <p:nvPr/>
          </p:nvSpPr>
          <p:spPr bwMode="auto">
            <a:xfrm>
              <a:off x="5172076" y="4416425"/>
              <a:ext cx="187325" cy="36513"/>
            </a:xfrm>
            <a:custGeom>
              <a:avLst/>
              <a:gdLst>
                <a:gd name="T0" fmla="*/ 489 w 530"/>
                <a:gd name="T1" fmla="*/ 104 h 104"/>
                <a:gd name="T2" fmla="*/ 530 w 530"/>
                <a:gd name="T3" fmla="*/ 0 h 104"/>
                <a:gd name="T4" fmla="*/ 41 w 530"/>
                <a:gd name="T5" fmla="*/ 0 h 104"/>
                <a:gd name="T6" fmla="*/ 0 w 530"/>
                <a:gd name="T7" fmla="*/ 104 h 104"/>
                <a:gd name="T8" fmla="*/ 41 w 530"/>
                <a:gd name="T9" fmla="*/ 104 h 104"/>
                <a:gd name="T10" fmla="*/ 489 w 530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0" h="104">
                  <a:moveTo>
                    <a:pt x="489" y="104"/>
                  </a:moveTo>
                  <a:cubicBezTo>
                    <a:pt x="501" y="62"/>
                    <a:pt x="515" y="42"/>
                    <a:pt x="53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6" y="42"/>
                    <a:pt x="12" y="62"/>
                    <a:pt x="0" y="104"/>
                  </a:cubicBezTo>
                  <a:cubicBezTo>
                    <a:pt x="41" y="104"/>
                    <a:pt x="41" y="104"/>
                    <a:pt x="41" y="104"/>
                  </a:cubicBezTo>
                  <a:lnTo>
                    <a:pt x="489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Freeform 33"/>
            <p:cNvSpPr>
              <a:spLocks/>
            </p:cNvSpPr>
            <p:nvPr/>
          </p:nvSpPr>
          <p:spPr bwMode="auto">
            <a:xfrm>
              <a:off x="5553076" y="4468813"/>
              <a:ext cx="49213" cy="274638"/>
            </a:xfrm>
            <a:custGeom>
              <a:avLst/>
              <a:gdLst>
                <a:gd name="T0" fmla="*/ 54 w 139"/>
                <a:gd name="T1" fmla="*/ 0 h 783"/>
                <a:gd name="T2" fmla="*/ 0 w 139"/>
                <a:gd name="T3" fmla="*/ 147 h 783"/>
                <a:gd name="T4" fmla="*/ 53 w 139"/>
                <a:gd name="T5" fmla="*/ 392 h 783"/>
                <a:gd name="T6" fmla="*/ 0 w 139"/>
                <a:gd name="T7" fmla="*/ 636 h 783"/>
                <a:gd name="T8" fmla="*/ 54 w 139"/>
                <a:gd name="T9" fmla="*/ 783 h 783"/>
                <a:gd name="T10" fmla="*/ 139 w 139"/>
                <a:gd name="T11" fmla="*/ 392 h 783"/>
                <a:gd name="T12" fmla="*/ 54 w 139"/>
                <a:gd name="T13" fmla="*/ 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83">
                  <a:moveTo>
                    <a:pt x="54" y="0"/>
                  </a:moveTo>
                  <a:cubicBezTo>
                    <a:pt x="31" y="48"/>
                    <a:pt x="13" y="97"/>
                    <a:pt x="0" y="147"/>
                  </a:cubicBezTo>
                  <a:cubicBezTo>
                    <a:pt x="34" y="222"/>
                    <a:pt x="53" y="305"/>
                    <a:pt x="53" y="392"/>
                  </a:cubicBezTo>
                  <a:cubicBezTo>
                    <a:pt x="53" y="479"/>
                    <a:pt x="34" y="561"/>
                    <a:pt x="0" y="636"/>
                  </a:cubicBezTo>
                  <a:cubicBezTo>
                    <a:pt x="13" y="687"/>
                    <a:pt x="31" y="736"/>
                    <a:pt x="54" y="783"/>
                  </a:cubicBezTo>
                  <a:cubicBezTo>
                    <a:pt x="109" y="663"/>
                    <a:pt x="139" y="531"/>
                    <a:pt x="139" y="392"/>
                  </a:cubicBezTo>
                  <a:cubicBezTo>
                    <a:pt x="139" y="252"/>
                    <a:pt x="109" y="120"/>
                    <a:pt x="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414834552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3" grpId="0" animBg="1"/>
      <p:bldP spid="39" grpId="0" animBg="1"/>
      <p:bldP spid="44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Our Main Target</a:t>
            </a:r>
            <a:endParaRPr lang="fr-FR" dirty="0"/>
          </a:p>
        </p:txBody>
      </p:sp>
      <p:grpSp>
        <p:nvGrpSpPr>
          <p:cNvPr id="8" name="Groupe 7"/>
          <p:cNvGrpSpPr/>
          <p:nvPr/>
        </p:nvGrpSpPr>
        <p:grpSpPr>
          <a:xfrm>
            <a:off x="2295525" y="4022526"/>
            <a:ext cx="3319461" cy="624681"/>
            <a:chOff x="4124325" y="4022526"/>
            <a:chExt cx="3319461" cy="624681"/>
          </a:xfrm>
        </p:grpSpPr>
        <p:grpSp>
          <p:nvGrpSpPr>
            <p:cNvPr id="3" name="Groupe 2"/>
            <p:cNvGrpSpPr/>
            <p:nvPr/>
          </p:nvGrpSpPr>
          <p:grpSpPr>
            <a:xfrm>
              <a:off x="5979315" y="4022526"/>
              <a:ext cx="1464471" cy="192228"/>
              <a:chOff x="0" y="1654035"/>
              <a:chExt cx="1464471" cy="192228"/>
            </a:xfrm>
          </p:grpSpPr>
          <p:cxnSp>
            <p:nvCxnSpPr>
              <p:cNvPr id="6" name="Connecteur droit 5"/>
              <p:cNvCxnSpPr/>
              <p:nvPr/>
            </p:nvCxnSpPr>
            <p:spPr>
              <a:xfrm flipH="1">
                <a:off x="1284289" y="1654035"/>
                <a:ext cx="180182" cy="192228"/>
              </a:xfrm>
              <a:prstGeom prst="line">
                <a:avLst/>
              </a:prstGeom>
              <a:ln w="6350"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/>
              <p:cNvCxnSpPr/>
              <p:nvPr/>
            </p:nvCxnSpPr>
            <p:spPr>
              <a:xfrm flipH="1">
                <a:off x="0" y="1846263"/>
                <a:ext cx="1284288" cy="0"/>
              </a:xfrm>
              <a:prstGeom prst="line">
                <a:avLst/>
              </a:prstGeom>
              <a:ln w="63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" name="Connecteur droit 20"/>
            <p:cNvCxnSpPr/>
            <p:nvPr/>
          </p:nvCxnSpPr>
          <p:spPr>
            <a:xfrm flipV="1">
              <a:off x="4124325" y="4313832"/>
              <a:ext cx="333375" cy="333375"/>
            </a:xfrm>
            <a:prstGeom prst="line">
              <a:avLst/>
            </a:prstGeom>
            <a:ln w="63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/>
            <p:cNvCxnSpPr/>
            <p:nvPr/>
          </p:nvCxnSpPr>
          <p:spPr>
            <a:xfrm>
              <a:off x="4457700" y="4313832"/>
              <a:ext cx="2809875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itre 1"/>
          <p:cNvSpPr txBox="1">
            <a:spLocks/>
          </p:cNvSpPr>
          <p:nvPr/>
        </p:nvSpPr>
        <p:spPr>
          <a:xfrm>
            <a:off x="540000" y="980317"/>
            <a:ext cx="806400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0" cap="none" dirty="0" smtClean="0">
                <a:solidFill>
                  <a:srgbClr val="132941">
                    <a:lumMod val="50000"/>
                    <a:lumOff val="50000"/>
                  </a:srgbClr>
                </a:solidFill>
              </a:rPr>
              <a:t>To </a:t>
            </a:r>
            <a:r>
              <a:rPr lang="fr-FR" sz="2000" b="0" cap="none" dirty="0" err="1">
                <a:solidFill>
                  <a:srgbClr val="132941">
                    <a:lumMod val="50000"/>
                    <a:lumOff val="50000"/>
                  </a:srgbClr>
                </a:solidFill>
              </a:rPr>
              <a:t>a</a:t>
            </a:r>
            <a:r>
              <a:rPr lang="fr-FR" sz="2000" b="0" cap="none" dirty="0" err="1" smtClean="0">
                <a:solidFill>
                  <a:srgbClr val="132941">
                    <a:lumMod val="50000"/>
                    <a:lumOff val="50000"/>
                  </a:srgbClr>
                </a:solidFill>
              </a:rPr>
              <a:t>wake</a:t>
            </a:r>
            <a:r>
              <a:rPr lang="fr-FR" sz="2000" b="0" cap="none" dirty="0" smtClean="0">
                <a:solidFill>
                  <a:srgbClr val="132941">
                    <a:lumMod val="50000"/>
                    <a:lumOff val="50000"/>
                  </a:srgbClr>
                </a:solidFill>
              </a:rPr>
              <a:t> </a:t>
            </a:r>
            <a:r>
              <a:rPr lang="fr-FR" sz="2000" b="0" cap="none" dirty="0" err="1" smtClean="0">
                <a:solidFill>
                  <a:srgbClr val="132941">
                    <a:lumMod val="50000"/>
                    <a:lumOff val="50000"/>
                  </a:srgbClr>
                </a:solidFill>
              </a:rPr>
              <a:t>your</a:t>
            </a:r>
            <a:r>
              <a:rPr lang="fr-FR" sz="2000" b="0" cap="none" dirty="0" smtClean="0">
                <a:solidFill>
                  <a:srgbClr val="132941">
                    <a:lumMod val="50000"/>
                    <a:lumOff val="50000"/>
                  </a:srgbClr>
                </a:solidFill>
              </a:rPr>
              <a:t> </a:t>
            </a:r>
            <a:r>
              <a:rPr lang="fr-FR" sz="2000" b="0" cap="none" dirty="0" err="1" smtClean="0">
                <a:solidFill>
                  <a:srgbClr val="132941">
                    <a:lumMod val="50000"/>
                    <a:lumOff val="50000"/>
                  </a:srgbClr>
                </a:solidFill>
              </a:rPr>
              <a:t>sense</a:t>
            </a:r>
            <a:r>
              <a:rPr lang="fr-FR" sz="2000" b="0" cap="none" dirty="0" smtClean="0">
                <a:solidFill>
                  <a:srgbClr val="132941">
                    <a:lumMod val="50000"/>
                    <a:lumOff val="50000"/>
                  </a:srgbClr>
                </a:solidFill>
              </a:rPr>
              <a:t> and surprise </a:t>
            </a:r>
            <a:r>
              <a:rPr lang="fr-FR" sz="2000" b="0" cap="none" dirty="0" err="1" smtClean="0">
                <a:solidFill>
                  <a:srgbClr val="132941">
                    <a:lumMod val="50000"/>
                    <a:lumOff val="50000"/>
                  </a:srgbClr>
                </a:solidFill>
              </a:rPr>
              <a:t>you</a:t>
            </a:r>
            <a:r>
              <a:rPr lang="fr-FR" sz="2000" b="0" cap="none" dirty="0" smtClean="0">
                <a:solidFill>
                  <a:srgbClr val="132941">
                    <a:lumMod val="50000"/>
                    <a:lumOff val="50000"/>
                  </a:srgbClr>
                </a:solidFill>
              </a:rPr>
              <a:t> </a:t>
            </a:r>
            <a:r>
              <a:rPr lang="fr-FR" sz="2000" b="0" cap="none" dirty="0" err="1" smtClean="0">
                <a:solidFill>
                  <a:srgbClr val="132941">
                    <a:lumMod val="50000"/>
                    <a:lumOff val="50000"/>
                  </a:srgbClr>
                </a:solidFill>
              </a:rPr>
              <a:t>sometimes</a:t>
            </a:r>
            <a:r>
              <a:rPr lang="fr-FR" sz="2000" b="0" cap="none" dirty="0" smtClean="0">
                <a:solidFill>
                  <a:srgbClr val="132941">
                    <a:lumMod val="50000"/>
                    <a:lumOff val="50000"/>
                  </a:srgbClr>
                </a:solidFill>
              </a:rPr>
              <a:t>… </a:t>
            </a:r>
            <a:endParaRPr lang="fr-FR" sz="2000" b="0" cap="none" dirty="0">
              <a:solidFill>
                <a:srgbClr val="132941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791711" y="2454824"/>
            <a:ext cx="4705349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dirty="0"/>
              <a:t>This is why we unceasingly seek </a:t>
            </a:r>
            <a:r>
              <a:rPr lang="en-US" dirty="0">
                <a:solidFill>
                  <a:srgbClr val="FD9901"/>
                </a:solidFill>
              </a:rPr>
              <a:t>new ideas</a:t>
            </a:r>
            <a:r>
              <a:rPr lang="en-US" dirty="0"/>
              <a:t>, speak to new </a:t>
            </a:r>
            <a:r>
              <a:rPr lang="en-US" dirty="0" smtClean="0">
                <a:solidFill>
                  <a:schemeClr val="accent4"/>
                </a:solidFill>
              </a:rPr>
              <a:t>Brilliant Inventors </a:t>
            </a:r>
            <a:r>
              <a:rPr lang="en-US" dirty="0"/>
              <a:t>to bring the astonishing products which can change </a:t>
            </a:r>
            <a:r>
              <a:rPr lang="en-US" b="1" dirty="0"/>
              <a:t>everyone’s Life</a:t>
            </a:r>
            <a:endParaRPr lang="fr-FR" b="1" dirty="0">
              <a:solidFill>
                <a:srgbClr val="4B4B50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527" y="1821832"/>
            <a:ext cx="4114902" cy="4067239"/>
          </a:xfrm>
          <a:prstGeom prst="rect">
            <a:avLst/>
          </a:prstGeom>
        </p:spPr>
      </p:pic>
      <p:sp>
        <p:nvSpPr>
          <p:cNvPr id="17" name="Rectangle 6"/>
          <p:cNvSpPr/>
          <p:nvPr/>
        </p:nvSpPr>
        <p:spPr>
          <a:xfrm>
            <a:off x="-1" y="5807869"/>
            <a:ext cx="9144000" cy="1050132"/>
          </a:xfrm>
          <a:custGeom>
            <a:avLst/>
            <a:gdLst>
              <a:gd name="connsiteX0" fmla="*/ 0 w 9144000"/>
              <a:gd name="connsiteY0" fmla="*/ 0 h 540327"/>
              <a:gd name="connsiteX1" fmla="*/ 9144000 w 9144000"/>
              <a:gd name="connsiteY1" fmla="*/ 0 h 540327"/>
              <a:gd name="connsiteX2" fmla="*/ 9144000 w 9144000"/>
              <a:gd name="connsiteY2" fmla="*/ 540327 h 540327"/>
              <a:gd name="connsiteX3" fmla="*/ 0 w 9144000"/>
              <a:gd name="connsiteY3" fmla="*/ 540327 h 540327"/>
              <a:gd name="connsiteX4" fmla="*/ 0 w 9144000"/>
              <a:gd name="connsiteY4" fmla="*/ 0 h 540327"/>
              <a:gd name="connsiteX0" fmla="*/ 0 w 9144000"/>
              <a:gd name="connsiteY0" fmla="*/ 257694 h 798021"/>
              <a:gd name="connsiteX1" fmla="*/ 9135688 w 9144000"/>
              <a:gd name="connsiteY1" fmla="*/ 0 h 798021"/>
              <a:gd name="connsiteX2" fmla="*/ 9144000 w 9144000"/>
              <a:gd name="connsiteY2" fmla="*/ 798021 h 798021"/>
              <a:gd name="connsiteX3" fmla="*/ 0 w 9144000"/>
              <a:gd name="connsiteY3" fmla="*/ 798021 h 798021"/>
              <a:gd name="connsiteX4" fmla="*/ 0 w 9144000"/>
              <a:gd name="connsiteY4" fmla="*/ 257694 h 798021"/>
              <a:gd name="connsiteX0" fmla="*/ 0 w 9144000"/>
              <a:gd name="connsiteY0" fmla="*/ 242606 h 782933"/>
              <a:gd name="connsiteX1" fmla="*/ 9140451 w 9144000"/>
              <a:gd name="connsiteY1" fmla="*/ 0 h 782933"/>
              <a:gd name="connsiteX2" fmla="*/ 9144000 w 9144000"/>
              <a:gd name="connsiteY2" fmla="*/ 782933 h 782933"/>
              <a:gd name="connsiteX3" fmla="*/ 0 w 9144000"/>
              <a:gd name="connsiteY3" fmla="*/ 782933 h 782933"/>
              <a:gd name="connsiteX4" fmla="*/ 0 w 9144000"/>
              <a:gd name="connsiteY4" fmla="*/ 242606 h 782933"/>
              <a:gd name="connsiteX0" fmla="*/ 0 w 9144000"/>
              <a:gd name="connsiteY0" fmla="*/ 229194 h 769521"/>
              <a:gd name="connsiteX1" fmla="*/ 9142832 w 9144000"/>
              <a:gd name="connsiteY1" fmla="*/ 0 h 769521"/>
              <a:gd name="connsiteX2" fmla="*/ 9144000 w 9144000"/>
              <a:gd name="connsiteY2" fmla="*/ 769521 h 769521"/>
              <a:gd name="connsiteX3" fmla="*/ 0 w 9144000"/>
              <a:gd name="connsiteY3" fmla="*/ 769521 h 769521"/>
              <a:gd name="connsiteX4" fmla="*/ 0 w 9144000"/>
              <a:gd name="connsiteY4" fmla="*/ 229194 h 769521"/>
              <a:gd name="connsiteX0" fmla="*/ 0 w 9144000"/>
              <a:gd name="connsiteY0" fmla="*/ 199016 h 739343"/>
              <a:gd name="connsiteX1" fmla="*/ 9142832 w 9144000"/>
              <a:gd name="connsiteY1" fmla="*/ 0 h 739343"/>
              <a:gd name="connsiteX2" fmla="*/ 9144000 w 9144000"/>
              <a:gd name="connsiteY2" fmla="*/ 739343 h 739343"/>
              <a:gd name="connsiteX3" fmla="*/ 0 w 9144000"/>
              <a:gd name="connsiteY3" fmla="*/ 739343 h 739343"/>
              <a:gd name="connsiteX4" fmla="*/ 0 w 9144000"/>
              <a:gd name="connsiteY4" fmla="*/ 199016 h 73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739343">
                <a:moveTo>
                  <a:pt x="0" y="199016"/>
                </a:moveTo>
                <a:lnTo>
                  <a:pt x="9142832" y="0"/>
                </a:lnTo>
                <a:cubicBezTo>
                  <a:pt x="9145603" y="266007"/>
                  <a:pt x="9141229" y="473336"/>
                  <a:pt x="9144000" y="739343"/>
                </a:cubicBezTo>
                <a:lnTo>
                  <a:pt x="0" y="739343"/>
                </a:lnTo>
                <a:lnTo>
                  <a:pt x="0" y="199016"/>
                </a:lnTo>
                <a:close/>
              </a:path>
            </a:pathLst>
          </a:custGeom>
          <a:blipFill>
            <a:blip r:embed="rId4"/>
            <a:srcRect/>
            <a:stretch>
              <a:fillRect t="-37272" b="-155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7098001" y="6239109"/>
            <a:ext cx="2791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8286B76F-A9F7-4DD4-A8F4-549E58F72568}" type="slidenum">
              <a:rPr lang="fr-FR" sz="900" smtClean="0">
                <a:solidFill>
                  <a:prstClr val="white"/>
                </a:solidFill>
              </a:rPr>
              <a:pPr algn="ctr"/>
              <a:t>3</a:t>
            </a:fld>
            <a:endParaRPr lang="fr-FR" sz="900" dirty="0">
              <a:solidFill>
                <a:prstClr val="white"/>
              </a:solidFill>
            </a:endParaRPr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38" y="5624993"/>
            <a:ext cx="1183209" cy="434985"/>
          </a:xfrm>
          <a:prstGeom prst="rect">
            <a:avLst/>
          </a:prstGeom>
        </p:spPr>
      </p:pic>
      <p:sp>
        <p:nvSpPr>
          <p:cNvPr id="20" name="Cadre 19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black"/>
              </a:solidFill>
            </a:endParaRPr>
          </a:p>
        </p:txBody>
      </p:sp>
      <p:grpSp>
        <p:nvGrpSpPr>
          <p:cNvPr id="9" name="Groupe 8"/>
          <p:cNvGrpSpPr/>
          <p:nvPr/>
        </p:nvGrpSpPr>
        <p:grpSpPr>
          <a:xfrm rot="10800000">
            <a:off x="4888384" y="1821833"/>
            <a:ext cx="4255616" cy="333375"/>
            <a:chOff x="-1178175" y="1512888"/>
            <a:chExt cx="4255616" cy="333375"/>
          </a:xfrm>
        </p:grpSpPr>
        <p:cxnSp>
          <p:nvCxnSpPr>
            <p:cNvPr id="10" name="Connecteur droit 9"/>
            <p:cNvCxnSpPr/>
            <p:nvPr/>
          </p:nvCxnSpPr>
          <p:spPr>
            <a:xfrm flipH="1">
              <a:off x="2744066" y="1512888"/>
              <a:ext cx="333375" cy="333375"/>
            </a:xfrm>
            <a:prstGeom prst="line">
              <a:avLst/>
            </a:prstGeom>
            <a:ln w="63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/>
            <p:cNvCxnSpPr/>
            <p:nvPr/>
          </p:nvCxnSpPr>
          <p:spPr>
            <a:xfrm rot="10800000">
              <a:off x="-1178175" y="1846263"/>
              <a:ext cx="3922241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262445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2" name="Groupe 611"/>
          <p:cNvGrpSpPr/>
          <p:nvPr/>
        </p:nvGrpSpPr>
        <p:grpSpPr>
          <a:xfrm>
            <a:off x="392906" y="1312863"/>
            <a:ext cx="8358188" cy="4227512"/>
            <a:chOff x="392113" y="1312863"/>
            <a:chExt cx="8358188" cy="4227512"/>
          </a:xfrm>
          <a:solidFill>
            <a:schemeClr val="bg1">
              <a:lumMod val="95000"/>
              <a:alpha val="80000"/>
            </a:schemeClr>
          </a:solidFill>
        </p:grpSpPr>
        <p:grpSp>
          <p:nvGrpSpPr>
            <p:cNvPr id="8" name="Group 205"/>
            <p:cNvGrpSpPr>
              <a:grpSpLocks/>
            </p:cNvGrpSpPr>
            <p:nvPr/>
          </p:nvGrpSpPr>
          <p:grpSpPr bwMode="auto">
            <a:xfrm>
              <a:off x="3306763" y="1312863"/>
              <a:ext cx="5443538" cy="3592512"/>
              <a:chOff x="2083" y="827"/>
              <a:chExt cx="3429" cy="2263"/>
            </a:xfrm>
            <a:grpFill/>
          </p:grpSpPr>
          <p:sp>
            <p:nvSpPr>
              <p:cNvPr id="412" name="Freeform 5"/>
              <p:cNvSpPr>
                <a:spLocks/>
              </p:cNvSpPr>
              <p:nvPr/>
            </p:nvSpPr>
            <p:spPr bwMode="auto">
              <a:xfrm>
                <a:off x="2446" y="226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6"/>
              <p:cNvSpPr>
                <a:spLocks/>
              </p:cNvSpPr>
              <p:nvPr/>
            </p:nvSpPr>
            <p:spPr bwMode="auto">
              <a:xfrm>
                <a:off x="2446" y="226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7"/>
              <p:cNvSpPr>
                <a:spLocks/>
              </p:cNvSpPr>
              <p:nvPr/>
            </p:nvSpPr>
            <p:spPr bwMode="auto">
              <a:xfrm>
                <a:off x="2131" y="2287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1 w 3"/>
                  <a:gd name="T5" fmla="*/ 0 h 2"/>
                  <a:gd name="T6" fmla="*/ 2 w 3"/>
                  <a:gd name="T7" fmla="*/ 1 h 2"/>
                  <a:gd name="T8" fmla="*/ 3 w 3"/>
                  <a:gd name="T9" fmla="*/ 2 h 2"/>
                  <a:gd name="T10" fmla="*/ 2 w 3"/>
                  <a:gd name="T11" fmla="*/ 1 h 2"/>
                  <a:gd name="T12" fmla="*/ 1 w 3"/>
                  <a:gd name="T13" fmla="*/ 0 h 2"/>
                  <a:gd name="T14" fmla="*/ 0 w 3"/>
                  <a:gd name="T15" fmla="*/ 0 h 2"/>
                  <a:gd name="T16" fmla="*/ 0 w 3"/>
                  <a:gd name="T17" fmla="*/ 0 h 2"/>
                  <a:gd name="T18" fmla="*/ 0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8"/>
              <p:cNvSpPr>
                <a:spLocks/>
              </p:cNvSpPr>
              <p:nvPr/>
            </p:nvSpPr>
            <p:spPr bwMode="auto">
              <a:xfrm>
                <a:off x="2084" y="2289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  <a:gd name="T8" fmla="*/ 1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0 h 1"/>
                  <a:gd name="T16" fmla="*/ 1 w 3"/>
                  <a:gd name="T17" fmla="*/ 0 h 1"/>
                  <a:gd name="T18" fmla="*/ 1 w 3"/>
                  <a:gd name="T19" fmla="*/ 1 h 1"/>
                  <a:gd name="T20" fmla="*/ 2 w 3"/>
                  <a:gd name="T21" fmla="*/ 1 h 1"/>
                  <a:gd name="T22" fmla="*/ 2 w 3"/>
                  <a:gd name="T23" fmla="*/ 1 h 1"/>
                  <a:gd name="T24" fmla="*/ 2 w 3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lnTo>
                      <a:pt x="3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9"/>
              <p:cNvSpPr>
                <a:spLocks/>
              </p:cNvSpPr>
              <p:nvPr/>
            </p:nvSpPr>
            <p:spPr bwMode="auto">
              <a:xfrm>
                <a:off x="2087" y="228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10"/>
              <p:cNvSpPr>
                <a:spLocks/>
              </p:cNvSpPr>
              <p:nvPr/>
            </p:nvSpPr>
            <p:spPr bwMode="auto">
              <a:xfrm>
                <a:off x="2087" y="22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11"/>
              <p:cNvSpPr>
                <a:spLocks/>
              </p:cNvSpPr>
              <p:nvPr/>
            </p:nvSpPr>
            <p:spPr bwMode="auto">
              <a:xfrm>
                <a:off x="2083" y="22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12"/>
              <p:cNvSpPr>
                <a:spLocks/>
              </p:cNvSpPr>
              <p:nvPr/>
            </p:nvSpPr>
            <p:spPr bwMode="auto">
              <a:xfrm>
                <a:off x="2092" y="228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13"/>
              <p:cNvSpPr>
                <a:spLocks/>
              </p:cNvSpPr>
              <p:nvPr/>
            </p:nvSpPr>
            <p:spPr bwMode="auto">
              <a:xfrm>
                <a:off x="2911" y="1754"/>
                <a:ext cx="106" cy="57"/>
              </a:xfrm>
              <a:custGeom>
                <a:avLst/>
                <a:gdLst>
                  <a:gd name="T0" fmla="*/ 83 w 106"/>
                  <a:gd name="T1" fmla="*/ 47 h 57"/>
                  <a:gd name="T2" fmla="*/ 68 w 106"/>
                  <a:gd name="T3" fmla="*/ 57 h 57"/>
                  <a:gd name="T4" fmla="*/ 59 w 106"/>
                  <a:gd name="T5" fmla="*/ 53 h 57"/>
                  <a:gd name="T6" fmla="*/ 45 w 106"/>
                  <a:gd name="T7" fmla="*/ 49 h 57"/>
                  <a:gd name="T8" fmla="*/ 42 w 106"/>
                  <a:gd name="T9" fmla="*/ 49 h 57"/>
                  <a:gd name="T10" fmla="*/ 36 w 106"/>
                  <a:gd name="T11" fmla="*/ 45 h 57"/>
                  <a:gd name="T12" fmla="*/ 30 w 106"/>
                  <a:gd name="T13" fmla="*/ 45 h 57"/>
                  <a:gd name="T14" fmla="*/ 24 w 106"/>
                  <a:gd name="T15" fmla="*/ 49 h 57"/>
                  <a:gd name="T16" fmla="*/ 12 w 106"/>
                  <a:gd name="T17" fmla="*/ 49 h 57"/>
                  <a:gd name="T18" fmla="*/ 3 w 106"/>
                  <a:gd name="T19" fmla="*/ 49 h 57"/>
                  <a:gd name="T20" fmla="*/ 0 w 106"/>
                  <a:gd name="T21" fmla="*/ 41 h 57"/>
                  <a:gd name="T22" fmla="*/ 4 w 106"/>
                  <a:gd name="T23" fmla="*/ 38 h 57"/>
                  <a:gd name="T24" fmla="*/ 16 w 106"/>
                  <a:gd name="T25" fmla="*/ 38 h 57"/>
                  <a:gd name="T26" fmla="*/ 30 w 106"/>
                  <a:gd name="T27" fmla="*/ 36 h 57"/>
                  <a:gd name="T28" fmla="*/ 39 w 106"/>
                  <a:gd name="T29" fmla="*/ 30 h 57"/>
                  <a:gd name="T30" fmla="*/ 50 w 106"/>
                  <a:gd name="T31" fmla="*/ 32 h 57"/>
                  <a:gd name="T32" fmla="*/ 53 w 106"/>
                  <a:gd name="T33" fmla="*/ 26 h 57"/>
                  <a:gd name="T34" fmla="*/ 51 w 106"/>
                  <a:gd name="T35" fmla="*/ 16 h 57"/>
                  <a:gd name="T36" fmla="*/ 60 w 106"/>
                  <a:gd name="T37" fmla="*/ 10 h 57"/>
                  <a:gd name="T38" fmla="*/ 62 w 106"/>
                  <a:gd name="T39" fmla="*/ 4 h 57"/>
                  <a:gd name="T40" fmla="*/ 81 w 106"/>
                  <a:gd name="T41" fmla="*/ 0 h 57"/>
                  <a:gd name="T42" fmla="*/ 95 w 106"/>
                  <a:gd name="T43" fmla="*/ 6 h 57"/>
                  <a:gd name="T44" fmla="*/ 98 w 106"/>
                  <a:gd name="T45" fmla="*/ 16 h 57"/>
                  <a:gd name="T46" fmla="*/ 104 w 106"/>
                  <a:gd name="T47" fmla="*/ 16 h 57"/>
                  <a:gd name="T48" fmla="*/ 106 w 106"/>
                  <a:gd name="T49" fmla="*/ 26 h 57"/>
                  <a:gd name="T50" fmla="*/ 99 w 106"/>
                  <a:gd name="T51" fmla="*/ 30 h 57"/>
                  <a:gd name="T52" fmla="*/ 99 w 106"/>
                  <a:gd name="T53" fmla="*/ 40 h 57"/>
                  <a:gd name="T54" fmla="*/ 97 w 106"/>
                  <a:gd name="T55" fmla="*/ 45 h 57"/>
                  <a:gd name="T56" fmla="*/ 83 w 106"/>
                  <a:gd name="T57" fmla="*/ 4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6" h="57">
                    <a:moveTo>
                      <a:pt x="83" y="47"/>
                    </a:moveTo>
                    <a:lnTo>
                      <a:pt x="68" y="57"/>
                    </a:lnTo>
                    <a:lnTo>
                      <a:pt x="59" y="53"/>
                    </a:lnTo>
                    <a:lnTo>
                      <a:pt x="45" y="49"/>
                    </a:lnTo>
                    <a:lnTo>
                      <a:pt x="42" y="49"/>
                    </a:lnTo>
                    <a:lnTo>
                      <a:pt x="36" y="45"/>
                    </a:lnTo>
                    <a:lnTo>
                      <a:pt x="30" y="45"/>
                    </a:lnTo>
                    <a:lnTo>
                      <a:pt x="24" y="49"/>
                    </a:lnTo>
                    <a:lnTo>
                      <a:pt x="12" y="49"/>
                    </a:lnTo>
                    <a:lnTo>
                      <a:pt x="3" y="49"/>
                    </a:lnTo>
                    <a:lnTo>
                      <a:pt x="0" y="41"/>
                    </a:lnTo>
                    <a:lnTo>
                      <a:pt x="4" y="38"/>
                    </a:lnTo>
                    <a:lnTo>
                      <a:pt x="16" y="38"/>
                    </a:lnTo>
                    <a:lnTo>
                      <a:pt x="30" y="36"/>
                    </a:lnTo>
                    <a:lnTo>
                      <a:pt x="39" y="30"/>
                    </a:lnTo>
                    <a:lnTo>
                      <a:pt x="50" y="32"/>
                    </a:lnTo>
                    <a:lnTo>
                      <a:pt x="53" y="26"/>
                    </a:lnTo>
                    <a:lnTo>
                      <a:pt x="51" y="16"/>
                    </a:lnTo>
                    <a:lnTo>
                      <a:pt x="60" y="10"/>
                    </a:lnTo>
                    <a:lnTo>
                      <a:pt x="62" y="4"/>
                    </a:lnTo>
                    <a:lnTo>
                      <a:pt x="81" y="0"/>
                    </a:lnTo>
                    <a:lnTo>
                      <a:pt x="95" y="6"/>
                    </a:lnTo>
                    <a:lnTo>
                      <a:pt x="98" y="16"/>
                    </a:lnTo>
                    <a:lnTo>
                      <a:pt x="104" y="16"/>
                    </a:lnTo>
                    <a:lnTo>
                      <a:pt x="106" y="26"/>
                    </a:lnTo>
                    <a:lnTo>
                      <a:pt x="99" y="30"/>
                    </a:lnTo>
                    <a:lnTo>
                      <a:pt x="99" y="40"/>
                    </a:lnTo>
                    <a:lnTo>
                      <a:pt x="97" y="45"/>
                    </a:lnTo>
                    <a:lnTo>
                      <a:pt x="83" y="4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Freeform 14"/>
              <p:cNvSpPr>
                <a:spLocks/>
              </p:cNvSpPr>
              <p:nvPr/>
            </p:nvSpPr>
            <p:spPr bwMode="auto">
              <a:xfrm>
                <a:off x="3021" y="1741"/>
                <a:ext cx="76" cy="33"/>
              </a:xfrm>
              <a:custGeom>
                <a:avLst/>
                <a:gdLst>
                  <a:gd name="T0" fmla="*/ 76 w 76"/>
                  <a:gd name="T1" fmla="*/ 10 h 33"/>
                  <a:gd name="T2" fmla="*/ 67 w 76"/>
                  <a:gd name="T3" fmla="*/ 2 h 33"/>
                  <a:gd name="T4" fmla="*/ 37 w 76"/>
                  <a:gd name="T5" fmla="*/ 6 h 33"/>
                  <a:gd name="T6" fmla="*/ 26 w 76"/>
                  <a:gd name="T7" fmla="*/ 0 h 33"/>
                  <a:gd name="T8" fmla="*/ 24 w 76"/>
                  <a:gd name="T9" fmla="*/ 8 h 33"/>
                  <a:gd name="T10" fmla="*/ 14 w 76"/>
                  <a:gd name="T11" fmla="*/ 10 h 33"/>
                  <a:gd name="T12" fmla="*/ 10 w 76"/>
                  <a:gd name="T13" fmla="*/ 16 h 33"/>
                  <a:gd name="T14" fmla="*/ 2 w 76"/>
                  <a:gd name="T15" fmla="*/ 23 h 33"/>
                  <a:gd name="T16" fmla="*/ 0 w 76"/>
                  <a:gd name="T17" fmla="*/ 29 h 33"/>
                  <a:gd name="T18" fmla="*/ 8 w 76"/>
                  <a:gd name="T19" fmla="*/ 31 h 33"/>
                  <a:gd name="T20" fmla="*/ 12 w 76"/>
                  <a:gd name="T21" fmla="*/ 33 h 33"/>
                  <a:gd name="T22" fmla="*/ 26 w 76"/>
                  <a:gd name="T23" fmla="*/ 33 h 33"/>
                  <a:gd name="T24" fmla="*/ 36 w 76"/>
                  <a:gd name="T25" fmla="*/ 30 h 33"/>
                  <a:gd name="T26" fmla="*/ 43 w 76"/>
                  <a:gd name="T27" fmla="*/ 22 h 33"/>
                  <a:gd name="T28" fmla="*/ 60 w 76"/>
                  <a:gd name="T29" fmla="*/ 20 h 33"/>
                  <a:gd name="T30" fmla="*/ 66 w 76"/>
                  <a:gd name="T31" fmla="*/ 24 h 33"/>
                  <a:gd name="T32" fmla="*/ 72 w 76"/>
                  <a:gd name="T33" fmla="*/ 21 h 33"/>
                  <a:gd name="T34" fmla="*/ 76 w 76"/>
                  <a:gd name="T35" fmla="*/ 10 h 33"/>
                  <a:gd name="T36" fmla="*/ 76 w 76"/>
                  <a:gd name="T37" fmla="*/ 10 h 33"/>
                  <a:gd name="T38" fmla="*/ 76 w 76"/>
                  <a:gd name="T3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6" h="33">
                    <a:moveTo>
                      <a:pt x="76" y="10"/>
                    </a:moveTo>
                    <a:lnTo>
                      <a:pt x="67" y="2"/>
                    </a:lnTo>
                    <a:lnTo>
                      <a:pt x="37" y="6"/>
                    </a:lnTo>
                    <a:lnTo>
                      <a:pt x="26" y="0"/>
                    </a:lnTo>
                    <a:lnTo>
                      <a:pt x="24" y="8"/>
                    </a:lnTo>
                    <a:lnTo>
                      <a:pt x="14" y="10"/>
                    </a:lnTo>
                    <a:lnTo>
                      <a:pt x="10" y="16"/>
                    </a:lnTo>
                    <a:lnTo>
                      <a:pt x="2" y="23"/>
                    </a:lnTo>
                    <a:lnTo>
                      <a:pt x="0" y="29"/>
                    </a:lnTo>
                    <a:lnTo>
                      <a:pt x="8" y="31"/>
                    </a:lnTo>
                    <a:lnTo>
                      <a:pt x="12" y="33"/>
                    </a:lnTo>
                    <a:lnTo>
                      <a:pt x="26" y="33"/>
                    </a:lnTo>
                    <a:lnTo>
                      <a:pt x="36" y="30"/>
                    </a:lnTo>
                    <a:lnTo>
                      <a:pt x="43" y="22"/>
                    </a:lnTo>
                    <a:lnTo>
                      <a:pt x="60" y="20"/>
                    </a:lnTo>
                    <a:lnTo>
                      <a:pt x="66" y="24"/>
                    </a:lnTo>
                    <a:lnTo>
                      <a:pt x="72" y="21"/>
                    </a:lnTo>
                    <a:lnTo>
                      <a:pt x="76" y="10"/>
                    </a:lnTo>
                    <a:lnTo>
                      <a:pt x="76" y="10"/>
                    </a:lnTo>
                    <a:lnTo>
                      <a:pt x="76" y="1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15"/>
              <p:cNvSpPr>
                <a:spLocks/>
              </p:cNvSpPr>
              <p:nvPr/>
            </p:nvSpPr>
            <p:spPr bwMode="auto">
              <a:xfrm>
                <a:off x="2970" y="1802"/>
                <a:ext cx="78" cy="86"/>
              </a:xfrm>
              <a:custGeom>
                <a:avLst/>
                <a:gdLst>
                  <a:gd name="T0" fmla="*/ 67 w 78"/>
                  <a:gd name="T1" fmla="*/ 86 h 86"/>
                  <a:gd name="T2" fmla="*/ 57 w 78"/>
                  <a:gd name="T3" fmla="*/ 82 h 86"/>
                  <a:gd name="T4" fmla="*/ 54 w 78"/>
                  <a:gd name="T5" fmla="*/ 74 h 86"/>
                  <a:gd name="T6" fmla="*/ 42 w 78"/>
                  <a:gd name="T7" fmla="*/ 68 h 86"/>
                  <a:gd name="T8" fmla="*/ 30 w 78"/>
                  <a:gd name="T9" fmla="*/ 61 h 86"/>
                  <a:gd name="T10" fmla="*/ 23 w 78"/>
                  <a:gd name="T11" fmla="*/ 53 h 86"/>
                  <a:gd name="T12" fmla="*/ 21 w 78"/>
                  <a:gd name="T13" fmla="*/ 45 h 86"/>
                  <a:gd name="T14" fmla="*/ 17 w 78"/>
                  <a:gd name="T15" fmla="*/ 40 h 86"/>
                  <a:gd name="T16" fmla="*/ 13 w 78"/>
                  <a:gd name="T17" fmla="*/ 32 h 86"/>
                  <a:gd name="T18" fmla="*/ 7 w 78"/>
                  <a:gd name="T19" fmla="*/ 36 h 86"/>
                  <a:gd name="T20" fmla="*/ 6 w 78"/>
                  <a:gd name="T21" fmla="*/ 40 h 86"/>
                  <a:gd name="T22" fmla="*/ 0 w 78"/>
                  <a:gd name="T23" fmla="*/ 33 h 86"/>
                  <a:gd name="T24" fmla="*/ 3 w 78"/>
                  <a:gd name="T25" fmla="*/ 24 h 86"/>
                  <a:gd name="T26" fmla="*/ 3 w 78"/>
                  <a:gd name="T27" fmla="*/ 21 h 86"/>
                  <a:gd name="T28" fmla="*/ 28 w 78"/>
                  <a:gd name="T29" fmla="*/ 21 h 86"/>
                  <a:gd name="T30" fmla="*/ 34 w 78"/>
                  <a:gd name="T31" fmla="*/ 10 h 86"/>
                  <a:gd name="T32" fmla="*/ 34 w 78"/>
                  <a:gd name="T33" fmla="*/ 4 h 86"/>
                  <a:gd name="T34" fmla="*/ 40 w 78"/>
                  <a:gd name="T35" fmla="*/ 0 h 86"/>
                  <a:gd name="T36" fmla="*/ 48 w 78"/>
                  <a:gd name="T37" fmla="*/ 4 h 86"/>
                  <a:gd name="T38" fmla="*/ 53 w 78"/>
                  <a:gd name="T39" fmla="*/ 15 h 86"/>
                  <a:gd name="T40" fmla="*/ 75 w 78"/>
                  <a:gd name="T41" fmla="*/ 18 h 86"/>
                  <a:gd name="T42" fmla="*/ 78 w 78"/>
                  <a:gd name="T43" fmla="*/ 32 h 86"/>
                  <a:gd name="T44" fmla="*/ 61 w 78"/>
                  <a:gd name="T45" fmla="*/ 35 h 86"/>
                  <a:gd name="T46" fmla="*/ 50 w 78"/>
                  <a:gd name="T47" fmla="*/ 27 h 86"/>
                  <a:gd name="T48" fmla="*/ 44 w 78"/>
                  <a:gd name="T49" fmla="*/ 29 h 86"/>
                  <a:gd name="T50" fmla="*/ 42 w 78"/>
                  <a:gd name="T51" fmla="*/ 36 h 86"/>
                  <a:gd name="T52" fmla="*/ 36 w 78"/>
                  <a:gd name="T53" fmla="*/ 36 h 86"/>
                  <a:gd name="T54" fmla="*/ 33 w 78"/>
                  <a:gd name="T55" fmla="*/ 38 h 86"/>
                  <a:gd name="T56" fmla="*/ 36 w 78"/>
                  <a:gd name="T57" fmla="*/ 51 h 86"/>
                  <a:gd name="T58" fmla="*/ 46 w 78"/>
                  <a:gd name="T59" fmla="*/ 61 h 86"/>
                  <a:gd name="T60" fmla="*/ 59 w 78"/>
                  <a:gd name="T61" fmla="*/ 72 h 86"/>
                  <a:gd name="T62" fmla="*/ 61 w 78"/>
                  <a:gd name="T63" fmla="*/ 78 h 86"/>
                  <a:gd name="T64" fmla="*/ 67 w 78"/>
                  <a:gd name="T65" fmla="*/ 82 h 86"/>
                  <a:gd name="T66" fmla="*/ 67 w 78"/>
                  <a:gd name="T67" fmla="*/ 86 h 86"/>
                  <a:gd name="T68" fmla="*/ 67 w 78"/>
                  <a:gd name="T69" fmla="*/ 86 h 86"/>
                  <a:gd name="T70" fmla="*/ 67 w 78"/>
                  <a:gd name="T71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8" h="86">
                    <a:moveTo>
                      <a:pt x="67" y="86"/>
                    </a:moveTo>
                    <a:lnTo>
                      <a:pt x="57" y="82"/>
                    </a:lnTo>
                    <a:lnTo>
                      <a:pt x="54" y="74"/>
                    </a:lnTo>
                    <a:lnTo>
                      <a:pt x="42" y="68"/>
                    </a:lnTo>
                    <a:lnTo>
                      <a:pt x="30" y="61"/>
                    </a:lnTo>
                    <a:lnTo>
                      <a:pt x="23" y="53"/>
                    </a:lnTo>
                    <a:lnTo>
                      <a:pt x="21" y="45"/>
                    </a:lnTo>
                    <a:lnTo>
                      <a:pt x="17" y="40"/>
                    </a:lnTo>
                    <a:lnTo>
                      <a:pt x="13" y="32"/>
                    </a:lnTo>
                    <a:lnTo>
                      <a:pt x="7" y="36"/>
                    </a:lnTo>
                    <a:lnTo>
                      <a:pt x="6" y="40"/>
                    </a:lnTo>
                    <a:lnTo>
                      <a:pt x="0" y="33"/>
                    </a:lnTo>
                    <a:lnTo>
                      <a:pt x="3" y="24"/>
                    </a:lnTo>
                    <a:lnTo>
                      <a:pt x="3" y="21"/>
                    </a:lnTo>
                    <a:lnTo>
                      <a:pt x="28" y="21"/>
                    </a:lnTo>
                    <a:lnTo>
                      <a:pt x="34" y="10"/>
                    </a:lnTo>
                    <a:lnTo>
                      <a:pt x="34" y="4"/>
                    </a:lnTo>
                    <a:lnTo>
                      <a:pt x="40" y="0"/>
                    </a:lnTo>
                    <a:lnTo>
                      <a:pt x="48" y="4"/>
                    </a:lnTo>
                    <a:lnTo>
                      <a:pt x="53" y="15"/>
                    </a:lnTo>
                    <a:lnTo>
                      <a:pt x="75" y="18"/>
                    </a:lnTo>
                    <a:lnTo>
                      <a:pt x="78" y="32"/>
                    </a:lnTo>
                    <a:lnTo>
                      <a:pt x="61" y="35"/>
                    </a:lnTo>
                    <a:lnTo>
                      <a:pt x="50" y="27"/>
                    </a:lnTo>
                    <a:lnTo>
                      <a:pt x="44" y="29"/>
                    </a:lnTo>
                    <a:lnTo>
                      <a:pt x="42" y="36"/>
                    </a:lnTo>
                    <a:lnTo>
                      <a:pt x="36" y="36"/>
                    </a:lnTo>
                    <a:lnTo>
                      <a:pt x="33" y="38"/>
                    </a:lnTo>
                    <a:lnTo>
                      <a:pt x="36" y="51"/>
                    </a:lnTo>
                    <a:lnTo>
                      <a:pt x="46" y="61"/>
                    </a:lnTo>
                    <a:lnTo>
                      <a:pt x="59" y="72"/>
                    </a:lnTo>
                    <a:lnTo>
                      <a:pt x="61" y="78"/>
                    </a:lnTo>
                    <a:lnTo>
                      <a:pt x="67" y="82"/>
                    </a:lnTo>
                    <a:lnTo>
                      <a:pt x="67" y="86"/>
                    </a:lnTo>
                    <a:lnTo>
                      <a:pt x="67" y="86"/>
                    </a:lnTo>
                    <a:lnTo>
                      <a:pt x="67" y="8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Freeform 16"/>
              <p:cNvSpPr>
                <a:spLocks/>
              </p:cNvSpPr>
              <p:nvPr/>
            </p:nvSpPr>
            <p:spPr bwMode="auto">
              <a:xfrm>
                <a:off x="3669" y="847"/>
                <a:ext cx="35" cy="23"/>
              </a:xfrm>
              <a:custGeom>
                <a:avLst/>
                <a:gdLst>
                  <a:gd name="T0" fmla="*/ 5 w 35"/>
                  <a:gd name="T1" fmla="*/ 9 h 23"/>
                  <a:gd name="T2" fmla="*/ 6 w 35"/>
                  <a:gd name="T3" fmla="*/ 12 h 23"/>
                  <a:gd name="T4" fmla="*/ 0 w 35"/>
                  <a:gd name="T5" fmla="*/ 18 h 23"/>
                  <a:gd name="T6" fmla="*/ 6 w 35"/>
                  <a:gd name="T7" fmla="*/ 19 h 23"/>
                  <a:gd name="T8" fmla="*/ 10 w 35"/>
                  <a:gd name="T9" fmla="*/ 23 h 23"/>
                  <a:gd name="T10" fmla="*/ 14 w 35"/>
                  <a:gd name="T11" fmla="*/ 23 h 23"/>
                  <a:gd name="T12" fmla="*/ 20 w 35"/>
                  <a:gd name="T13" fmla="*/ 19 h 23"/>
                  <a:gd name="T14" fmla="*/ 21 w 35"/>
                  <a:gd name="T15" fmla="*/ 15 h 23"/>
                  <a:gd name="T16" fmla="*/ 35 w 35"/>
                  <a:gd name="T17" fmla="*/ 15 h 23"/>
                  <a:gd name="T18" fmla="*/ 35 w 35"/>
                  <a:gd name="T19" fmla="*/ 12 h 23"/>
                  <a:gd name="T20" fmla="*/ 30 w 35"/>
                  <a:gd name="T21" fmla="*/ 7 h 23"/>
                  <a:gd name="T22" fmla="*/ 34 w 35"/>
                  <a:gd name="T23" fmla="*/ 4 h 23"/>
                  <a:gd name="T24" fmla="*/ 31 w 35"/>
                  <a:gd name="T25" fmla="*/ 0 h 23"/>
                  <a:gd name="T26" fmla="*/ 22 w 35"/>
                  <a:gd name="T27" fmla="*/ 0 h 23"/>
                  <a:gd name="T28" fmla="*/ 20 w 35"/>
                  <a:gd name="T29" fmla="*/ 4 h 23"/>
                  <a:gd name="T30" fmla="*/ 11 w 35"/>
                  <a:gd name="T31" fmla="*/ 6 h 23"/>
                  <a:gd name="T32" fmla="*/ 5 w 35"/>
                  <a:gd name="T33" fmla="*/ 9 h 23"/>
                  <a:gd name="T34" fmla="*/ 5 w 35"/>
                  <a:gd name="T35" fmla="*/ 9 h 23"/>
                  <a:gd name="T36" fmla="*/ 5 w 35"/>
                  <a:gd name="T37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" h="23">
                    <a:moveTo>
                      <a:pt x="5" y="9"/>
                    </a:moveTo>
                    <a:lnTo>
                      <a:pt x="6" y="12"/>
                    </a:lnTo>
                    <a:lnTo>
                      <a:pt x="0" y="18"/>
                    </a:lnTo>
                    <a:lnTo>
                      <a:pt x="6" y="19"/>
                    </a:lnTo>
                    <a:lnTo>
                      <a:pt x="10" y="23"/>
                    </a:lnTo>
                    <a:lnTo>
                      <a:pt x="14" y="23"/>
                    </a:lnTo>
                    <a:lnTo>
                      <a:pt x="20" y="19"/>
                    </a:lnTo>
                    <a:lnTo>
                      <a:pt x="21" y="15"/>
                    </a:lnTo>
                    <a:lnTo>
                      <a:pt x="35" y="15"/>
                    </a:lnTo>
                    <a:lnTo>
                      <a:pt x="35" y="12"/>
                    </a:lnTo>
                    <a:lnTo>
                      <a:pt x="30" y="7"/>
                    </a:lnTo>
                    <a:lnTo>
                      <a:pt x="34" y="4"/>
                    </a:lnTo>
                    <a:lnTo>
                      <a:pt x="31" y="0"/>
                    </a:lnTo>
                    <a:lnTo>
                      <a:pt x="22" y="0"/>
                    </a:lnTo>
                    <a:lnTo>
                      <a:pt x="20" y="4"/>
                    </a:lnTo>
                    <a:lnTo>
                      <a:pt x="11" y="6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Freeform 17"/>
              <p:cNvSpPr>
                <a:spLocks/>
              </p:cNvSpPr>
              <p:nvPr/>
            </p:nvSpPr>
            <p:spPr bwMode="auto">
              <a:xfrm>
                <a:off x="3624" y="868"/>
                <a:ext cx="37" cy="15"/>
              </a:xfrm>
              <a:custGeom>
                <a:avLst/>
                <a:gdLst>
                  <a:gd name="T0" fmla="*/ 28 w 37"/>
                  <a:gd name="T1" fmla="*/ 15 h 15"/>
                  <a:gd name="T2" fmla="*/ 31 w 37"/>
                  <a:gd name="T3" fmla="*/ 12 h 15"/>
                  <a:gd name="T4" fmla="*/ 25 w 37"/>
                  <a:gd name="T5" fmla="*/ 8 h 15"/>
                  <a:gd name="T6" fmla="*/ 26 w 37"/>
                  <a:gd name="T7" fmla="*/ 5 h 15"/>
                  <a:gd name="T8" fmla="*/ 37 w 37"/>
                  <a:gd name="T9" fmla="*/ 5 h 15"/>
                  <a:gd name="T10" fmla="*/ 37 w 37"/>
                  <a:gd name="T11" fmla="*/ 0 h 15"/>
                  <a:gd name="T12" fmla="*/ 31 w 37"/>
                  <a:gd name="T13" fmla="*/ 0 h 15"/>
                  <a:gd name="T14" fmla="*/ 26 w 37"/>
                  <a:gd name="T15" fmla="*/ 1 h 15"/>
                  <a:gd name="T16" fmla="*/ 5 w 37"/>
                  <a:gd name="T17" fmla="*/ 1 h 15"/>
                  <a:gd name="T18" fmla="*/ 5 w 37"/>
                  <a:gd name="T19" fmla="*/ 6 h 15"/>
                  <a:gd name="T20" fmla="*/ 0 w 37"/>
                  <a:gd name="T21" fmla="*/ 8 h 15"/>
                  <a:gd name="T22" fmla="*/ 0 w 37"/>
                  <a:gd name="T23" fmla="*/ 12 h 15"/>
                  <a:gd name="T24" fmla="*/ 6 w 37"/>
                  <a:gd name="T25" fmla="*/ 14 h 15"/>
                  <a:gd name="T26" fmla="*/ 28 w 37"/>
                  <a:gd name="T27" fmla="*/ 15 h 15"/>
                  <a:gd name="T28" fmla="*/ 28 w 37"/>
                  <a:gd name="T29" fmla="*/ 15 h 15"/>
                  <a:gd name="T30" fmla="*/ 28 w 37"/>
                  <a:gd name="T3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15">
                    <a:moveTo>
                      <a:pt x="28" y="15"/>
                    </a:moveTo>
                    <a:lnTo>
                      <a:pt x="31" y="12"/>
                    </a:lnTo>
                    <a:lnTo>
                      <a:pt x="25" y="8"/>
                    </a:lnTo>
                    <a:lnTo>
                      <a:pt x="26" y="5"/>
                    </a:lnTo>
                    <a:lnTo>
                      <a:pt x="37" y="5"/>
                    </a:lnTo>
                    <a:lnTo>
                      <a:pt x="37" y="0"/>
                    </a:lnTo>
                    <a:lnTo>
                      <a:pt x="31" y="0"/>
                    </a:lnTo>
                    <a:lnTo>
                      <a:pt x="26" y="1"/>
                    </a:lnTo>
                    <a:lnTo>
                      <a:pt x="5" y="1"/>
                    </a:lnTo>
                    <a:lnTo>
                      <a:pt x="5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6" y="14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8" y="1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Freeform 18"/>
              <p:cNvSpPr>
                <a:spLocks/>
              </p:cNvSpPr>
              <p:nvPr/>
            </p:nvSpPr>
            <p:spPr bwMode="auto">
              <a:xfrm>
                <a:off x="3638" y="859"/>
                <a:ext cx="17" cy="6"/>
              </a:xfrm>
              <a:custGeom>
                <a:avLst/>
                <a:gdLst>
                  <a:gd name="T0" fmla="*/ 17 w 17"/>
                  <a:gd name="T1" fmla="*/ 3 h 6"/>
                  <a:gd name="T2" fmla="*/ 14 w 17"/>
                  <a:gd name="T3" fmla="*/ 0 h 6"/>
                  <a:gd name="T4" fmla="*/ 1 w 17"/>
                  <a:gd name="T5" fmla="*/ 3 h 6"/>
                  <a:gd name="T6" fmla="*/ 0 w 17"/>
                  <a:gd name="T7" fmla="*/ 6 h 6"/>
                  <a:gd name="T8" fmla="*/ 12 w 17"/>
                  <a:gd name="T9" fmla="*/ 6 h 6"/>
                  <a:gd name="T10" fmla="*/ 17 w 17"/>
                  <a:gd name="T11" fmla="*/ 3 h 6"/>
                  <a:gd name="T12" fmla="*/ 17 w 17"/>
                  <a:gd name="T13" fmla="*/ 3 h 6"/>
                  <a:gd name="T14" fmla="*/ 17 w 17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6">
                    <a:moveTo>
                      <a:pt x="17" y="3"/>
                    </a:moveTo>
                    <a:lnTo>
                      <a:pt x="14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Freeform 19"/>
              <p:cNvSpPr>
                <a:spLocks/>
              </p:cNvSpPr>
              <p:nvPr/>
            </p:nvSpPr>
            <p:spPr bwMode="auto">
              <a:xfrm>
                <a:off x="3666" y="831"/>
                <a:ext cx="15" cy="4"/>
              </a:xfrm>
              <a:custGeom>
                <a:avLst/>
                <a:gdLst>
                  <a:gd name="T0" fmla="*/ 15 w 15"/>
                  <a:gd name="T1" fmla="*/ 4 h 4"/>
                  <a:gd name="T2" fmla="*/ 14 w 15"/>
                  <a:gd name="T3" fmla="*/ 0 h 4"/>
                  <a:gd name="T4" fmla="*/ 0 w 15"/>
                  <a:gd name="T5" fmla="*/ 1 h 4"/>
                  <a:gd name="T6" fmla="*/ 10 w 15"/>
                  <a:gd name="T7" fmla="*/ 4 h 4"/>
                  <a:gd name="T8" fmla="*/ 15 w 15"/>
                  <a:gd name="T9" fmla="*/ 4 h 4"/>
                  <a:gd name="T10" fmla="*/ 15 w 15"/>
                  <a:gd name="T11" fmla="*/ 4 h 4"/>
                  <a:gd name="T12" fmla="*/ 15 w 1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">
                    <a:moveTo>
                      <a:pt x="15" y="4"/>
                    </a:moveTo>
                    <a:lnTo>
                      <a:pt x="14" y="0"/>
                    </a:lnTo>
                    <a:lnTo>
                      <a:pt x="0" y="1"/>
                    </a:lnTo>
                    <a:lnTo>
                      <a:pt x="10" y="4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5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Freeform 20"/>
              <p:cNvSpPr>
                <a:spLocks/>
              </p:cNvSpPr>
              <p:nvPr/>
            </p:nvSpPr>
            <p:spPr bwMode="auto">
              <a:xfrm>
                <a:off x="3599" y="827"/>
                <a:ext cx="18" cy="7"/>
              </a:xfrm>
              <a:custGeom>
                <a:avLst/>
                <a:gdLst>
                  <a:gd name="T0" fmla="*/ 18 w 18"/>
                  <a:gd name="T1" fmla="*/ 5 h 7"/>
                  <a:gd name="T2" fmla="*/ 16 w 18"/>
                  <a:gd name="T3" fmla="*/ 0 h 7"/>
                  <a:gd name="T4" fmla="*/ 9 w 18"/>
                  <a:gd name="T5" fmla="*/ 0 h 7"/>
                  <a:gd name="T6" fmla="*/ 3 w 18"/>
                  <a:gd name="T7" fmla="*/ 2 h 7"/>
                  <a:gd name="T8" fmla="*/ 0 w 18"/>
                  <a:gd name="T9" fmla="*/ 6 h 7"/>
                  <a:gd name="T10" fmla="*/ 10 w 18"/>
                  <a:gd name="T11" fmla="*/ 7 h 7"/>
                  <a:gd name="T12" fmla="*/ 18 w 18"/>
                  <a:gd name="T13" fmla="*/ 5 h 7"/>
                  <a:gd name="T14" fmla="*/ 18 w 18"/>
                  <a:gd name="T15" fmla="*/ 5 h 7"/>
                  <a:gd name="T16" fmla="*/ 18 w 18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7">
                    <a:moveTo>
                      <a:pt x="18" y="5"/>
                    </a:moveTo>
                    <a:lnTo>
                      <a:pt x="16" y="0"/>
                    </a:lnTo>
                    <a:lnTo>
                      <a:pt x="9" y="0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10" y="7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8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Freeform 21"/>
              <p:cNvSpPr>
                <a:spLocks/>
              </p:cNvSpPr>
              <p:nvPr/>
            </p:nvSpPr>
            <p:spPr bwMode="auto">
              <a:xfrm>
                <a:off x="3584" y="841"/>
                <a:ext cx="22" cy="6"/>
              </a:xfrm>
              <a:custGeom>
                <a:avLst/>
                <a:gdLst>
                  <a:gd name="T0" fmla="*/ 22 w 22"/>
                  <a:gd name="T1" fmla="*/ 4 h 6"/>
                  <a:gd name="T2" fmla="*/ 12 w 22"/>
                  <a:gd name="T3" fmla="*/ 0 h 6"/>
                  <a:gd name="T4" fmla="*/ 1 w 22"/>
                  <a:gd name="T5" fmla="*/ 3 h 6"/>
                  <a:gd name="T6" fmla="*/ 0 w 22"/>
                  <a:gd name="T7" fmla="*/ 4 h 6"/>
                  <a:gd name="T8" fmla="*/ 13 w 22"/>
                  <a:gd name="T9" fmla="*/ 6 h 6"/>
                  <a:gd name="T10" fmla="*/ 22 w 22"/>
                  <a:gd name="T11" fmla="*/ 4 h 6"/>
                  <a:gd name="T12" fmla="*/ 22 w 22"/>
                  <a:gd name="T13" fmla="*/ 4 h 6"/>
                  <a:gd name="T14" fmla="*/ 22 w 22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6">
                    <a:moveTo>
                      <a:pt x="22" y="4"/>
                    </a:moveTo>
                    <a:lnTo>
                      <a:pt x="12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3" y="6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22"/>
              <p:cNvSpPr>
                <a:spLocks/>
              </p:cNvSpPr>
              <p:nvPr/>
            </p:nvSpPr>
            <p:spPr bwMode="auto">
              <a:xfrm>
                <a:off x="3566" y="847"/>
                <a:ext cx="30" cy="7"/>
              </a:xfrm>
              <a:custGeom>
                <a:avLst/>
                <a:gdLst>
                  <a:gd name="T0" fmla="*/ 16 w 30"/>
                  <a:gd name="T1" fmla="*/ 7 h 7"/>
                  <a:gd name="T2" fmla="*/ 30 w 30"/>
                  <a:gd name="T3" fmla="*/ 4 h 7"/>
                  <a:gd name="T4" fmla="*/ 30 w 30"/>
                  <a:gd name="T5" fmla="*/ 3 h 7"/>
                  <a:gd name="T6" fmla="*/ 21 w 30"/>
                  <a:gd name="T7" fmla="*/ 0 h 7"/>
                  <a:gd name="T8" fmla="*/ 14 w 30"/>
                  <a:gd name="T9" fmla="*/ 1 h 7"/>
                  <a:gd name="T10" fmla="*/ 8 w 30"/>
                  <a:gd name="T11" fmla="*/ 4 h 7"/>
                  <a:gd name="T12" fmla="*/ 5 w 30"/>
                  <a:gd name="T13" fmla="*/ 4 h 7"/>
                  <a:gd name="T14" fmla="*/ 0 w 30"/>
                  <a:gd name="T15" fmla="*/ 4 h 7"/>
                  <a:gd name="T16" fmla="*/ 3 w 30"/>
                  <a:gd name="T17" fmla="*/ 7 h 7"/>
                  <a:gd name="T18" fmla="*/ 16 w 30"/>
                  <a:gd name="T19" fmla="*/ 7 h 7"/>
                  <a:gd name="T20" fmla="*/ 16 w 30"/>
                  <a:gd name="T21" fmla="*/ 7 h 7"/>
                  <a:gd name="T22" fmla="*/ 16 w 30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7">
                    <a:moveTo>
                      <a:pt x="16" y="7"/>
                    </a:moveTo>
                    <a:lnTo>
                      <a:pt x="30" y="4"/>
                    </a:lnTo>
                    <a:lnTo>
                      <a:pt x="30" y="3"/>
                    </a:lnTo>
                    <a:lnTo>
                      <a:pt x="21" y="0"/>
                    </a:lnTo>
                    <a:lnTo>
                      <a:pt x="14" y="1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Freeform 23"/>
              <p:cNvSpPr>
                <a:spLocks/>
              </p:cNvSpPr>
              <p:nvPr/>
            </p:nvSpPr>
            <p:spPr bwMode="auto">
              <a:xfrm>
                <a:off x="3608" y="845"/>
                <a:ext cx="10" cy="3"/>
              </a:xfrm>
              <a:custGeom>
                <a:avLst/>
                <a:gdLst>
                  <a:gd name="T0" fmla="*/ 0 w 10"/>
                  <a:gd name="T1" fmla="*/ 2 h 3"/>
                  <a:gd name="T2" fmla="*/ 0 w 10"/>
                  <a:gd name="T3" fmla="*/ 3 h 3"/>
                  <a:gd name="T4" fmla="*/ 7 w 10"/>
                  <a:gd name="T5" fmla="*/ 3 h 3"/>
                  <a:gd name="T6" fmla="*/ 10 w 10"/>
                  <a:gd name="T7" fmla="*/ 2 h 3"/>
                  <a:gd name="T8" fmla="*/ 7 w 10"/>
                  <a:gd name="T9" fmla="*/ 0 h 3"/>
                  <a:gd name="T10" fmla="*/ 0 w 10"/>
                  <a:gd name="T11" fmla="*/ 2 h 3"/>
                  <a:gd name="T12" fmla="*/ 0 w 10"/>
                  <a:gd name="T13" fmla="*/ 2 h 3"/>
                  <a:gd name="T14" fmla="*/ 0 w 10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3">
                    <a:moveTo>
                      <a:pt x="0" y="2"/>
                    </a:moveTo>
                    <a:lnTo>
                      <a:pt x="0" y="3"/>
                    </a:lnTo>
                    <a:lnTo>
                      <a:pt x="7" y="3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Freeform 24"/>
              <p:cNvSpPr>
                <a:spLocks/>
              </p:cNvSpPr>
              <p:nvPr/>
            </p:nvSpPr>
            <p:spPr bwMode="auto">
              <a:xfrm>
                <a:off x="3638" y="848"/>
                <a:ext cx="10" cy="5"/>
              </a:xfrm>
              <a:custGeom>
                <a:avLst/>
                <a:gdLst>
                  <a:gd name="T0" fmla="*/ 10 w 10"/>
                  <a:gd name="T1" fmla="*/ 3 h 5"/>
                  <a:gd name="T2" fmla="*/ 9 w 10"/>
                  <a:gd name="T3" fmla="*/ 0 h 5"/>
                  <a:gd name="T4" fmla="*/ 0 w 10"/>
                  <a:gd name="T5" fmla="*/ 3 h 5"/>
                  <a:gd name="T6" fmla="*/ 3 w 10"/>
                  <a:gd name="T7" fmla="*/ 5 h 5"/>
                  <a:gd name="T8" fmla="*/ 10 w 10"/>
                  <a:gd name="T9" fmla="*/ 3 h 5"/>
                  <a:gd name="T10" fmla="*/ 10 w 10"/>
                  <a:gd name="T11" fmla="*/ 3 h 5"/>
                  <a:gd name="T12" fmla="*/ 10 w 10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3"/>
                    </a:moveTo>
                    <a:lnTo>
                      <a:pt x="9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25"/>
              <p:cNvSpPr>
                <a:spLocks/>
              </p:cNvSpPr>
              <p:nvPr/>
            </p:nvSpPr>
            <p:spPr bwMode="auto">
              <a:xfrm>
                <a:off x="3575" y="859"/>
                <a:ext cx="25" cy="9"/>
              </a:xfrm>
              <a:custGeom>
                <a:avLst/>
                <a:gdLst>
                  <a:gd name="T0" fmla="*/ 9 w 25"/>
                  <a:gd name="T1" fmla="*/ 3 h 9"/>
                  <a:gd name="T2" fmla="*/ 19 w 25"/>
                  <a:gd name="T3" fmla="*/ 8 h 9"/>
                  <a:gd name="T4" fmla="*/ 24 w 25"/>
                  <a:gd name="T5" fmla="*/ 9 h 9"/>
                  <a:gd name="T6" fmla="*/ 25 w 25"/>
                  <a:gd name="T7" fmla="*/ 7 h 9"/>
                  <a:gd name="T8" fmla="*/ 18 w 25"/>
                  <a:gd name="T9" fmla="*/ 3 h 9"/>
                  <a:gd name="T10" fmla="*/ 13 w 25"/>
                  <a:gd name="T11" fmla="*/ 0 h 9"/>
                  <a:gd name="T12" fmla="*/ 0 w 25"/>
                  <a:gd name="T13" fmla="*/ 0 h 9"/>
                  <a:gd name="T14" fmla="*/ 9 w 25"/>
                  <a:gd name="T15" fmla="*/ 3 h 9"/>
                  <a:gd name="T16" fmla="*/ 9 w 25"/>
                  <a:gd name="T17" fmla="*/ 3 h 9"/>
                  <a:gd name="T18" fmla="*/ 9 w 25"/>
                  <a:gd name="T1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9">
                    <a:moveTo>
                      <a:pt x="9" y="3"/>
                    </a:moveTo>
                    <a:lnTo>
                      <a:pt x="19" y="8"/>
                    </a:lnTo>
                    <a:lnTo>
                      <a:pt x="24" y="9"/>
                    </a:lnTo>
                    <a:lnTo>
                      <a:pt x="25" y="7"/>
                    </a:lnTo>
                    <a:lnTo>
                      <a:pt x="18" y="3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26"/>
              <p:cNvSpPr>
                <a:spLocks/>
              </p:cNvSpPr>
              <p:nvPr/>
            </p:nvSpPr>
            <p:spPr bwMode="auto">
              <a:xfrm>
                <a:off x="3553" y="859"/>
                <a:ext cx="46" cy="16"/>
              </a:xfrm>
              <a:custGeom>
                <a:avLst/>
                <a:gdLst>
                  <a:gd name="T0" fmla="*/ 11 w 46"/>
                  <a:gd name="T1" fmla="*/ 7 h 16"/>
                  <a:gd name="T2" fmla="*/ 12 w 46"/>
                  <a:gd name="T3" fmla="*/ 8 h 16"/>
                  <a:gd name="T4" fmla="*/ 20 w 46"/>
                  <a:gd name="T5" fmla="*/ 12 h 16"/>
                  <a:gd name="T6" fmla="*/ 29 w 46"/>
                  <a:gd name="T7" fmla="*/ 12 h 16"/>
                  <a:gd name="T8" fmla="*/ 35 w 46"/>
                  <a:gd name="T9" fmla="*/ 16 h 16"/>
                  <a:gd name="T10" fmla="*/ 43 w 46"/>
                  <a:gd name="T11" fmla="*/ 14 h 16"/>
                  <a:gd name="T12" fmla="*/ 46 w 46"/>
                  <a:gd name="T13" fmla="*/ 12 h 16"/>
                  <a:gd name="T14" fmla="*/ 36 w 46"/>
                  <a:gd name="T15" fmla="*/ 9 h 16"/>
                  <a:gd name="T16" fmla="*/ 25 w 46"/>
                  <a:gd name="T17" fmla="*/ 6 h 16"/>
                  <a:gd name="T18" fmla="*/ 19 w 46"/>
                  <a:gd name="T19" fmla="*/ 3 h 16"/>
                  <a:gd name="T20" fmla="*/ 13 w 46"/>
                  <a:gd name="T21" fmla="*/ 3 h 16"/>
                  <a:gd name="T22" fmla="*/ 3 w 46"/>
                  <a:gd name="T23" fmla="*/ 0 h 16"/>
                  <a:gd name="T24" fmla="*/ 0 w 46"/>
                  <a:gd name="T25" fmla="*/ 1 h 16"/>
                  <a:gd name="T26" fmla="*/ 1 w 46"/>
                  <a:gd name="T27" fmla="*/ 3 h 16"/>
                  <a:gd name="T28" fmla="*/ 11 w 46"/>
                  <a:gd name="T29" fmla="*/ 7 h 16"/>
                  <a:gd name="T30" fmla="*/ 11 w 46"/>
                  <a:gd name="T31" fmla="*/ 7 h 16"/>
                  <a:gd name="T32" fmla="*/ 11 w 46"/>
                  <a:gd name="T3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16">
                    <a:moveTo>
                      <a:pt x="11" y="7"/>
                    </a:moveTo>
                    <a:lnTo>
                      <a:pt x="12" y="8"/>
                    </a:lnTo>
                    <a:lnTo>
                      <a:pt x="20" y="12"/>
                    </a:lnTo>
                    <a:lnTo>
                      <a:pt x="29" y="12"/>
                    </a:lnTo>
                    <a:lnTo>
                      <a:pt x="35" y="16"/>
                    </a:lnTo>
                    <a:lnTo>
                      <a:pt x="43" y="14"/>
                    </a:lnTo>
                    <a:lnTo>
                      <a:pt x="46" y="12"/>
                    </a:lnTo>
                    <a:lnTo>
                      <a:pt x="36" y="9"/>
                    </a:lnTo>
                    <a:lnTo>
                      <a:pt x="25" y="6"/>
                    </a:lnTo>
                    <a:lnTo>
                      <a:pt x="19" y="3"/>
                    </a:lnTo>
                    <a:lnTo>
                      <a:pt x="13" y="3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Freeform 27"/>
              <p:cNvSpPr>
                <a:spLocks/>
              </p:cNvSpPr>
              <p:nvPr/>
            </p:nvSpPr>
            <p:spPr bwMode="auto">
              <a:xfrm>
                <a:off x="3544" y="851"/>
                <a:ext cx="8" cy="3"/>
              </a:xfrm>
              <a:custGeom>
                <a:avLst/>
                <a:gdLst>
                  <a:gd name="T0" fmla="*/ 8 w 8"/>
                  <a:gd name="T1" fmla="*/ 0 h 3"/>
                  <a:gd name="T2" fmla="*/ 5 w 8"/>
                  <a:gd name="T3" fmla="*/ 0 h 3"/>
                  <a:gd name="T4" fmla="*/ 0 w 8"/>
                  <a:gd name="T5" fmla="*/ 0 h 3"/>
                  <a:gd name="T6" fmla="*/ 1 w 8"/>
                  <a:gd name="T7" fmla="*/ 3 h 3"/>
                  <a:gd name="T8" fmla="*/ 8 w 8"/>
                  <a:gd name="T9" fmla="*/ 0 h 3"/>
                  <a:gd name="T10" fmla="*/ 8 w 8"/>
                  <a:gd name="T11" fmla="*/ 0 h 3"/>
                  <a:gd name="T12" fmla="*/ 8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Freeform 28"/>
              <p:cNvSpPr>
                <a:spLocks/>
              </p:cNvSpPr>
              <p:nvPr/>
            </p:nvSpPr>
            <p:spPr bwMode="auto">
              <a:xfrm>
                <a:off x="3588" y="854"/>
                <a:ext cx="12" cy="3"/>
              </a:xfrm>
              <a:custGeom>
                <a:avLst/>
                <a:gdLst>
                  <a:gd name="T0" fmla="*/ 0 w 12"/>
                  <a:gd name="T1" fmla="*/ 2 h 3"/>
                  <a:gd name="T2" fmla="*/ 5 w 12"/>
                  <a:gd name="T3" fmla="*/ 3 h 3"/>
                  <a:gd name="T4" fmla="*/ 12 w 12"/>
                  <a:gd name="T5" fmla="*/ 2 h 3"/>
                  <a:gd name="T6" fmla="*/ 12 w 12"/>
                  <a:gd name="T7" fmla="*/ 0 h 3"/>
                  <a:gd name="T8" fmla="*/ 5 w 12"/>
                  <a:gd name="T9" fmla="*/ 0 h 3"/>
                  <a:gd name="T10" fmla="*/ 0 w 12"/>
                  <a:gd name="T11" fmla="*/ 2 h 3"/>
                  <a:gd name="T12" fmla="*/ 0 w 12"/>
                  <a:gd name="T13" fmla="*/ 2 h 3"/>
                  <a:gd name="T14" fmla="*/ 0 w 12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3">
                    <a:moveTo>
                      <a:pt x="0" y="2"/>
                    </a:moveTo>
                    <a:lnTo>
                      <a:pt x="5" y="3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29"/>
              <p:cNvSpPr>
                <a:spLocks/>
              </p:cNvSpPr>
              <p:nvPr/>
            </p:nvSpPr>
            <p:spPr bwMode="auto">
              <a:xfrm>
                <a:off x="3600" y="859"/>
                <a:ext cx="11" cy="6"/>
              </a:xfrm>
              <a:custGeom>
                <a:avLst/>
                <a:gdLst>
                  <a:gd name="T0" fmla="*/ 2 w 11"/>
                  <a:gd name="T1" fmla="*/ 0 h 6"/>
                  <a:gd name="T2" fmla="*/ 0 w 11"/>
                  <a:gd name="T3" fmla="*/ 3 h 6"/>
                  <a:gd name="T4" fmla="*/ 3 w 11"/>
                  <a:gd name="T5" fmla="*/ 6 h 6"/>
                  <a:gd name="T6" fmla="*/ 11 w 11"/>
                  <a:gd name="T7" fmla="*/ 6 h 6"/>
                  <a:gd name="T8" fmla="*/ 8 w 11"/>
                  <a:gd name="T9" fmla="*/ 3 h 6"/>
                  <a:gd name="T10" fmla="*/ 2 w 11"/>
                  <a:gd name="T11" fmla="*/ 0 h 6"/>
                  <a:gd name="T12" fmla="*/ 2 w 11"/>
                  <a:gd name="T13" fmla="*/ 0 h 6"/>
                  <a:gd name="T14" fmla="*/ 2 w 11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6">
                    <a:moveTo>
                      <a:pt x="2" y="0"/>
                    </a:moveTo>
                    <a:lnTo>
                      <a:pt x="0" y="3"/>
                    </a:lnTo>
                    <a:lnTo>
                      <a:pt x="3" y="6"/>
                    </a:lnTo>
                    <a:lnTo>
                      <a:pt x="11" y="6"/>
                    </a:lnTo>
                    <a:lnTo>
                      <a:pt x="8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30"/>
              <p:cNvSpPr>
                <a:spLocks/>
              </p:cNvSpPr>
              <p:nvPr/>
            </p:nvSpPr>
            <p:spPr bwMode="auto">
              <a:xfrm>
                <a:off x="3606" y="866"/>
                <a:ext cx="8" cy="5"/>
              </a:xfrm>
              <a:custGeom>
                <a:avLst/>
                <a:gdLst>
                  <a:gd name="T0" fmla="*/ 5 w 8"/>
                  <a:gd name="T1" fmla="*/ 5 h 5"/>
                  <a:gd name="T2" fmla="*/ 8 w 8"/>
                  <a:gd name="T3" fmla="*/ 3 h 5"/>
                  <a:gd name="T4" fmla="*/ 5 w 8"/>
                  <a:gd name="T5" fmla="*/ 0 h 5"/>
                  <a:gd name="T6" fmla="*/ 0 w 8"/>
                  <a:gd name="T7" fmla="*/ 3 h 5"/>
                  <a:gd name="T8" fmla="*/ 5 w 8"/>
                  <a:gd name="T9" fmla="*/ 5 h 5"/>
                  <a:gd name="T10" fmla="*/ 5 w 8"/>
                  <a:gd name="T11" fmla="*/ 5 h 5"/>
                  <a:gd name="T12" fmla="*/ 5 w 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5" y="5"/>
                    </a:moveTo>
                    <a:lnTo>
                      <a:pt x="8" y="3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31"/>
              <p:cNvSpPr>
                <a:spLocks/>
              </p:cNvSpPr>
              <p:nvPr/>
            </p:nvSpPr>
            <p:spPr bwMode="auto">
              <a:xfrm>
                <a:off x="3591" y="877"/>
                <a:ext cx="15" cy="1"/>
              </a:xfrm>
              <a:custGeom>
                <a:avLst/>
                <a:gdLst>
                  <a:gd name="T0" fmla="*/ 0 w 15"/>
                  <a:gd name="T1" fmla="*/ 0 h 1"/>
                  <a:gd name="T2" fmla="*/ 8 w 15"/>
                  <a:gd name="T3" fmla="*/ 1 h 1"/>
                  <a:gd name="T4" fmla="*/ 15 w 15"/>
                  <a:gd name="T5" fmla="*/ 0 h 1"/>
                  <a:gd name="T6" fmla="*/ 3 w 15"/>
                  <a:gd name="T7" fmla="*/ 0 h 1"/>
                  <a:gd name="T8" fmla="*/ 0 w 15"/>
                  <a:gd name="T9" fmla="*/ 0 h 1"/>
                  <a:gd name="T10" fmla="*/ 0 w 15"/>
                  <a:gd name="T11" fmla="*/ 0 h 1"/>
                  <a:gd name="T12" fmla="*/ 0 w 15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">
                    <a:moveTo>
                      <a:pt x="0" y="0"/>
                    </a:moveTo>
                    <a:lnTo>
                      <a:pt x="8" y="1"/>
                    </a:lnTo>
                    <a:lnTo>
                      <a:pt x="1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Freeform 32"/>
              <p:cNvSpPr>
                <a:spLocks/>
              </p:cNvSpPr>
              <p:nvPr/>
            </p:nvSpPr>
            <p:spPr bwMode="auto">
              <a:xfrm>
                <a:off x="3546" y="865"/>
                <a:ext cx="18" cy="7"/>
              </a:xfrm>
              <a:custGeom>
                <a:avLst/>
                <a:gdLst>
                  <a:gd name="T0" fmla="*/ 16 w 18"/>
                  <a:gd name="T1" fmla="*/ 6 h 7"/>
                  <a:gd name="T2" fmla="*/ 18 w 18"/>
                  <a:gd name="T3" fmla="*/ 4 h 7"/>
                  <a:gd name="T4" fmla="*/ 15 w 18"/>
                  <a:gd name="T5" fmla="*/ 3 h 7"/>
                  <a:gd name="T6" fmla="*/ 8 w 18"/>
                  <a:gd name="T7" fmla="*/ 2 h 7"/>
                  <a:gd name="T8" fmla="*/ 0 w 18"/>
                  <a:gd name="T9" fmla="*/ 0 h 7"/>
                  <a:gd name="T10" fmla="*/ 1 w 18"/>
                  <a:gd name="T11" fmla="*/ 4 h 7"/>
                  <a:gd name="T12" fmla="*/ 8 w 18"/>
                  <a:gd name="T13" fmla="*/ 7 h 7"/>
                  <a:gd name="T14" fmla="*/ 16 w 18"/>
                  <a:gd name="T15" fmla="*/ 6 h 7"/>
                  <a:gd name="T16" fmla="*/ 16 w 18"/>
                  <a:gd name="T17" fmla="*/ 6 h 7"/>
                  <a:gd name="T18" fmla="*/ 16 w 18"/>
                  <a:gd name="T1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7">
                    <a:moveTo>
                      <a:pt x="16" y="6"/>
                    </a:moveTo>
                    <a:lnTo>
                      <a:pt x="18" y="4"/>
                    </a:lnTo>
                    <a:lnTo>
                      <a:pt x="15" y="3"/>
                    </a:lnTo>
                    <a:lnTo>
                      <a:pt x="8" y="2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8" y="7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Freeform 33"/>
              <p:cNvSpPr>
                <a:spLocks/>
              </p:cNvSpPr>
              <p:nvPr/>
            </p:nvSpPr>
            <p:spPr bwMode="auto">
              <a:xfrm>
                <a:off x="3564" y="872"/>
                <a:ext cx="18" cy="5"/>
              </a:xfrm>
              <a:custGeom>
                <a:avLst/>
                <a:gdLst>
                  <a:gd name="T0" fmla="*/ 18 w 18"/>
                  <a:gd name="T1" fmla="*/ 3 h 5"/>
                  <a:gd name="T2" fmla="*/ 16 w 18"/>
                  <a:gd name="T3" fmla="*/ 1 h 5"/>
                  <a:gd name="T4" fmla="*/ 7 w 18"/>
                  <a:gd name="T5" fmla="*/ 0 h 5"/>
                  <a:gd name="T6" fmla="*/ 0 w 18"/>
                  <a:gd name="T7" fmla="*/ 4 h 5"/>
                  <a:gd name="T8" fmla="*/ 12 w 18"/>
                  <a:gd name="T9" fmla="*/ 5 h 5"/>
                  <a:gd name="T10" fmla="*/ 18 w 18"/>
                  <a:gd name="T11" fmla="*/ 3 h 5"/>
                  <a:gd name="T12" fmla="*/ 18 w 18"/>
                  <a:gd name="T13" fmla="*/ 3 h 5"/>
                  <a:gd name="T14" fmla="*/ 18 w 18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5">
                    <a:moveTo>
                      <a:pt x="18" y="3"/>
                    </a:moveTo>
                    <a:lnTo>
                      <a:pt x="16" y="1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12" y="5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34"/>
              <p:cNvSpPr>
                <a:spLocks/>
              </p:cNvSpPr>
              <p:nvPr/>
            </p:nvSpPr>
            <p:spPr bwMode="auto">
              <a:xfrm>
                <a:off x="3591" y="882"/>
                <a:ext cx="27" cy="13"/>
              </a:xfrm>
              <a:custGeom>
                <a:avLst/>
                <a:gdLst>
                  <a:gd name="T0" fmla="*/ 27 w 27"/>
                  <a:gd name="T1" fmla="*/ 3 h 13"/>
                  <a:gd name="T2" fmla="*/ 18 w 27"/>
                  <a:gd name="T3" fmla="*/ 1 h 13"/>
                  <a:gd name="T4" fmla="*/ 12 w 27"/>
                  <a:gd name="T5" fmla="*/ 0 h 13"/>
                  <a:gd name="T6" fmla="*/ 0 w 27"/>
                  <a:gd name="T7" fmla="*/ 0 h 13"/>
                  <a:gd name="T8" fmla="*/ 3 w 27"/>
                  <a:gd name="T9" fmla="*/ 4 h 13"/>
                  <a:gd name="T10" fmla="*/ 2 w 27"/>
                  <a:gd name="T11" fmla="*/ 8 h 13"/>
                  <a:gd name="T12" fmla="*/ 3 w 27"/>
                  <a:gd name="T13" fmla="*/ 13 h 13"/>
                  <a:gd name="T14" fmla="*/ 9 w 27"/>
                  <a:gd name="T15" fmla="*/ 13 h 13"/>
                  <a:gd name="T16" fmla="*/ 9 w 27"/>
                  <a:gd name="T17" fmla="*/ 8 h 13"/>
                  <a:gd name="T18" fmla="*/ 20 w 27"/>
                  <a:gd name="T19" fmla="*/ 5 h 13"/>
                  <a:gd name="T20" fmla="*/ 27 w 27"/>
                  <a:gd name="T21" fmla="*/ 5 h 13"/>
                  <a:gd name="T22" fmla="*/ 27 w 27"/>
                  <a:gd name="T23" fmla="*/ 3 h 13"/>
                  <a:gd name="T24" fmla="*/ 27 w 27"/>
                  <a:gd name="T25" fmla="*/ 3 h 13"/>
                  <a:gd name="T26" fmla="*/ 27 w 27"/>
                  <a:gd name="T2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13">
                    <a:moveTo>
                      <a:pt x="27" y="3"/>
                    </a:moveTo>
                    <a:lnTo>
                      <a:pt x="18" y="1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2" y="8"/>
                    </a:lnTo>
                    <a:lnTo>
                      <a:pt x="3" y="13"/>
                    </a:lnTo>
                    <a:lnTo>
                      <a:pt x="9" y="13"/>
                    </a:lnTo>
                    <a:lnTo>
                      <a:pt x="9" y="8"/>
                    </a:lnTo>
                    <a:lnTo>
                      <a:pt x="20" y="5"/>
                    </a:lnTo>
                    <a:lnTo>
                      <a:pt x="27" y="5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7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35"/>
              <p:cNvSpPr>
                <a:spLocks/>
              </p:cNvSpPr>
              <p:nvPr/>
            </p:nvSpPr>
            <p:spPr bwMode="auto">
              <a:xfrm>
                <a:off x="3612" y="896"/>
                <a:ext cx="14" cy="6"/>
              </a:xfrm>
              <a:custGeom>
                <a:avLst/>
                <a:gdLst>
                  <a:gd name="T0" fmla="*/ 0 w 14"/>
                  <a:gd name="T1" fmla="*/ 2 h 6"/>
                  <a:gd name="T2" fmla="*/ 3 w 14"/>
                  <a:gd name="T3" fmla="*/ 5 h 6"/>
                  <a:gd name="T4" fmla="*/ 9 w 14"/>
                  <a:gd name="T5" fmla="*/ 6 h 6"/>
                  <a:gd name="T6" fmla="*/ 14 w 14"/>
                  <a:gd name="T7" fmla="*/ 4 h 6"/>
                  <a:gd name="T8" fmla="*/ 14 w 14"/>
                  <a:gd name="T9" fmla="*/ 1 h 6"/>
                  <a:gd name="T10" fmla="*/ 11 w 14"/>
                  <a:gd name="T11" fmla="*/ 0 h 6"/>
                  <a:gd name="T12" fmla="*/ 0 w 14"/>
                  <a:gd name="T13" fmla="*/ 1 h 6"/>
                  <a:gd name="T14" fmla="*/ 0 w 14"/>
                  <a:gd name="T15" fmla="*/ 2 h 6"/>
                  <a:gd name="T16" fmla="*/ 0 w 14"/>
                  <a:gd name="T17" fmla="*/ 2 h 6"/>
                  <a:gd name="T18" fmla="*/ 0 w 14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lnTo>
                      <a:pt x="3" y="5"/>
                    </a:lnTo>
                    <a:lnTo>
                      <a:pt x="9" y="6"/>
                    </a:lnTo>
                    <a:lnTo>
                      <a:pt x="14" y="4"/>
                    </a:lnTo>
                    <a:lnTo>
                      <a:pt x="14" y="1"/>
                    </a:lnTo>
                    <a:lnTo>
                      <a:pt x="1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Freeform 36"/>
              <p:cNvSpPr>
                <a:spLocks/>
              </p:cNvSpPr>
              <p:nvPr/>
            </p:nvSpPr>
            <p:spPr bwMode="auto">
              <a:xfrm>
                <a:off x="3570" y="887"/>
                <a:ext cx="15" cy="8"/>
              </a:xfrm>
              <a:custGeom>
                <a:avLst/>
                <a:gdLst>
                  <a:gd name="T0" fmla="*/ 13 w 15"/>
                  <a:gd name="T1" fmla="*/ 8 h 8"/>
                  <a:gd name="T2" fmla="*/ 15 w 15"/>
                  <a:gd name="T3" fmla="*/ 2 h 8"/>
                  <a:gd name="T4" fmla="*/ 12 w 15"/>
                  <a:gd name="T5" fmla="*/ 0 h 8"/>
                  <a:gd name="T6" fmla="*/ 3 w 15"/>
                  <a:gd name="T7" fmla="*/ 1 h 8"/>
                  <a:gd name="T8" fmla="*/ 0 w 15"/>
                  <a:gd name="T9" fmla="*/ 5 h 8"/>
                  <a:gd name="T10" fmla="*/ 2 w 15"/>
                  <a:gd name="T11" fmla="*/ 8 h 8"/>
                  <a:gd name="T12" fmla="*/ 13 w 15"/>
                  <a:gd name="T13" fmla="*/ 8 h 8"/>
                  <a:gd name="T14" fmla="*/ 13 w 15"/>
                  <a:gd name="T15" fmla="*/ 8 h 8"/>
                  <a:gd name="T16" fmla="*/ 13 w 15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8">
                    <a:moveTo>
                      <a:pt x="13" y="8"/>
                    </a:moveTo>
                    <a:lnTo>
                      <a:pt x="15" y="2"/>
                    </a:lnTo>
                    <a:lnTo>
                      <a:pt x="12" y="0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Freeform 37"/>
              <p:cNvSpPr>
                <a:spLocks/>
              </p:cNvSpPr>
              <p:nvPr/>
            </p:nvSpPr>
            <p:spPr bwMode="auto">
              <a:xfrm>
                <a:off x="3599" y="902"/>
                <a:ext cx="13" cy="2"/>
              </a:xfrm>
              <a:custGeom>
                <a:avLst/>
                <a:gdLst>
                  <a:gd name="T0" fmla="*/ 0 w 13"/>
                  <a:gd name="T1" fmla="*/ 1 h 2"/>
                  <a:gd name="T2" fmla="*/ 4 w 13"/>
                  <a:gd name="T3" fmla="*/ 2 h 2"/>
                  <a:gd name="T4" fmla="*/ 13 w 13"/>
                  <a:gd name="T5" fmla="*/ 2 h 2"/>
                  <a:gd name="T6" fmla="*/ 13 w 13"/>
                  <a:gd name="T7" fmla="*/ 1 h 2"/>
                  <a:gd name="T8" fmla="*/ 4 w 13"/>
                  <a:gd name="T9" fmla="*/ 0 h 2"/>
                  <a:gd name="T10" fmla="*/ 0 w 13"/>
                  <a:gd name="T11" fmla="*/ 1 h 2"/>
                  <a:gd name="T12" fmla="*/ 0 w 13"/>
                  <a:gd name="T13" fmla="*/ 1 h 2"/>
                  <a:gd name="T14" fmla="*/ 0 w 1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">
                    <a:moveTo>
                      <a:pt x="0" y="1"/>
                    </a:moveTo>
                    <a:lnTo>
                      <a:pt x="4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Freeform 38"/>
              <p:cNvSpPr>
                <a:spLocks/>
              </p:cNvSpPr>
              <p:nvPr/>
            </p:nvSpPr>
            <p:spPr bwMode="auto">
              <a:xfrm>
                <a:off x="3519" y="887"/>
                <a:ext cx="19" cy="6"/>
              </a:xfrm>
              <a:custGeom>
                <a:avLst/>
                <a:gdLst>
                  <a:gd name="T0" fmla="*/ 17 w 19"/>
                  <a:gd name="T1" fmla="*/ 5 h 6"/>
                  <a:gd name="T2" fmla="*/ 19 w 19"/>
                  <a:gd name="T3" fmla="*/ 2 h 6"/>
                  <a:gd name="T4" fmla="*/ 15 w 19"/>
                  <a:gd name="T5" fmla="*/ 0 h 6"/>
                  <a:gd name="T6" fmla="*/ 11 w 19"/>
                  <a:gd name="T7" fmla="*/ 0 h 6"/>
                  <a:gd name="T8" fmla="*/ 0 w 19"/>
                  <a:gd name="T9" fmla="*/ 3 h 6"/>
                  <a:gd name="T10" fmla="*/ 8 w 19"/>
                  <a:gd name="T11" fmla="*/ 6 h 6"/>
                  <a:gd name="T12" fmla="*/ 17 w 19"/>
                  <a:gd name="T13" fmla="*/ 5 h 6"/>
                  <a:gd name="T14" fmla="*/ 17 w 19"/>
                  <a:gd name="T15" fmla="*/ 5 h 6"/>
                  <a:gd name="T16" fmla="*/ 17 w 19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6">
                    <a:moveTo>
                      <a:pt x="17" y="5"/>
                    </a:moveTo>
                    <a:lnTo>
                      <a:pt x="19" y="2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0" y="3"/>
                    </a:lnTo>
                    <a:lnTo>
                      <a:pt x="8" y="6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Freeform 39"/>
              <p:cNvSpPr>
                <a:spLocks/>
              </p:cNvSpPr>
              <p:nvPr/>
            </p:nvSpPr>
            <p:spPr bwMode="auto">
              <a:xfrm>
                <a:off x="3542" y="877"/>
                <a:ext cx="6" cy="4"/>
              </a:xfrm>
              <a:custGeom>
                <a:avLst/>
                <a:gdLst>
                  <a:gd name="T0" fmla="*/ 6 w 6"/>
                  <a:gd name="T1" fmla="*/ 3 h 4"/>
                  <a:gd name="T2" fmla="*/ 2 w 6"/>
                  <a:gd name="T3" fmla="*/ 0 h 4"/>
                  <a:gd name="T4" fmla="*/ 0 w 6"/>
                  <a:gd name="T5" fmla="*/ 0 h 4"/>
                  <a:gd name="T6" fmla="*/ 0 w 6"/>
                  <a:gd name="T7" fmla="*/ 4 h 4"/>
                  <a:gd name="T8" fmla="*/ 4 w 6"/>
                  <a:gd name="T9" fmla="*/ 4 h 4"/>
                  <a:gd name="T10" fmla="*/ 6 w 6"/>
                  <a:gd name="T11" fmla="*/ 3 h 4"/>
                  <a:gd name="T12" fmla="*/ 6 w 6"/>
                  <a:gd name="T13" fmla="*/ 3 h 4"/>
                  <a:gd name="T14" fmla="*/ 6 w 6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Freeform 40"/>
              <p:cNvSpPr>
                <a:spLocks/>
              </p:cNvSpPr>
              <p:nvPr/>
            </p:nvSpPr>
            <p:spPr bwMode="auto">
              <a:xfrm>
                <a:off x="3551" y="880"/>
                <a:ext cx="10" cy="5"/>
              </a:xfrm>
              <a:custGeom>
                <a:avLst/>
                <a:gdLst>
                  <a:gd name="T0" fmla="*/ 10 w 10"/>
                  <a:gd name="T1" fmla="*/ 2 h 5"/>
                  <a:gd name="T2" fmla="*/ 6 w 10"/>
                  <a:gd name="T3" fmla="*/ 0 h 5"/>
                  <a:gd name="T4" fmla="*/ 3 w 10"/>
                  <a:gd name="T5" fmla="*/ 0 h 5"/>
                  <a:gd name="T6" fmla="*/ 4 w 10"/>
                  <a:gd name="T7" fmla="*/ 2 h 5"/>
                  <a:gd name="T8" fmla="*/ 0 w 10"/>
                  <a:gd name="T9" fmla="*/ 4 h 5"/>
                  <a:gd name="T10" fmla="*/ 0 w 10"/>
                  <a:gd name="T11" fmla="*/ 5 h 5"/>
                  <a:gd name="T12" fmla="*/ 7 w 10"/>
                  <a:gd name="T13" fmla="*/ 4 h 5"/>
                  <a:gd name="T14" fmla="*/ 10 w 10"/>
                  <a:gd name="T15" fmla="*/ 2 h 5"/>
                  <a:gd name="T16" fmla="*/ 10 w 10"/>
                  <a:gd name="T17" fmla="*/ 2 h 5"/>
                  <a:gd name="T18" fmla="*/ 10 w 10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5">
                    <a:moveTo>
                      <a:pt x="10" y="2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7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Freeform 41"/>
              <p:cNvSpPr>
                <a:spLocks/>
              </p:cNvSpPr>
              <p:nvPr/>
            </p:nvSpPr>
            <p:spPr bwMode="auto">
              <a:xfrm>
                <a:off x="3557" y="887"/>
                <a:ext cx="10" cy="3"/>
              </a:xfrm>
              <a:custGeom>
                <a:avLst/>
                <a:gdLst>
                  <a:gd name="T0" fmla="*/ 8 w 10"/>
                  <a:gd name="T1" fmla="*/ 2 h 3"/>
                  <a:gd name="T2" fmla="*/ 10 w 10"/>
                  <a:gd name="T3" fmla="*/ 0 h 3"/>
                  <a:gd name="T4" fmla="*/ 5 w 10"/>
                  <a:gd name="T5" fmla="*/ 1 h 3"/>
                  <a:gd name="T6" fmla="*/ 1 w 10"/>
                  <a:gd name="T7" fmla="*/ 1 h 3"/>
                  <a:gd name="T8" fmla="*/ 0 w 10"/>
                  <a:gd name="T9" fmla="*/ 3 h 3"/>
                  <a:gd name="T10" fmla="*/ 4 w 10"/>
                  <a:gd name="T11" fmla="*/ 3 h 3"/>
                  <a:gd name="T12" fmla="*/ 8 w 10"/>
                  <a:gd name="T13" fmla="*/ 2 h 3"/>
                  <a:gd name="T14" fmla="*/ 8 w 10"/>
                  <a:gd name="T15" fmla="*/ 2 h 3"/>
                  <a:gd name="T16" fmla="*/ 8 w 10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3">
                    <a:moveTo>
                      <a:pt x="8" y="2"/>
                    </a:moveTo>
                    <a:lnTo>
                      <a:pt x="10" y="0"/>
                    </a:lnTo>
                    <a:lnTo>
                      <a:pt x="5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4" y="3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Freeform 42"/>
              <p:cNvSpPr>
                <a:spLocks/>
              </p:cNvSpPr>
              <p:nvPr/>
            </p:nvSpPr>
            <p:spPr bwMode="auto">
              <a:xfrm>
                <a:off x="3542" y="888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0 w 3"/>
                  <a:gd name="T7" fmla="*/ 0 h 3"/>
                  <a:gd name="T8" fmla="*/ 1 w 3"/>
                  <a:gd name="T9" fmla="*/ 2 h 3"/>
                  <a:gd name="T10" fmla="*/ 3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Freeform 43"/>
              <p:cNvSpPr>
                <a:spLocks/>
              </p:cNvSpPr>
              <p:nvPr/>
            </p:nvSpPr>
            <p:spPr bwMode="auto">
              <a:xfrm>
                <a:off x="3436" y="865"/>
                <a:ext cx="70" cy="36"/>
              </a:xfrm>
              <a:custGeom>
                <a:avLst/>
                <a:gdLst>
                  <a:gd name="T0" fmla="*/ 0 w 70"/>
                  <a:gd name="T1" fmla="*/ 13 h 36"/>
                  <a:gd name="T2" fmla="*/ 12 w 70"/>
                  <a:gd name="T3" fmla="*/ 19 h 36"/>
                  <a:gd name="T4" fmla="*/ 3 w 70"/>
                  <a:gd name="T5" fmla="*/ 21 h 36"/>
                  <a:gd name="T6" fmla="*/ 0 w 70"/>
                  <a:gd name="T7" fmla="*/ 25 h 36"/>
                  <a:gd name="T8" fmla="*/ 7 w 70"/>
                  <a:gd name="T9" fmla="*/ 28 h 36"/>
                  <a:gd name="T10" fmla="*/ 17 w 70"/>
                  <a:gd name="T11" fmla="*/ 29 h 36"/>
                  <a:gd name="T12" fmla="*/ 19 w 70"/>
                  <a:gd name="T13" fmla="*/ 31 h 36"/>
                  <a:gd name="T14" fmla="*/ 14 w 70"/>
                  <a:gd name="T15" fmla="*/ 33 h 36"/>
                  <a:gd name="T16" fmla="*/ 14 w 70"/>
                  <a:gd name="T17" fmla="*/ 35 h 36"/>
                  <a:gd name="T18" fmla="*/ 20 w 70"/>
                  <a:gd name="T19" fmla="*/ 36 h 36"/>
                  <a:gd name="T20" fmla="*/ 31 w 70"/>
                  <a:gd name="T21" fmla="*/ 29 h 36"/>
                  <a:gd name="T22" fmla="*/ 34 w 70"/>
                  <a:gd name="T23" fmla="*/ 26 h 36"/>
                  <a:gd name="T24" fmla="*/ 32 w 70"/>
                  <a:gd name="T25" fmla="*/ 22 h 36"/>
                  <a:gd name="T26" fmla="*/ 53 w 70"/>
                  <a:gd name="T27" fmla="*/ 21 h 36"/>
                  <a:gd name="T28" fmla="*/ 55 w 70"/>
                  <a:gd name="T29" fmla="*/ 20 h 36"/>
                  <a:gd name="T30" fmla="*/ 51 w 70"/>
                  <a:gd name="T31" fmla="*/ 19 h 36"/>
                  <a:gd name="T32" fmla="*/ 49 w 70"/>
                  <a:gd name="T33" fmla="*/ 17 h 36"/>
                  <a:gd name="T34" fmla="*/ 55 w 70"/>
                  <a:gd name="T35" fmla="*/ 15 h 36"/>
                  <a:gd name="T36" fmla="*/ 66 w 70"/>
                  <a:gd name="T37" fmla="*/ 15 h 36"/>
                  <a:gd name="T38" fmla="*/ 70 w 70"/>
                  <a:gd name="T39" fmla="*/ 13 h 36"/>
                  <a:gd name="T40" fmla="*/ 70 w 70"/>
                  <a:gd name="T41" fmla="*/ 8 h 36"/>
                  <a:gd name="T42" fmla="*/ 69 w 70"/>
                  <a:gd name="T43" fmla="*/ 6 h 36"/>
                  <a:gd name="T44" fmla="*/ 56 w 70"/>
                  <a:gd name="T45" fmla="*/ 7 h 36"/>
                  <a:gd name="T46" fmla="*/ 55 w 70"/>
                  <a:gd name="T47" fmla="*/ 5 h 36"/>
                  <a:gd name="T48" fmla="*/ 64 w 70"/>
                  <a:gd name="T49" fmla="*/ 2 h 36"/>
                  <a:gd name="T50" fmla="*/ 62 w 70"/>
                  <a:gd name="T51" fmla="*/ 0 h 36"/>
                  <a:gd name="T52" fmla="*/ 47 w 70"/>
                  <a:gd name="T53" fmla="*/ 0 h 36"/>
                  <a:gd name="T54" fmla="*/ 45 w 70"/>
                  <a:gd name="T55" fmla="*/ 0 h 36"/>
                  <a:gd name="T56" fmla="*/ 49 w 70"/>
                  <a:gd name="T57" fmla="*/ 4 h 36"/>
                  <a:gd name="T58" fmla="*/ 45 w 70"/>
                  <a:gd name="T59" fmla="*/ 4 h 36"/>
                  <a:gd name="T60" fmla="*/ 38 w 70"/>
                  <a:gd name="T61" fmla="*/ 7 h 36"/>
                  <a:gd name="T62" fmla="*/ 35 w 70"/>
                  <a:gd name="T63" fmla="*/ 11 h 36"/>
                  <a:gd name="T64" fmla="*/ 0 w 70"/>
                  <a:gd name="T65" fmla="*/ 11 h 36"/>
                  <a:gd name="T66" fmla="*/ 0 w 70"/>
                  <a:gd name="T67" fmla="*/ 13 h 36"/>
                  <a:gd name="T68" fmla="*/ 0 w 70"/>
                  <a:gd name="T69" fmla="*/ 13 h 36"/>
                  <a:gd name="T70" fmla="*/ 0 w 70"/>
                  <a:gd name="T71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0" h="36">
                    <a:moveTo>
                      <a:pt x="0" y="13"/>
                    </a:moveTo>
                    <a:lnTo>
                      <a:pt x="12" y="19"/>
                    </a:lnTo>
                    <a:lnTo>
                      <a:pt x="3" y="21"/>
                    </a:lnTo>
                    <a:lnTo>
                      <a:pt x="0" y="25"/>
                    </a:lnTo>
                    <a:lnTo>
                      <a:pt x="7" y="28"/>
                    </a:lnTo>
                    <a:lnTo>
                      <a:pt x="17" y="29"/>
                    </a:lnTo>
                    <a:lnTo>
                      <a:pt x="19" y="31"/>
                    </a:lnTo>
                    <a:lnTo>
                      <a:pt x="14" y="33"/>
                    </a:lnTo>
                    <a:lnTo>
                      <a:pt x="14" y="35"/>
                    </a:lnTo>
                    <a:lnTo>
                      <a:pt x="20" y="36"/>
                    </a:lnTo>
                    <a:lnTo>
                      <a:pt x="31" y="29"/>
                    </a:lnTo>
                    <a:lnTo>
                      <a:pt x="34" y="26"/>
                    </a:lnTo>
                    <a:lnTo>
                      <a:pt x="32" y="22"/>
                    </a:lnTo>
                    <a:lnTo>
                      <a:pt x="53" y="21"/>
                    </a:lnTo>
                    <a:lnTo>
                      <a:pt x="55" y="20"/>
                    </a:lnTo>
                    <a:lnTo>
                      <a:pt x="51" y="19"/>
                    </a:lnTo>
                    <a:lnTo>
                      <a:pt x="49" y="17"/>
                    </a:lnTo>
                    <a:lnTo>
                      <a:pt x="55" y="15"/>
                    </a:lnTo>
                    <a:lnTo>
                      <a:pt x="66" y="15"/>
                    </a:lnTo>
                    <a:lnTo>
                      <a:pt x="70" y="13"/>
                    </a:lnTo>
                    <a:lnTo>
                      <a:pt x="70" y="8"/>
                    </a:lnTo>
                    <a:lnTo>
                      <a:pt x="69" y="6"/>
                    </a:lnTo>
                    <a:lnTo>
                      <a:pt x="56" y="7"/>
                    </a:lnTo>
                    <a:lnTo>
                      <a:pt x="55" y="5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9" y="4"/>
                    </a:lnTo>
                    <a:lnTo>
                      <a:pt x="45" y="4"/>
                    </a:lnTo>
                    <a:lnTo>
                      <a:pt x="38" y="7"/>
                    </a:lnTo>
                    <a:lnTo>
                      <a:pt x="35" y="11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Freeform 44"/>
              <p:cNvSpPr>
                <a:spLocks/>
              </p:cNvSpPr>
              <p:nvPr/>
            </p:nvSpPr>
            <p:spPr bwMode="auto">
              <a:xfrm>
                <a:off x="3403" y="865"/>
                <a:ext cx="65" cy="18"/>
              </a:xfrm>
              <a:custGeom>
                <a:avLst/>
                <a:gdLst>
                  <a:gd name="T0" fmla="*/ 1 w 65"/>
                  <a:gd name="T1" fmla="*/ 14 h 18"/>
                  <a:gd name="T2" fmla="*/ 9 w 65"/>
                  <a:gd name="T3" fmla="*/ 15 h 18"/>
                  <a:gd name="T4" fmla="*/ 14 w 65"/>
                  <a:gd name="T5" fmla="*/ 17 h 18"/>
                  <a:gd name="T6" fmla="*/ 17 w 65"/>
                  <a:gd name="T7" fmla="*/ 16 h 18"/>
                  <a:gd name="T8" fmla="*/ 24 w 65"/>
                  <a:gd name="T9" fmla="*/ 18 h 18"/>
                  <a:gd name="T10" fmla="*/ 30 w 65"/>
                  <a:gd name="T11" fmla="*/ 16 h 18"/>
                  <a:gd name="T12" fmla="*/ 27 w 65"/>
                  <a:gd name="T13" fmla="*/ 13 h 18"/>
                  <a:gd name="T14" fmla="*/ 21 w 65"/>
                  <a:gd name="T15" fmla="*/ 13 h 18"/>
                  <a:gd name="T16" fmla="*/ 21 w 65"/>
                  <a:gd name="T17" fmla="*/ 9 h 18"/>
                  <a:gd name="T18" fmla="*/ 36 w 65"/>
                  <a:gd name="T19" fmla="*/ 4 h 18"/>
                  <a:gd name="T20" fmla="*/ 49 w 65"/>
                  <a:gd name="T21" fmla="*/ 4 h 18"/>
                  <a:gd name="T22" fmla="*/ 50 w 65"/>
                  <a:gd name="T23" fmla="*/ 7 h 18"/>
                  <a:gd name="T24" fmla="*/ 57 w 65"/>
                  <a:gd name="T25" fmla="*/ 8 h 18"/>
                  <a:gd name="T26" fmla="*/ 65 w 65"/>
                  <a:gd name="T27" fmla="*/ 7 h 18"/>
                  <a:gd name="T28" fmla="*/ 60 w 65"/>
                  <a:gd name="T29" fmla="*/ 3 h 18"/>
                  <a:gd name="T30" fmla="*/ 48 w 65"/>
                  <a:gd name="T31" fmla="*/ 1 h 18"/>
                  <a:gd name="T32" fmla="*/ 30 w 65"/>
                  <a:gd name="T33" fmla="*/ 1 h 18"/>
                  <a:gd name="T34" fmla="*/ 27 w 65"/>
                  <a:gd name="T35" fmla="*/ 0 h 18"/>
                  <a:gd name="T36" fmla="*/ 21 w 65"/>
                  <a:gd name="T37" fmla="*/ 4 h 18"/>
                  <a:gd name="T38" fmla="*/ 3 w 65"/>
                  <a:gd name="T39" fmla="*/ 7 h 18"/>
                  <a:gd name="T40" fmla="*/ 0 w 65"/>
                  <a:gd name="T41" fmla="*/ 8 h 18"/>
                  <a:gd name="T42" fmla="*/ 0 w 65"/>
                  <a:gd name="T43" fmla="*/ 10 h 18"/>
                  <a:gd name="T44" fmla="*/ 1 w 65"/>
                  <a:gd name="T45" fmla="*/ 13 h 18"/>
                  <a:gd name="T46" fmla="*/ 1 w 65"/>
                  <a:gd name="T47" fmla="*/ 14 h 18"/>
                  <a:gd name="T48" fmla="*/ 1 w 65"/>
                  <a:gd name="T49" fmla="*/ 14 h 18"/>
                  <a:gd name="T50" fmla="*/ 1 w 65"/>
                  <a:gd name="T5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5" h="18">
                    <a:moveTo>
                      <a:pt x="1" y="14"/>
                    </a:moveTo>
                    <a:lnTo>
                      <a:pt x="9" y="15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24" y="18"/>
                    </a:lnTo>
                    <a:lnTo>
                      <a:pt x="30" y="16"/>
                    </a:lnTo>
                    <a:lnTo>
                      <a:pt x="27" y="13"/>
                    </a:lnTo>
                    <a:lnTo>
                      <a:pt x="21" y="13"/>
                    </a:lnTo>
                    <a:lnTo>
                      <a:pt x="21" y="9"/>
                    </a:lnTo>
                    <a:lnTo>
                      <a:pt x="36" y="4"/>
                    </a:lnTo>
                    <a:lnTo>
                      <a:pt x="49" y="4"/>
                    </a:lnTo>
                    <a:lnTo>
                      <a:pt x="50" y="7"/>
                    </a:lnTo>
                    <a:lnTo>
                      <a:pt x="57" y="8"/>
                    </a:lnTo>
                    <a:lnTo>
                      <a:pt x="65" y="7"/>
                    </a:lnTo>
                    <a:lnTo>
                      <a:pt x="60" y="3"/>
                    </a:lnTo>
                    <a:lnTo>
                      <a:pt x="48" y="1"/>
                    </a:lnTo>
                    <a:lnTo>
                      <a:pt x="30" y="1"/>
                    </a:lnTo>
                    <a:lnTo>
                      <a:pt x="27" y="0"/>
                    </a:lnTo>
                    <a:lnTo>
                      <a:pt x="21" y="4"/>
                    </a:lnTo>
                    <a:lnTo>
                      <a:pt x="3" y="7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Freeform 45"/>
              <p:cNvSpPr>
                <a:spLocks/>
              </p:cNvSpPr>
              <p:nvPr/>
            </p:nvSpPr>
            <p:spPr bwMode="auto">
              <a:xfrm>
                <a:off x="3481" y="891"/>
                <a:ext cx="12" cy="6"/>
              </a:xfrm>
              <a:custGeom>
                <a:avLst/>
                <a:gdLst>
                  <a:gd name="T0" fmla="*/ 7 w 12"/>
                  <a:gd name="T1" fmla="*/ 0 h 6"/>
                  <a:gd name="T2" fmla="*/ 0 w 12"/>
                  <a:gd name="T3" fmla="*/ 1 h 6"/>
                  <a:gd name="T4" fmla="*/ 0 w 12"/>
                  <a:gd name="T5" fmla="*/ 5 h 6"/>
                  <a:gd name="T6" fmla="*/ 1 w 12"/>
                  <a:gd name="T7" fmla="*/ 6 h 6"/>
                  <a:gd name="T8" fmla="*/ 12 w 12"/>
                  <a:gd name="T9" fmla="*/ 6 h 6"/>
                  <a:gd name="T10" fmla="*/ 7 w 12"/>
                  <a:gd name="T11" fmla="*/ 0 h 6"/>
                  <a:gd name="T12" fmla="*/ 7 w 12"/>
                  <a:gd name="T13" fmla="*/ 0 h 6"/>
                  <a:gd name="T14" fmla="*/ 7 w 1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6">
                    <a:moveTo>
                      <a:pt x="7" y="0"/>
                    </a:moveTo>
                    <a:lnTo>
                      <a:pt x="0" y="1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2" y="6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Freeform 46"/>
              <p:cNvSpPr>
                <a:spLocks/>
              </p:cNvSpPr>
              <p:nvPr/>
            </p:nvSpPr>
            <p:spPr bwMode="auto">
              <a:xfrm>
                <a:off x="3489" y="897"/>
                <a:ext cx="16" cy="5"/>
              </a:xfrm>
              <a:custGeom>
                <a:avLst/>
                <a:gdLst>
                  <a:gd name="T0" fmla="*/ 16 w 16"/>
                  <a:gd name="T1" fmla="*/ 5 h 5"/>
                  <a:gd name="T2" fmla="*/ 15 w 16"/>
                  <a:gd name="T3" fmla="*/ 1 h 5"/>
                  <a:gd name="T4" fmla="*/ 11 w 16"/>
                  <a:gd name="T5" fmla="*/ 0 h 5"/>
                  <a:gd name="T6" fmla="*/ 8 w 16"/>
                  <a:gd name="T7" fmla="*/ 1 h 5"/>
                  <a:gd name="T8" fmla="*/ 0 w 16"/>
                  <a:gd name="T9" fmla="*/ 2 h 5"/>
                  <a:gd name="T10" fmla="*/ 0 w 16"/>
                  <a:gd name="T11" fmla="*/ 2 h 5"/>
                  <a:gd name="T12" fmla="*/ 9 w 16"/>
                  <a:gd name="T13" fmla="*/ 5 h 5"/>
                  <a:gd name="T14" fmla="*/ 16 w 16"/>
                  <a:gd name="T15" fmla="*/ 5 h 5"/>
                  <a:gd name="T16" fmla="*/ 16 w 16"/>
                  <a:gd name="T17" fmla="*/ 5 h 5"/>
                  <a:gd name="T18" fmla="*/ 16 w 16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5">
                    <a:moveTo>
                      <a:pt x="16" y="5"/>
                    </a:moveTo>
                    <a:lnTo>
                      <a:pt x="15" y="1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9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Freeform 47"/>
              <p:cNvSpPr>
                <a:spLocks/>
              </p:cNvSpPr>
              <p:nvPr/>
            </p:nvSpPr>
            <p:spPr bwMode="auto">
              <a:xfrm>
                <a:off x="3471" y="897"/>
                <a:ext cx="10" cy="4"/>
              </a:xfrm>
              <a:custGeom>
                <a:avLst/>
                <a:gdLst>
                  <a:gd name="T0" fmla="*/ 4 w 10"/>
                  <a:gd name="T1" fmla="*/ 0 h 4"/>
                  <a:gd name="T2" fmla="*/ 1 w 10"/>
                  <a:gd name="T3" fmla="*/ 2 h 4"/>
                  <a:gd name="T4" fmla="*/ 0 w 10"/>
                  <a:gd name="T5" fmla="*/ 4 h 4"/>
                  <a:gd name="T6" fmla="*/ 10 w 10"/>
                  <a:gd name="T7" fmla="*/ 2 h 4"/>
                  <a:gd name="T8" fmla="*/ 4 w 10"/>
                  <a:gd name="T9" fmla="*/ 0 h 4"/>
                  <a:gd name="T10" fmla="*/ 4 w 10"/>
                  <a:gd name="T11" fmla="*/ 0 h 4"/>
                  <a:gd name="T12" fmla="*/ 4 w 1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4">
                    <a:moveTo>
                      <a:pt x="4" y="0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10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48"/>
              <p:cNvSpPr>
                <a:spLocks/>
              </p:cNvSpPr>
              <p:nvPr/>
            </p:nvSpPr>
            <p:spPr bwMode="auto">
              <a:xfrm>
                <a:off x="3497" y="857"/>
                <a:ext cx="7" cy="5"/>
              </a:xfrm>
              <a:custGeom>
                <a:avLst/>
                <a:gdLst>
                  <a:gd name="T0" fmla="*/ 7 w 7"/>
                  <a:gd name="T1" fmla="*/ 5 h 5"/>
                  <a:gd name="T2" fmla="*/ 4 w 7"/>
                  <a:gd name="T3" fmla="*/ 0 h 5"/>
                  <a:gd name="T4" fmla="*/ 1 w 7"/>
                  <a:gd name="T5" fmla="*/ 0 h 5"/>
                  <a:gd name="T6" fmla="*/ 0 w 7"/>
                  <a:gd name="T7" fmla="*/ 5 h 5"/>
                  <a:gd name="T8" fmla="*/ 3 w 7"/>
                  <a:gd name="T9" fmla="*/ 5 h 5"/>
                  <a:gd name="T10" fmla="*/ 7 w 7"/>
                  <a:gd name="T11" fmla="*/ 5 h 5"/>
                  <a:gd name="T12" fmla="*/ 7 w 7"/>
                  <a:gd name="T13" fmla="*/ 5 h 5"/>
                  <a:gd name="T14" fmla="*/ 7 w 7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lnTo>
                      <a:pt x="4" y="0"/>
                    </a:lnTo>
                    <a:lnTo>
                      <a:pt x="1" y="0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Freeform 49"/>
              <p:cNvSpPr>
                <a:spLocks/>
              </p:cNvSpPr>
              <p:nvPr/>
            </p:nvSpPr>
            <p:spPr bwMode="auto">
              <a:xfrm>
                <a:off x="3611" y="1185"/>
                <a:ext cx="21" cy="12"/>
              </a:xfrm>
              <a:custGeom>
                <a:avLst/>
                <a:gdLst>
                  <a:gd name="T0" fmla="*/ 0 w 21"/>
                  <a:gd name="T1" fmla="*/ 1 h 12"/>
                  <a:gd name="T2" fmla="*/ 4 w 21"/>
                  <a:gd name="T3" fmla="*/ 7 h 12"/>
                  <a:gd name="T4" fmla="*/ 16 w 21"/>
                  <a:gd name="T5" fmla="*/ 12 h 12"/>
                  <a:gd name="T6" fmla="*/ 21 w 21"/>
                  <a:gd name="T7" fmla="*/ 12 h 12"/>
                  <a:gd name="T8" fmla="*/ 21 w 21"/>
                  <a:gd name="T9" fmla="*/ 7 h 12"/>
                  <a:gd name="T10" fmla="*/ 7 w 21"/>
                  <a:gd name="T11" fmla="*/ 0 h 12"/>
                  <a:gd name="T12" fmla="*/ 0 w 21"/>
                  <a:gd name="T13" fmla="*/ 1 h 12"/>
                  <a:gd name="T14" fmla="*/ 0 w 21"/>
                  <a:gd name="T15" fmla="*/ 1 h 12"/>
                  <a:gd name="T16" fmla="*/ 0 w 21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2">
                    <a:moveTo>
                      <a:pt x="0" y="1"/>
                    </a:moveTo>
                    <a:lnTo>
                      <a:pt x="4" y="7"/>
                    </a:lnTo>
                    <a:lnTo>
                      <a:pt x="16" y="12"/>
                    </a:lnTo>
                    <a:lnTo>
                      <a:pt x="21" y="12"/>
                    </a:lnTo>
                    <a:lnTo>
                      <a:pt x="21" y="7"/>
                    </a:lnTo>
                    <a:lnTo>
                      <a:pt x="7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Freeform 50"/>
              <p:cNvSpPr>
                <a:spLocks/>
              </p:cNvSpPr>
              <p:nvPr/>
            </p:nvSpPr>
            <p:spPr bwMode="auto">
              <a:xfrm>
                <a:off x="3539" y="994"/>
                <a:ext cx="222" cy="108"/>
              </a:xfrm>
              <a:custGeom>
                <a:avLst/>
                <a:gdLst>
                  <a:gd name="T0" fmla="*/ 26 w 222"/>
                  <a:gd name="T1" fmla="*/ 94 h 108"/>
                  <a:gd name="T2" fmla="*/ 12 w 222"/>
                  <a:gd name="T3" fmla="*/ 100 h 108"/>
                  <a:gd name="T4" fmla="*/ 30 w 222"/>
                  <a:gd name="T5" fmla="*/ 103 h 108"/>
                  <a:gd name="T6" fmla="*/ 44 w 222"/>
                  <a:gd name="T7" fmla="*/ 108 h 108"/>
                  <a:gd name="T8" fmla="*/ 60 w 222"/>
                  <a:gd name="T9" fmla="*/ 81 h 108"/>
                  <a:gd name="T10" fmla="*/ 70 w 222"/>
                  <a:gd name="T11" fmla="*/ 77 h 108"/>
                  <a:gd name="T12" fmla="*/ 76 w 222"/>
                  <a:gd name="T13" fmla="*/ 70 h 108"/>
                  <a:gd name="T14" fmla="*/ 93 w 222"/>
                  <a:gd name="T15" fmla="*/ 65 h 108"/>
                  <a:gd name="T16" fmla="*/ 99 w 222"/>
                  <a:gd name="T17" fmla="*/ 58 h 108"/>
                  <a:gd name="T18" fmla="*/ 115 w 222"/>
                  <a:gd name="T19" fmla="*/ 47 h 108"/>
                  <a:gd name="T20" fmla="*/ 129 w 222"/>
                  <a:gd name="T21" fmla="*/ 40 h 108"/>
                  <a:gd name="T22" fmla="*/ 143 w 222"/>
                  <a:gd name="T23" fmla="*/ 34 h 108"/>
                  <a:gd name="T24" fmla="*/ 164 w 222"/>
                  <a:gd name="T25" fmla="*/ 30 h 108"/>
                  <a:gd name="T26" fmla="*/ 203 w 222"/>
                  <a:gd name="T27" fmla="*/ 22 h 108"/>
                  <a:gd name="T28" fmla="*/ 215 w 222"/>
                  <a:gd name="T29" fmla="*/ 15 h 108"/>
                  <a:gd name="T30" fmla="*/ 220 w 222"/>
                  <a:gd name="T31" fmla="*/ 3 h 108"/>
                  <a:gd name="T32" fmla="*/ 189 w 222"/>
                  <a:gd name="T33" fmla="*/ 3 h 108"/>
                  <a:gd name="T34" fmla="*/ 176 w 222"/>
                  <a:gd name="T35" fmla="*/ 11 h 108"/>
                  <a:gd name="T36" fmla="*/ 125 w 222"/>
                  <a:gd name="T37" fmla="*/ 22 h 108"/>
                  <a:gd name="T38" fmla="*/ 108 w 222"/>
                  <a:gd name="T39" fmla="*/ 19 h 108"/>
                  <a:gd name="T40" fmla="*/ 110 w 222"/>
                  <a:gd name="T41" fmla="*/ 26 h 108"/>
                  <a:gd name="T42" fmla="*/ 102 w 222"/>
                  <a:gd name="T43" fmla="*/ 24 h 108"/>
                  <a:gd name="T44" fmla="*/ 84 w 222"/>
                  <a:gd name="T45" fmla="*/ 30 h 108"/>
                  <a:gd name="T46" fmla="*/ 72 w 222"/>
                  <a:gd name="T47" fmla="*/ 35 h 108"/>
                  <a:gd name="T48" fmla="*/ 61 w 222"/>
                  <a:gd name="T49" fmla="*/ 43 h 108"/>
                  <a:gd name="T50" fmla="*/ 50 w 222"/>
                  <a:gd name="T51" fmla="*/ 46 h 108"/>
                  <a:gd name="T52" fmla="*/ 32 w 222"/>
                  <a:gd name="T53" fmla="*/ 48 h 108"/>
                  <a:gd name="T54" fmla="*/ 30 w 222"/>
                  <a:gd name="T55" fmla="*/ 51 h 108"/>
                  <a:gd name="T56" fmla="*/ 39 w 222"/>
                  <a:gd name="T57" fmla="*/ 61 h 108"/>
                  <a:gd name="T58" fmla="*/ 31 w 222"/>
                  <a:gd name="T59" fmla="*/ 65 h 108"/>
                  <a:gd name="T60" fmla="*/ 28 w 222"/>
                  <a:gd name="T61" fmla="*/ 70 h 108"/>
                  <a:gd name="T62" fmla="*/ 32 w 222"/>
                  <a:gd name="T63" fmla="*/ 80 h 108"/>
                  <a:gd name="T64" fmla="*/ 31 w 222"/>
                  <a:gd name="T65" fmla="*/ 81 h 108"/>
                  <a:gd name="T66" fmla="*/ 27 w 222"/>
                  <a:gd name="T67" fmla="*/ 81 h 108"/>
                  <a:gd name="T68" fmla="*/ 21 w 222"/>
                  <a:gd name="T69" fmla="*/ 80 h 108"/>
                  <a:gd name="T70" fmla="*/ 14 w 222"/>
                  <a:gd name="T71" fmla="*/ 81 h 108"/>
                  <a:gd name="T72" fmla="*/ 3 w 222"/>
                  <a:gd name="T73" fmla="*/ 87 h 108"/>
                  <a:gd name="T74" fmla="*/ 9 w 222"/>
                  <a:gd name="T75" fmla="*/ 95 h 108"/>
                  <a:gd name="T76" fmla="*/ 25 w 222"/>
                  <a:gd name="T77" fmla="*/ 9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2" h="108">
                    <a:moveTo>
                      <a:pt x="25" y="92"/>
                    </a:moveTo>
                    <a:lnTo>
                      <a:pt x="26" y="94"/>
                    </a:lnTo>
                    <a:lnTo>
                      <a:pt x="18" y="96"/>
                    </a:lnTo>
                    <a:lnTo>
                      <a:pt x="12" y="100"/>
                    </a:lnTo>
                    <a:lnTo>
                      <a:pt x="13" y="104"/>
                    </a:lnTo>
                    <a:lnTo>
                      <a:pt x="30" y="103"/>
                    </a:lnTo>
                    <a:lnTo>
                      <a:pt x="32" y="105"/>
                    </a:lnTo>
                    <a:lnTo>
                      <a:pt x="44" y="108"/>
                    </a:lnTo>
                    <a:lnTo>
                      <a:pt x="58" y="92"/>
                    </a:lnTo>
                    <a:lnTo>
                      <a:pt x="60" y="81"/>
                    </a:lnTo>
                    <a:lnTo>
                      <a:pt x="64" y="81"/>
                    </a:lnTo>
                    <a:lnTo>
                      <a:pt x="70" y="77"/>
                    </a:lnTo>
                    <a:lnTo>
                      <a:pt x="70" y="70"/>
                    </a:lnTo>
                    <a:lnTo>
                      <a:pt x="76" y="70"/>
                    </a:lnTo>
                    <a:lnTo>
                      <a:pt x="79" y="65"/>
                    </a:lnTo>
                    <a:lnTo>
                      <a:pt x="93" y="65"/>
                    </a:lnTo>
                    <a:lnTo>
                      <a:pt x="93" y="59"/>
                    </a:lnTo>
                    <a:lnTo>
                      <a:pt x="99" y="58"/>
                    </a:lnTo>
                    <a:lnTo>
                      <a:pt x="99" y="53"/>
                    </a:lnTo>
                    <a:lnTo>
                      <a:pt x="115" y="47"/>
                    </a:lnTo>
                    <a:lnTo>
                      <a:pt x="122" y="42"/>
                    </a:lnTo>
                    <a:lnTo>
                      <a:pt x="129" y="40"/>
                    </a:lnTo>
                    <a:lnTo>
                      <a:pt x="142" y="38"/>
                    </a:lnTo>
                    <a:lnTo>
                      <a:pt x="143" y="34"/>
                    </a:lnTo>
                    <a:lnTo>
                      <a:pt x="159" y="32"/>
                    </a:lnTo>
                    <a:lnTo>
                      <a:pt x="164" y="30"/>
                    </a:lnTo>
                    <a:lnTo>
                      <a:pt x="184" y="27"/>
                    </a:lnTo>
                    <a:lnTo>
                      <a:pt x="203" y="22"/>
                    </a:lnTo>
                    <a:lnTo>
                      <a:pt x="217" y="19"/>
                    </a:lnTo>
                    <a:lnTo>
                      <a:pt x="215" y="15"/>
                    </a:lnTo>
                    <a:lnTo>
                      <a:pt x="222" y="10"/>
                    </a:lnTo>
                    <a:lnTo>
                      <a:pt x="220" y="3"/>
                    </a:lnTo>
                    <a:lnTo>
                      <a:pt x="202" y="0"/>
                    </a:lnTo>
                    <a:lnTo>
                      <a:pt x="189" y="3"/>
                    </a:lnTo>
                    <a:lnTo>
                      <a:pt x="178" y="4"/>
                    </a:lnTo>
                    <a:lnTo>
                      <a:pt x="176" y="11"/>
                    </a:lnTo>
                    <a:lnTo>
                      <a:pt x="140" y="18"/>
                    </a:lnTo>
                    <a:lnTo>
                      <a:pt x="125" y="22"/>
                    </a:lnTo>
                    <a:lnTo>
                      <a:pt x="123" y="19"/>
                    </a:lnTo>
                    <a:lnTo>
                      <a:pt x="108" y="19"/>
                    </a:lnTo>
                    <a:lnTo>
                      <a:pt x="103" y="23"/>
                    </a:lnTo>
                    <a:lnTo>
                      <a:pt x="110" y="26"/>
                    </a:lnTo>
                    <a:lnTo>
                      <a:pt x="102" y="27"/>
                    </a:lnTo>
                    <a:lnTo>
                      <a:pt x="102" y="24"/>
                    </a:lnTo>
                    <a:lnTo>
                      <a:pt x="93" y="25"/>
                    </a:lnTo>
                    <a:lnTo>
                      <a:pt x="84" y="30"/>
                    </a:lnTo>
                    <a:lnTo>
                      <a:pt x="72" y="32"/>
                    </a:lnTo>
                    <a:lnTo>
                      <a:pt x="72" y="35"/>
                    </a:lnTo>
                    <a:lnTo>
                      <a:pt x="66" y="35"/>
                    </a:lnTo>
                    <a:lnTo>
                      <a:pt x="61" y="43"/>
                    </a:lnTo>
                    <a:lnTo>
                      <a:pt x="50" y="43"/>
                    </a:lnTo>
                    <a:lnTo>
                      <a:pt x="50" y="46"/>
                    </a:lnTo>
                    <a:lnTo>
                      <a:pt x="40" y="49"/>
                    </a:lnTo>
                    <a:lnTo>
                      <a:pt x="32" y="48"/>
                    </a:lnTo>
                    <a:lnTo>
                      <a:pt x="26" y="49"/>
                    </a:lnTo>
                    <a:lnTo>
                      <a:pt x="30" y="51"/>
                    </a:lnTo>
                    <a:lnTo>
                      <a:pt x="31" y="58"/>
                    </a:lnTo>
                    <a:lnTo>
                      <a:pt x="39" y="61"/>
                    </a:lnTo>
                    <a:lnTo>
                      <a:pt x="35" y="63"/>
                    </a:lnTo>
                    <a:lnTo>
                      <a:pt x="31" y="65"/>
                    </a:lnTo>
                    <a:lnTo>
                      <a:pt x="37" y="69"/>
                    </a:lnTo>
                    <a:lnTo>
                      <a:pt x="28" y="70"/>
                    </a:lnTo>
                    <a:lnTo>
                      <a:pt x="26" y="74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1" y="81"/>
                    </a:lnTo>
                    <a:lnTo>
                      <a:pt x="29" y="81"/>
                    </a:lnTo>
                    <a:lnTo>
                      <a:pt x="27" y="81"/>
                    </a:lnTo>
                    <a:lnTo>
                      <a:pt x="27" y="81"/>
                    </a:lnTo>
                    <a:lnTo>
                      <a:pt x="21" y="80"/>
                    </a:lnTo>
                    <a:lnTo>
                      <a:pt x="19" y="79"/>
                    </a:lnTo>
                    <a:lnTo>
                      <a:pt x="14" y="81"/>
                    </a:lnTo>
                    <a:lnTo>
                      <a:pt x="12" y="87"/>
                    </a:lnTo>
                    <a:lnTo>
                      <a:pt x="3" y="87"/>
                    </a:lnTo>
                    <a:lnTo>
                      <a:pt x="0" y="90"/>
                    </a:lnTo>
                    <a:lnTo>
                      <a:pt x="9" y="95"/>
                    </a:lnTo>
                    <a:lnTo>
                      <a:pt x="25" y="92"/>
                    </a:lnTo>
                    <a:lnTo>
                      <a:pt x="25" y="92"/>
                    </a:lnTo>
                    <a:lnTo>
                      <a:pt x="25" y="9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51"/>
              <p:cNvSpPr>
                <a:spLocks/>
              </p:cNvSpPr>
              <p:nvPr/>
            </p:nvSpPr>
            <p:spPr bwMode="auto">
              <a:xfrm>
                <a:off x="3508" y="1102"/>
                <a:ext cx="85" cy="77"/>
              </a:xfrm>
              <a:custGeom>
                <a:avLst/>
                <a:gdLst>
                  <a:gd name="T0" fmla="*/ 9 w 85"/>
                  <a:gd name="T1" fmla="*/ 52 h 77"/>
                  <a:gd name="T2" fmla="*/ 15 w 85"/>
                  <a:gd name="T3" fmla="*/ 48 h 77"/>
                  <a:gd name="T4" fmla="*/ 16 w 85"/>
                  <a:gd name="T5" fmla="*/ 52 h 77"/>
                  <a:gd name="T6" fmla="*/ 26 w 85"/>
                  <a:gd name="T7" fmla="*/ 54 h 77"/>
                  <a:gd name="T8" fmla="*/ 36 w 85"/>
                  <a:gd name="T9" fmla="*/ 57 h 77"/>
                  <a:gd name="T10" fmla="*/ 30 w 85"/>
                  <a:gd name="T11" fmla="*/ 65 h 77"/>
                  <a:gd name="T12" fmla="*/ 31 w 85"/>
                  <a:gd name="T13" fmla="*/ 71 h 77"/>
                  <a:gd name="T14" fmla="*/ 42 w 85"/>
                  <a:gd name="T15" fmla="*/ 72 h 77"/>
                  <a:gd name="T16" fmla="*/ 56 w 85"/>
                  <a:gd name="T17" fmla="*/ 77 h 77"/>
                  <a:gd name="T18" fmla="*/ 73 w 85"/>
                  <a:gd name="T19" fmla="*/ 75 h 77"/>
                  <a:gd name="T20" fmla="*/ 83 w 85"/>
                  <a:gd name="T21" fmla="*/ 74 h 77"/>
                  <a:gd name="T22" fmla="*/ 85 w 85"/>
                  <a:gd name="T23" fmla="*/ 68 h 77"/>
                  <a:gd name="T24" fmla="*/ 60 w 85"/>
                  <a:gd name="T25" fmla="*/ 52 h 77"/>
                  <a:gd name="T26" fmla="*/ 55 w 85"/>
                  <a:gd name="T27" fmla="*/ 43 h 77"/>
                  <a:gd name="T28" fmla="*/ 56 w 85"/>
                  <a:gd name="T29" fmla="*/ 20 h 77"/>
                  <a:gd name="T30" fmla="*/ 65 w 85"/>
                  <a:gd name="T31" fmla="*/ 19 h 77"/>
                  <a:gd name="T32" fmla="*/ 72 w 85"/>
                  <a:gd name="T33" fmla="*/ 6 h 77"/>
                  <a:gd name="T34" fmla="*/ 59 w 85"/>
                  <a:gd name="T35" fmla="*/ 0 h 77"/>
                  <a:gd name="T36" fmla="*/ 29 w 85"/>
                  <a:gd name="T37" fmla="*/ 1 h 77"/>
                  <a:gd name="T38" fmla="*/ 23 w 85"/>
                  <a:gd name="T39" fmla="*/ 10 h 77"/>
                  <a:gd name="T40" fmla="*/ 18 w 85"/>
                  <a:gd name="T41" fmla="*/ 11 h 77"/>
                  <a:gd name="T42" fmla="*/ 13 w 85"/>
                  <a:gd name="T43" fmla="*/ 15 h 77"/>
                  <a:gd name="T44" fmla="*/ 19 w 85"/>
                  <a:gd name="T45" fmla="*/ 20 h 77"/>
                  <a:gd name="T46" fmla="*/ 18 w 85"/>
                  <a:gd name="T47" fmla="*/ 28 h 77"/>
                  <a:gd name="T48" fmla="*/ 12 w 85"/>
                  <a:gd name="T49" fmla="*/ 33 h 77"/>
                  <a:gd name="T50" fmla="*/ 3 w 85"/>
                  <a:gd name="T51" fmla="*/ 34 h 77"/>
                  <a:gd name="T52" fmla="*/ 0 w 85"/>
                  <a:gd name="T53" fmla="*/ 45 h 77"/>
                  <a:gd name="T54" fmla="*/ 2 w 85"/>
                  <a:gd name="T55" fmla="*/ 50 h 77"/>
                  <a:gd name="T56" fmla="*/ 9 w 85"/>
                  <a:gd name="T57" fmla="*/ 52 h 77"/>
                  <a:gd name="T58" fmla="*/ 9 w 85"/>
                  <a:gd name="T59" fmla="*/ 52 h 77"/>
                  <a:gd name="T60" fmla="*/ 9 w 85"/>
                  <a:gd name="T61" fmla="*/ 5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5" h="77">
                    <a:moveTo>
                      <a:pt x="9" y="52"/>
                    </a:moveTo>
                    <a:lnTo>
                      <a:pt x="15" y="48"/>
                    </a:lnTo>
                    <a:lnTo>
                      <a:pt x="16" y="52"/>
                    </a:lnTo>
                    <a:lnTo>
                      <a:pt x="26" y="54"/>
                    </a:lnTo>
                    <a:lnTo>
                      <a:pt x="36" y="57"/>
                    </a:lnTo>
                    <a:lnTo>
                      <a:pt x="30" y="65"/>
                    </a:lnTo>
                    <a:lnTo>
                      <a:pt x="31" y="71"/>
                    </a:lnTo>
                    <a:lnTo>
                      <a:pt x="42" y="72"/>
                    </a:lnTo>
                    <a:lnTo>
                      <a:pt x="56" y="77"/>
                    </a:lnTo>
                    <a:lnTo>
                      <a:pt x="73" y="75"/>
                    </a:lnTo>
                    <a:lnTo>
                      <a:pt x="83" y="74"/>
                    </a:lnTo>
                    <a:lnTo>
                      <a:pt x="85" y="68"/>
                    </a:lnTo>
                    <a:lnTo>
                      <a:pt x="60" y="52"/>
                    </a:lnTo>
                    <a:lnTo>
                      <a:pt x="55" y="43"/>
                    </a:lnTo>
                    <a:lnTo>
                      <a:pt x="56" y="20"/>
                    </a:lnTo>
                    <a:lnTo>
                      <a:pt x="65" y="19"/>
                    </a:lnTo>
                    <a:lnTo>
                      <a:pt x="72" y="6"/>
                    </a:lnTo>
                    <a:lnTo>
                      <a:pt x="59" y="0"/>
                    </a:lnTo>
                    <a:lnTo>
                      <a:pt x="29" y="1"/>
                    </a:lnTo>
                    <a:lnTo>
                      <a:pt x="23" y="10"/>
                    </a:lnTo>
                    <a:lnTo>
                      <a:pt x="18" y="11"/>
                    </a:lnTo>
                    <a:lnTo>
                      <a:pt x="13" y="15"/>
                    </a:lnTo>
                    <a:lnTo>
                      <a:pt x="19" y="20"/>
                    </a:lnTo>
                    <a:lnTo>
                      <a:pt x="18" y="28"/>
                    </a:lnTo>
                    <a:lnTo>
                      <a:pt x="12" y="33"/>
                    </a:lnTo>
                    <a:lnTo>
                      <a:pt x="3" y="34"/>
                    </a:lnTo>
                    <a:lnTo>
                      <a:pt x="0" y="45"/>
                    </a:lnTo>
                    <a:lnTo>
                      <a:pt x="2" y="50"/>
                    </a:lnTo>
                    <a:lnTo>
                      <a:pt x="9" y="52"/>
                    </a:lnTo>
                    <a:lnTo>
                      <a:pt x="9" y="52"/>
                    </a:lnTo>
                    <a:lnTo>
                      <a:pt x="9" y="5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Freeform 52"/>
              <p:cNvSpPr>
                <a:spLocks/>
              </p:cNvSpPr>
              <p:nvPr/>
            </p:nvSpPr>
            <p:spPr bwMode="auto">
              <a:xfrm>
                <a:off x="3518" y="1155"/>
                <a:ext cx="16" cy="10"/>
              </a:xfrm>
              <a:custGeom>
                <a:avLst/>
                <a:gdLst>
                  <a:gd name="T0" fmla="*/ 0 w 16"/>
                  <a:gd name="T1" fmla="*/ 2 h 10"/>
                  <a:gd name="T2" fmla="*/ 15 w 16"/>
                  <a:gd name="T3" fmla="*/ 10 h 10"/>
                  <a:gd name="T4" fmla="*/ 16 w 16"/>
                  <a:gd name="T5" fmla="*/ 7 h 10"/>
                  <a:gd name="T6" fmla="*/ 5 w 16"/>
                  <a:gd name="T7" fmla="*/ 0 h 10"/>
                  <a:gd name="T8" fmla="*/ 0 w 16"/>
                  <a:gd name="T9" fmla="*/ 2 h 10"/>
                  <a:gd name="T10" fmla="*/ 0 w 16"/>
                  <a:gd name="T11" fmla="*/ 2 h 10"/>
                  <a:gd name="T12" fmla="*/ 0 w 16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0">
                    <a:moveTo>
                      <a:pt x="0" y="2"/>
                    </a:moveTo>
                    <a:lnTo>
                      <a:pt x="15" y="10"/>
                    </a:lnTo>
                    <a:lnTo>
                      <a:pt x="16" y="7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Freeform 53"/>
              <p:cNvSpPr>
                <a:spLocks/>
              </p:cNvSpPr>
              <p:nvPr/>
            </p:nvSpPr>
            <p:spPr bwMode="auto">
              <a:xfrm>
                <a:off x="3457" y="1204"/>
                <a:ext cx="33" cy="19"/>
              </a:xfrm>
              <a:custGeom>
                <a:avLst/>
                <a:gdLst>
                  <a:gd name="T0" fmla="*/ 1 w 33"/>
                  <a:gd name="T1" fmla="*/ 11 h 19"/>
                  <a:gd name="T2" fmla="*/ 0 w 33"/>
                  <a:gd name="T3" fmla="*/ 17 h 19"/>
                  <a:gd name="T4" fmla="*/ 18 w 33"/>
                  <a:gd name="T5" fmla="*/ 19 h 19"/>
                  <a:gd name="T6" fmla="*/ 32 w 33"/>
                  <a:gd name="T7" fmla="*/ 15 h 19"/>
                  <a:gd name="T8" fmla="*/ 33 w 33"/>
                  <a:gd name="T9" fmla="*/ 8 h 19"/>
                  <a:gd name="T10" fmla="*/ 23 w 33"/>
                  <a:gd name="T11" fmla="*/ 6 h 19"/>
                  <a:gd name="T12" fmla="*/ 17 w 33"/>
                  <a:gd name="T13" fmla="*/ 0 h 19"/>
                  <a:gd name="T14" fmla="*/ 4 w 33"/>
                  <a:gd name="T15" fmla="*/ 1 h 19"/>
                  <a:gd name="T16" fmla="*/ 1 w 33"/>
                  <a:gd name="T17" fmla="*/ 11 h 19"/>
                  <a:gd name="T18" fmla="*/ 1 w 33"/>
                  <a:gd name="T19" fmla="*/ 11 h 19"/>
                  <a:gd name="T20" fmla="*/ 1 w 33"/>
                  <a:gd name="T21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9">
                    <a:moveTo>
                      <a:pt x="1" y="11"/>
                    </a:moveTo>
                    <a:lnTo>
                      <a:pt x="0" y="17"/>
                    </a:lnTo>
                    <a:lnTo>
                      <a:pt x="18" y="19"/>
                    </a:lnTo>
                    <a:lnTo>
                      <a:pt x="32" y="15"/>
                    </a:lnTo>
                    <a:lnTo>
                      <a:pt x="33" y="8"/>
                    </a:lnTo>
                    <a:lnTo>
                      <a:pt x="23" y="6"/>
                    </a:lnTo>
                    <a:lnTo>
                      <a:pt x="17" y="0"/>
                    </a:lnTo>
                    <a:lnTo>
                      <a:pt x="4" y="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Freeform 54"/>
              <p:cNvSpPr>
                <a:spLocks/>
              </p:cNvSpPr>
              <p:nvPr/>
            </p:nvSpPr>
            <p:spPr bwMode="auto">
              <a:xfrm>
                <a:off x="5345" y="1148"/>
                <a:ext cx="57" cy="17"/>
              </a:xfrm>
              <a:custGeom>
                <a:avLst/>
                <a:gdLst>
                  <a:gd name="T0" fmla="*/ 24 w 57"/>
                  <a:gd name="T1" fmla="*/ 17 h 17"/>
                  <a:gd name="T2" fmla="*/ 48 w 57"/>
                  <a:gd name="T3" fmla="*/ 17 h 17"/>
                  <a:gd name="T4" fmla="*/ 56 w 57"/>
                  <a:gd name="T5" fmla="*/ 12 h 17"/>
                  <a:gd name="T6" fmla="*/ 57 w 57"/>
                  <a:gd name="T7" fmla="*/ 8 h 17"/>
                  <a:gd name="T8" fmla="*/ 56 w 57"/>
                  <a:gd name="T9" fmla="*/ 6 h 17"/>
                  <a:gd name="T10" fmla="*/ 49 w 57"/>
                  <a:gd name="T11" fmla="*/ 6 h 17"/>
                  <a:gd name="T12" fmla="*/ 42 w 57"/>
                  <a:gd name="T13" fmla="*/ 1 h 17"/>
                  <a:gd name="T14" fmla="*/ 32 w 57"/>
                  <a:gd name="T15" fmla="*/ 2 h 17"/>
                  <a:gd name="T16" fmla="*/ 18 w 57"/>
                  <a:gd name="T17" fmla="*/ 3 h 17"/>
                  <a:gd name="T18" fmla="*/ 7 w 57"/>
                  <a:gd name="T19" fmla="*/ 0 h 17"/>
                  <a:gd name="T20" fmla="*/ 3 w 57"/>
                  <a:gd name="T21" fmla="*/ 1 h 17"/>
                  <a:gd name="T22" fmla="*/ 0 w 57"/>
                  <a:gd name="T23" fmla="*/ 5 h 17"/>
                  <a:gd name="T24" fmla="*/ 11 w 57"/>
                  <a:gd name="T25" fmla="*/ 12 h 17"/>
                  <a:gd name="T26" fmla="*/ 24 w 57"/>
                  <a:gd name="T27" fmla="*/ 17 h 17"/>
                  <a:gd name="T28" fmla="*/ 24 w 57"/>
                  <a:gd name="T29" fmla="*/ 17 h 17"/>
                  <a:gd name="T30" fmla="*/ 24 w 57"/>
                  <a:gd name="T3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17">
                    <a:moveTo>
                      <a:pt x="24" y="17"/>
                    </a:moveTo>
                    <a:lnTo>
                      <a:pt x="48" y="17"/>
                    </a:lnTo>
                    <a:lnTo>
                      <a:pt x="56" y="12"/>
                    </a:lnTo>
                    <a:lnTo>
                      <a:pt x="57" y="8"/>
                    </a:lnTo>
                    <a:lnTo>
                      <a:pt x="56" y="6"/>
                    </a:lnTo>
                    <a:lnTo>
                      <a:pt x="49" y="6"/>
                    </a:lnTo>
                    <a:lnTo>
                      <a:pt x="42" y="1"/>
                    </a:lnTo>
                    <a:lnTo>
                      <a:pt x="32" y="2"/>
                    </a:lnTo>
                    <a:lnTo>
                      <a:pt x="18" y="3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11" y="12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4" y="1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55"/>
              <p:cNvSpPr>
                <a:spLocks/>
              </p:cNvSpPr>
              <p:nvPr/>
            </p:nvSpPr>
            <p:spPr bwMode="auto">
              <a:xfrm>
                <a:off x="5190" y="1187"/>
                <a:ext cx="22" cy="11"/>
              </a:xfrm>
              <a:custGeom>
                <a:avLst/>
                <a:gdLst>
                  <a:gd name="T0" fmla="*/ 19 w 22"/>
                  <a:gd name="T1" fmla="*/ 11 h 11"/>
                  <a:gd name="T2" fmla="*/ 22 w 22"/>
                  <a:gd name="T3" fmla="*/ 8 h 11"/>
                  <a:gd name="T4" fmla="*/ 22 w 22"/>
                  <a:gd name="T5" fmla="*/ 5 h 11"/>
                  <a:gd name="T6" fmla="*/ 9 w 22"/>
                  <a:gd name="T7" fmla="*/ 0 h 11"/>
                  <a:gd name="T8" fmla="*/ 4 w 22"/>
                  <a:gd name="T9" fmla="*/ 2 h 11"/>
                  <a:gd name="T10" fmla="*/ 0 w 22"/>
                  <a:gd name="T11" fmla="*/ 6 h 11"/>
                  <a:gd name="T12" fmla="*/ 11 w 22"/>
                  <a:gd name="T13" fmla="*/ 10 h 11"/>
                  <a:gd name="T14" fmla="*/ 19 w 22"/>
                  <a:gd name="T15" fmla="*/ 11 h 11"/>
                  <a:gd name="T16" fmla="*/ 19 w 22"/>
                  <a:gd name="T17" fmla="*/ 11 h 11"/>
                  <a:gd name="T18" fmla="*/ 19 w 22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11">
                    <a:moveTo>
                      <a:pt x="19" y="11"/>
                    </a:moveTo>
                    <a:lnTo>
                      <a:pt x="22" y="8"/>
                    </a:lnTo>
                    <a:lnTo>
                      <a:pt x="22" y="5"/>
                    </a:lnTo>
                    <a:lnTo>
                      <a:pt x="9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11" y="10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9" y="1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56"/>
              <p:cNvSpPr>
                <a:spLocks/>
              </p:cNvSpPr>
              <p:nvPr/>
            </p:nvSpPr>
            <p:spPr bwMode="auto">
              <a:xfrm>
                <a:off x="4877" y="1129"/>
                <a:ext cx="12" cy="10"/>
              </a:xfrm>
              <a:custGeom>
                <a:avLst/>
                <a:gdLst>
                  <a:gd name="T0" fmla="*/ 3 w 12"/>
                  <a:gd name="T1" fmla="*/ 10 h 10"/>
                  <a:gd name="T2" fmla="*/ 8 w 12"/>
                  <a:gd name="T3" fmla="*/ 8 h 10"/>
                  <a:gd name="T4" fmla="*/ 12 w 12"/>
                  <a:gd name="T5" fmla="*/ 2 h 10"/>
                  <a:gd name="T6" fmla="*/ 9 w 12"/>
                  <a:gd name="T7" fmla="*/ 0 h 10"/>
                  <a:gd name="T8" fmla="*/ 1 w 12"/>
                  <a:gd name="T9" fmla="*/ 2 h 10"/>
                  <a:gd name="T10" fmla="*/ 0 w 12"/>
                  <a:gd name="T11" fmla="*/ 4 h 10"/>
                  <a:gd name="T12" fmla="*/ 7 w 12"/>
                  <a:gd name="T13" fmla="*/ 4 h 10"/>
                  <a:gd name="T14" fmla="*/ 3 w 12"/>
                  <a:gd name="T15" fmla="*/ 7 h 10"/>
                  <a:gd name="T16" fmla="*/ 3 w 12"/>
                  <a:gd name="T17" fmla="*/ 10 h 10"/>
                  <a:gd name="T18" fmla="*/ 3 w 12"/>
                  <a:gd name="T19" fmla="*/ 10 h 10"/>
                  <a:gd name="T20" fmla="*/ 3 w 12"/>
                  <a:gd name="T2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10">
                    <a:moveTo>
                      <a:pt x="3" y="10"/>
                    </a:moveTo>
                    <a:lnTo>
                      <a:pt x="8" y="8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7" y="4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57"/>
              <p:cNvSpPr>
                <a:spLocks/>
              </p:cNvSpPr>
              <p:nvPr/>
            </p:nvSpPr>
            <p:spPr bwMode="auto">
              <a:xfrm>
                <a:off x="4797" y="1081"/>
                <a:ext cx="49" cy="21"/>
              </a:xfrm>
              <a:custGeom>
                <a:avLst/>
                <a:gdLst>
                  <a:gd name="T0" fmla="*/ 12 w 49"/>
                  <a:gd name="T1" fmla="*/ 16 h 21"/>
                  <a:gd name="T2" fmla="*/ 15 w 49"/>
                  <a:gd name="T3" fmla="*/ 18 h 21"/>
                  <a:gd name="T4" fmla="*/ 25 w 49"/>
                  <a:gd name="T5" fmla="*/ 19 h 21"/>
                  <a:gd name="T6" fmla="*/ 45 w 49"/>
                  <a:gd name="T7" fmla="*/ 21 h 21"/>
                  <a:gd name="T8" fmla="*/ 49 w 49"/>
                  <a:gd name="T9" fmla="*/ 14 h 21"/>
                  <a:gd name="T10" fmla="*/ 42 w 49"/>
                  <a:gd name="T11" fmla="*/ 8 h 21"/>
                  <a:gd name="T12" fmla="*/ 31 w 49"/>
                  <a:gd name="T13" fmla="*/ 2 h 21"/>
                  <a:gd name="T14" fmla="*/ 30 w 49"/>
                  <a:gd name="T15" fmla="*/ 0 h 21"/>
                  <a:gd name="T16" fmla="*/ 12 w 49"/>
                  <a:gd name="T17" fmla="*/ 0 h 21"/>
                  <a:gd name="T18" fmla="*/ 6 w 49"/>
                  <a:gd name="T19" fmla="*/ 6 h 21"/>
                  <a:gd name="T20" fmla="*/ 6 w 49"/>
                  <a:gd name="T21" fmla="*/ 10 h 21"/>
                  <a:gd name="T22" fmla="*/ 0 w 49"/>
                  <a:gd name="T23" fmla="*/ 12 h 21"/>
                  <a:gd name="T24" fmla="*/ 1 w 49"/>
                  <a:gd name="T25" fmla="*/ 15 h 21"/>
                  <a:gd name="T26" fmla="*/ 12 w 49"/>
                  <a:gd name="T27" fmla="*/ 16 h 21"/>
                  <a:gd name="T28" fmla="*/ 12 w 49"/>
                  <a:gd name="T29" fmla="*/ 16 h 21"/>
                  <a:gd name="T30" fmla="*/ 12 w 49"/>
                  <a:gd name="T31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9" h="21">
                    <a:moveTo>
                      <a:pt x="12" y="16"/>
                    </a:moveTo>
                    <a:lnTo>
                      <a:pt x="15" y="18"/>
                    </a:lnTo>
                    <a:lnTo>
                      <a:pt x="25" y="19"/>
                    </a:lnTo>
                    <a:lnTo>
                      <a:pt x="45" y="21"/>
                    </a:lnTo>
                    <a:lnTo>
                      <a:pt x="49" y="14"/>
                    </a:lnTo>
                    <a:lnTo>
                      <a:pt x="42" y="8"/>
                    </a:lnTo>
                    <a:lnTo>
                      <a:pt x="31" y="2"/>
                    </a:lnTo>
                    <a:lnTo>
                      <a:pt x="30" y="0"/>
                    </a:lnTo>
                    <a:lnTo>
                      <a:pt x="12" y="0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58"/>
              <p:cNvSpPr>
                <a:spLocks/>
              </p:cNvSpPr>
              <p:nvPr/>
            </p:nvSpPr>
            <p:spPr bwMode="auto">
              <a:xfrm>
                <a:off x="4792" y="1067"/>
                <a:ext cx="17" cy="15"/>
              </a:xfrm>
              <a:custGeom>
                <a:avLst/>
                <a:gdLst>
                  <a:gd name="T0" fmla="*/ 8 w 17"/>
                  <a:gd name="T1" fmla="*/ 0 h 15"/>
                  <a:gd name="T2" fmla="*/ 1 w 17"/>
                  <a:gd name="T3" fmla="*/ 4 h 15"/>
                  <a:gd name="T4" fmla="*/ 0 w 17"/>
                  <a:gd name="T5" fmla="*/ 9 h 15"/>
                  <a:gd name="T6" fmla="*/ 8 w 17"/>
                  <a:gd name="T7" fmla="*/ 15 h 15"/>
                  <a:gd name="T8" fmla="*/ 16 w 17"/>
                  <a:gd name="T9" fmla="*/ 10 h 15"/>
                  <a:gd name="T10" fmla="*/ 17 w 17"/>
                  <a:gd name="T11" fmla="*/ 7 h 15"/>
                  <a:gd name="T12" fmla="*/ 14 w 17"/>
                  <a:gd name="T13" fmla="*/ 6 h 15"/>
                  <a:gd name="T14" fmla="*/ 16 w 17"/>
                  <a:gd name="T15" fmla="*/ 3 h 15"/>
                  <a:gd name="T16" fmla="*/ 8 w 17"/>
                  <a:gd name="T17" fmla="*/ 0 h 15"/>
                  <a:gd name="T18" fmla="*/ 8 w 17"/>
                  <a:gd name="T19" fmla="*/ 0 h 15"/>
                  <a:gd name="T20" fmla="*/ 8 w 17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5">
                    <a:moveTo>
                      <a:pt x="8" y="0"/>
                    </a:moveTo>
                    <a:lnTo>
                      <a:pt x="1" y="4"/>
                    </a:lnTo>
                    <a:lnTo>
                      <a:pt x="0" y="9"/>
                    </a:lnTo>
                    <a:lnTo>
                      <a:pt x="8" y="15"/>
                    </a:lnTo>
                    <a:lnTo>
                      <a:pt x="16" y="10"/>
                    </a:lnTo>
                    <a:lnTo>
                      <a:pt x="17" y="7"/>
                    </a:lnTo>
                    <a:lnTo>
                      <a:pt x="14" y="6"/>
                    </a:lnTo>
                    <a:lnTo>
                      <a:pt x="16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59"/>
              <p:cNvSpPr>
                <a:spLocks/>
              </p:cNvSpPr>
              <p:nvPr/>
            </p:nvSpPr>
            <p:spPr bwMode="auto">
              <a:xfrm>
                <a:off x="4721" y="1070"/>
                <a:ext cx="17" cy="10"/>
              </a:xfrm>
              <a:custGeom>
                <a:avLst/>
                <a:gdLst>
                  <a:gd name="T0" fmla="*/ 17 w 17"/>
                  <a:gd name="T1" fmla="*/ 8 h 10"/>
                  <a:gd name="T2" fmla="*/ 7 w 17"/>
                  <a:gd name="T3" fmla="*/ 1 h 10"/>
                  <a:gd name="T4" fmla="*/ 0 w 17"/>
                  <a:gd name="T5" fmla="*/ 0 h 10"/>
                  <a:gd name="T6" fmla="*/ 16 w 17"/>
                  <a:gd name="T7" fmla="*/ 10 h 10"/>
                  <a:gd name="T8" fmla="*/ 17 w 17"/>
                  <a:gd name="T9" fmla="*/ 8 h 10"/>
                  <a:gd name="T10" fmla="*/ 17 w 17"/>
                  <a:gd name="T11" fmla="*/ 8 h 10"/>
                  <a:gd name="T12" fmla="*/ 17 w 17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0">
                    <a:moveTo>
                      <a:pt x="17" y="8"/>
                    </a:moveTo>
                    <a:lnTo>
                      <a:pt x="7" y="1"/>
                    </a:lnTo>
                    <a:lnTo>
                      <a:pt x="0" y="0"/>
                    </a:lnTo>
                    <a:lnTo>
                      <a:pt x="16" y="10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60"/>
              <p:cNvSpPr>
                <a:spLocks/>
              </p:cNvSpPr>
              <p:nvPr/>
            </p:nvSpPr>
            <p:spPr bwMode="auto">
              <a:xfrm>
                <a:off x="4746" y="1015"/>
                <a:ext cx="121" cy="45"/>
              </a:xfrm>
              <a:custGeom>
                <a:avLst/>
                <a:gdLst>
                  <a:gd name="T0" fmla="*/ 6 w 121"/>
                  <a:gd name="T1" fmla="*/ 32 h 45"/>
                  <a:gd name="T2" fmla="*/ 12 w 121"/>
                  <a:gd name="T3" fmla="*/ 32 h 45"/>
                  <a:gd name="T4" fmla="*/ 17 w 121"/>
                  <a:gd name="T5" fmla="*/ 35 h 45"/>
                  <a:gd name="T6" fmla="*/ 16 w 121"/>
                  <a:gd name="T7" fmla="*/ 39 h 45"/>
                  <a:gd name="T8" fmla="*/ 35 w 121"/>
                  <a:gd name="T9" fmla="*/ 45 h 45"/>
                  <a:gd name="T10" fmla="*/ 40 w 121"/>
                  <a:gd name="T11" fmla="*/ 41 h 45"/>
                  <a:gd name="T12" fmla="*/ 37 w 121"/>
                  <a:gd name="T13" fmla="*/ 34 h 45"/>
                  <a:gd name="T14" fmla="*/ 42 w 121"/>
                  <a:gd name="T15" fmla="*/ 32 h 45"/>
                  <a:gd name="T16" fmla="*/ 45 w 121"/>
                  <a:gd name="T17" fmla="*/ 33 h 45"/>
                  <a:gd name="T18" fmla="*/ 46 w 121"/>
                  <a:gd name="T19" fmla="*/ 37 h 45"/>
                  <a:gd name="T20" fmla="*/ 58 w 121"/>
                  <a:gd name="T21" fmla="*/ 37 h 45"/>
                  <a:gd name="T22" fmla="*/ 69 w 121"/>
                  <a:gd name="T23" fmla="*/ 31 h 45"/>
                  <a:gd name="T24" fmla="*/ 75 w 121"/>
                  <a:gd name="T25" fmla="*/ 31 h 45"/>
                  <a:gd name="T26" fmla="*/ 77 w 121"/>
                  <a:gd name="T27" fmla="*/ 37 h 45"/>
                  <a:gd name="T28" fmla="*/ 86 w 121"/>
                  <a:gd name="T29" fmla="*/ 38 h 45"/>
                  <a:gd name="T30" fmla="*/ 97 w 121"/>
                  <a:gd name="T31" fmla="*/ 32 h 45"/>
                  <a:gd name="T32" fmla="*/ 89 w 121"/>
                  <a:gd name="T33" fmla="*/ 32 h 45"/>
                  <a:gd name="T34" fmla="*/ 78 w 121"/>
                  <a:gd name="T35" fmla="*/ 27 h 45"/>
                  <a:gd name="T36" fmla="*/ 75 w 121"/>
                  <a:gd name="T37" fmla="*/ 19 h 45"/>
                  <a:gd name="T38" fmla="*/ 81 w 121"/>
                  <a:gd name="T39" fmla="*/ 14 h 45"/>
                  <a:gd name="T40" fmla="*/ 86 w 121"/>
                  <a:gd name="T41" fmla="*/ 14 h 45"/>
                  <a:gd name="T42" fmla="*/ 87 w 121"/>
                  <a:gd name="T43" fmla="*/ 17 h 45"/>
                  <a:gd name="T44" fmla="*/ 82 w 121"/>
                  <a:gd name="T45" fmla="*/ 19 h 45"/>
                  <a:gd name="T46" fmla="*/ 82 w 121"/>
                  <a:gd name="T47" fmla="*/ 24 h 45"/>
                  <a:gd name="T48" fmla="*/ 90 w 121"/>
                  <a:gd name="T49" fmla="*/ 29 h 45"/>
                  <a:gd name="T50" fmla="*/ 99 w 121"/>
                  <a:gd name="T51" fmla="*/ 27 h 45"/>
                  <a:gd name="T52" fmla="*/ 105 w 121"/>
                  <a:gd name="T53" fmla="*/ 30 h 45"/>
                  <a:gd name="T54" fmla="*/ 115 w 121"/>
                  <a:gd name="T55" fmla="*/ 22 h 45"/>
                  <a:gd name="T56" fmla="*/ 112 w 121"/>
                  <a:gd name="T57" fmla="*/ 21 h 45"/>
                  <a:gd name="T58" fmla="*/ 121 w 121"/>
                  <a:gd name="T59" fmla="*/ 18 h 45"/>
                  <a:gd name="T60" fmla="*/ 118 w 121"/>
                  <a:gd name="T61" fmla="*/ 15 h 45"/>
                  <a:gd name="T62" fmla="*/ 107 w 121"/>
                  <a:gd name="T63" fmla="*/ 14 h 45"/>
                  <a:gd name="T64" fmla="*/ 97 w 121"/>
                  <a:gd name="T65" fmla="*/ 9 h 45"/>
                  <a:gd name="T66" fmla="*/ 94 w 121"/>
                  <a:gd name="T67" fmla="*/ 9 h 45"/>
                  <a:gd name="T68" fmla="*/ 85 w 121"/>
                  <a:gd name="T69" fmla="*/ 9 h 45"/>
                  <a:gd name="T70" fmla="*/ 77 w 121"/>
                  <a:gd name="T71" fmla="*/ 6 h 45"/>
                  <a:gd name="T72" fmla="*/ 73 w 121"/>
                  <a:gd name="T73" fmla="*/ 2 h 45"/>
                  <a:gd name="T74" fmla="*/ 69 w 121"/>
                  <a:gd name="T75" fmla="*/ 0 h 45"/>
                  <a:gd name="T76" fmla="*/ 64 w 121"/>
                  <a:gd name="T77" fmla="*/ 1 h 45"/>
                  <a:gd name="T78" fmla="*/ 60 w 121"/>
                  <a:gd name="T79" fmla="*/ 6 h 45"/>
                  <a:gd name="T80" fmla="*/ 60 w 121"/>
                  <a:gd name="T81" fmla="*/ 16 h 45"/>
                  <a:gd name="T82" fmla="*/ 51 w 121"/>
                  <a:gd name="T83" fmla="*/ 16 h 45"/>
                  <a:gd name="T84" fmla="*/ 47 w 121"/>
                  <a:gd name="T85" fmla="*/ 14 h 45"/>
                  <a:gd name="T86" fmla="*/ 47 w 121"/>
                  <a:gd name="T87" fmla="*/ 11 h 45"/>
                  <a:gd name="T88" fmla="*/ 40 w 121"/>
                  <a:gd name="T89" fmla="*/ 9 h 45"/>
                  <a:gd name="T90" fmla="*/ 40 w 121"/>
                  <a:gd name="T91" fmla="*/ 8 h 45"/>
                  <a:gd name="T92" fmla="*/ 44 w 121"/>
                  <a:gd name="T93" fmla="*/ 6 h 45"/>
                  <a:gd name="T94" fmla="*/ 27 w 121"/>
                  <a:gd name="T95" fmla="*/ 1 h 45"/>
                  <a:gd name="T96" fmla="*/ 17 w 121"/>
                  <a:gd name="T97" fmla="*/ 5 h 45"/>
                  <a:gd name="T98" fmla="*/ 17 w 121"/>
                  <a:gd name="T99" fmla="*/ 6 h 45"/>
                  <a:gd name="T100" fmla="*/ 8 w 121"/>
                  <a:gd name="T101" fmla="*/ 6 h 45"/>
                  <a:gd name="T102" fmla="*/ 8 w 121"/>
                  <a:gd name="T103" fmla="*/ 8 h 45"/>
                  <a:gd name="T104" fmla="*/ 10 w 121"/>
                  <a:gd name="T105" fmla="*/ 11 h 45"/>
                  <a:gd name="T106" fmla="*/ 4 w 121"/>
                  <a:gd name="T107" fmla="*/ 12 h 45"/>
                  <a:gd name="T108" fmla="*/ 3 w 121"/>
                  <a:gd name="T109" fmla="*/ 14 h 45"/>
                  <a:gd name="T110" fmla="*/ 6 w 121"/>
                  <a:gd name="T111" fmla="*/ 21 h 45"/>
                  <a:gd name="T112" fmla="*/ 0 w 121"/>
                  <a:gd name="T113" fmla="*/ 24 h 45"/>
                  <a:gd name="T114" fmla="*/ 6 w 121"/>
                  <a:gd name="T115" fmla="*/ 32 h 45"/>
                  <a:gd name="T116" fmla="*/ 6 w 121"/>
                  <a:gd name="T117" fmla="*/ 32 h 45"/>
                  <a:gd name="T118" fmla="*/ 6 w 121"/>
                  <a:gd name="T119" fmla="*/ 3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1" h="45">
                    <a:moveTo>
                      <a:pt x="6" y="32"/>
                    </a:moveTo>
                    <a:lnTo>
                      <a:pt x="12" y="32"/>
                    </a:lnTo>
                    <a:lnTo>
                      <a:pt x="17" y="35"/>
                    </a:lnTo>
                    <a:lnTo>
                      <a:pt x="16" y="39"/>
                    </a:lnTo>
                    <a:lnTo>
                      <a:pt x="35" y="45"/>
                    </a:lnTo>
                    <a:lnTo>
                      <a:pt x="40" y="41"/>
                    </a:lnTo>
                    <a:lnTo>
                      <a:pt x="37" y="34"/>
                    </a:lnTo>
                    <a:lnTo>
                      <a:pt x="42" y="32"/>
                    </a:lnTo>
                    <a:lnTo>
                      <a:pt x="45" y="33"/>
                    </a:lnTo>
                    <a:lnTo>
                      <a:pt x="46" y="37"/>
                    </a:lnTo>
                    <a:lnTo>
                      <a:pt x="58" y="37"/>
                    </a:lnTo>
                    <a:lnTo>
                      <a:pt x="69" y="31"/>
                    </a:lnTo>
                    <a:lnTo>
                      <a:pt x="75" y="31"/>
                    </a:lnTo>
                    <a:lnTo>
                      <a:pt x="77" y="37"/>
                    </a:lnTo>
                    <a:lnTo>
                      <a:pt x="86" y="38"/>
                    </a:lnTo>
                    <a:lnTo>
                      <a:pt x="97" y="32"/>
                    </a:lnTo>
                    <a:lnTo>
                      <a:pt x="89" y="32"/>
                    </a:lnTo>
                    <a:lnTo>
                      <a:pt x="78" y="27"/>
                    </a:lnTo>
                    <a:lnTo>
                      <a:pt x="75" y="19"/>
                    </a:lnTo>
                    <a:lnTo>
                      <a:pt x="81" y="14"/>
                    </a:lnTo>
                    <a:lnTo>
                      <a:pt x="86" y="14"/>
                    </a:lnTo>
                    <a:lnTo>
                      <a:pt x="87" y="17"/>
                    </a:lnTo>
                    <a:lnTo>
                      <a:pt x="82" y="19"/>
                    </a:lnTo>
                    <a:lnTo>
                      <a:pt x="82" y="24"/>
                    </a:lnTo>
                    <a:lnTo>
                      <a:pt x="90" y="29"/>
                    </a:lnTo>
                    <a:lnTo>
                      <a:pt x="99" y="27"/>
                    </a:lnTo>
                    <a:lnTo>
                      <a:pt x="105" y="30"/>
                    </a:lnTo>
                    <a:lnTo>
                      <a:pt x="115" y="22"/>
                    </a:lnTo>
                    <a:lnTo>
                      <a:pt x="112" y="21"/>
                    </a:lnTo>
                    <a:lnTo>
                      <a:pt x="121" y="18"/>
                    </a:lnTo>
                    <a:lnTo>
                      <a:pt x="118" y="15"/>
                    </a:lnTo>
                    <a:lnTo>
                      <a:pt x="107" y="14"/>
                    </a:lnTo>
                    <a:lnTo>
                      <a:pt x="97" y="9"/>
                    </a:lnTo>
                    <a:lnTo>
                      <a:pt x="94" y="9"/>
                    </a:lnTo>
                    <a:lnTo>
                      <a:pt x="85" y="9"/>
                    </a:lnTo>
                    <a:lnTo>
                      <a:pt x="77" y="6"/>
                    </a:lnTo>
                    <a:lnTo>
                      <a:pt x="73" y="2"/>
                    </a:lnTo>
                    <a:lnTo>
                      <a:pt x="69" y="0"/>
                    </a:lnTo>
                    <a:lnTo>
                      <a:pt x="64" y="1"/>
                    </a:lnTo>
                    <a:lnTo>
                      <a:pt x="60" y="6"/>
                    </a:lnTo>
                    <a:lnTo>
                      <a:pt x="60" y="16"/>
                    </a:lnTo>
                    <a:lnTo>
                      <a:pt x="51" y="16"/>
                    </a:lnTo>
                    <a:lnTo>
                      <a:pt x="47" y="14"/>
                    </a:lnTo>
                    <a:lnTo>
                      <a:pt x="47" y="11"/>
                    </a:lnTo>
                    <a:lnTo>
                      <a:pt x="40" y="9"/>
                    </a:lnTo>
                    <a:lnTo>
                      <a:pt x="40" y="8"/>
                    </a:lnTo>
                    <a:lnTo>
                      <a:pt x="44" y="6"/>
                    </a:lnTo>
                    <a:lnTo>
                      <a:pt x="27" y="1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10" y="11"/>
                    </a:lnTo>
                    <a:lnTo>
                      <a:pt x="4" y="12"/>
                    </a:lnTo>
                    <a:lnTo>
                      <a:pt x="3" y="14"/>
                    </a:lnTo>
                    <a:lnTo>
                      <a:pt x="6" y="21"/>
                    </a:lnTo>
                    <a:lnTo>
                      <a:pt x="0" y="2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61"/>
              <p:cNvSpPr>
                <a:spLocks/>
              </p:cNvSpPr>
              <p:nvPr/>
            </p:nvSpPr>
            <p:spPr bwMode="auto">
              <a:xfrm>
                <a:off x="4885" y="1031"/>
                <a:ext cx="66" cy="24"/>
              </a:xfrm>
              <a:custGeom>
                <a:avLst/>
                <a:gdLst>
                  <a:gd name="T0" fmla="*/ 10 w 66"/>
                  <a:gd name="T1" fmla="*/ 8 h 24"/>
                  <a:gd name="T2" fmla="*/ 11 w 66"/>
                  <a:gd name="T3" fmla="*/ 13 h 24"/>
                  <a:gd name="T4" fmla="*/ 20 w 66"/>
                  <a:gd name="T5" fmla="*/ 17 h 24"/>
                  <a:gd name="T6" fmla="*/ 35 w 66"/>
                  <a:gd name="T7" fmla="*/ 24 h 24"/>
                  <a:gd name="T8" fmla="*/ 48 w 66"/>
                  <a:gd name="T9" fmla="*/ 24 h 24"/>
                  <a:gd name="T10" fmla="*/ 63 w 66"/>
                  <a:gd name="T11" fmla="*/ 20 h 24"/>
                  <a:gd name="T12" fmla="*/ 66 w 66"/>
                  <a:gd name="T13" fmla="*/ 15 h 24"/>
                  <a:gd name="T14" fmla="*/ 62 w 66"/>
                  <a:gd name="T15" fmla="*/ 11 h 24"/>
                  <a:gd name="T16" fmla="*/ 47 w 66"/>
                  <a:gd name="T17" fmla="*/ 8 h 24"/>
                  <a:gd name="T18" fmla="*/ 35 w 66"/>
                  <a:gd name="T19" fmla="*/ 7 h 24"/>
                  <a:gd name="T20" fmla="*/ 31 w 66"/>
                  <a:gd name="T21" fmla="*/ 5 h 24"/>
                  <a:gd name="T22" fmla="*/ 12 w 66"/>
                  <a:gd name="T23" fmla="*/ 5 h 24"/>
                  <a:gd name="T24" fmla="*/ 4 w 66"/>
                  <a:gd name="T25" fmla="*/ 1 h 24"/>
                  <a:gd name="T26" fmla="*/ 0 w 66"/>
                  <a:gd name="T27" fmla="*/ 0 h 24"/>
                  <a:gd name="T28" fmla="*/ 1 w 66"/>
                  <a:gd name="T29" fmla="*/ 3 h 24"/>
                  <a:gd name="T30" fmla="*/ 10 w 66"/>
                  <a:gd name="T31" fmla="*/ 8 h 24"/>
                  <a:gd name="T32" fmla="*/ 10 w 66"/>
                  <a:gd name="T33" fmla="*/ 8 h 24"/>
                  <a:gd name="T34" fmla="*/ 10 w 66"/>
                  <a:gd name="T35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24">
                    <a:moveTo>
                      <a:pt x="10" y="8"/>
                    </a:moveTo>
                    <a:lnTo>
                      <a:pt x="11" y="13"/>
                    </a:lnTo>
                    <a:lnTo>
                      <a:pt x="20" y="17"/>
                    </a:lnTo>
                    <a:lnTo>
                      <a:pt x="35" y="24"/>
                    </a:lnTo>
                    <a:lnTo>
                      <a:pt x="48" y="24"/>
                    </a:lnTo>
                    <a:lnTo>
                      <a:pt x="63" y="20"/>
                    </a:lnTo>
                    <a:lnTo>
                      <a:pt x="66" y="15"/>
                    </a:lnTo>
                    <a:lnTo>
                      <a:pt x="62" y="11"/>
                    </a:lnTo>
                    <a:lnTo>
                      <a:pt x="47" y="8"/>
                    </a:lnTo>
                    <a:lnTo>
                      <a:pt x="35" y="7"/>
                    </a:lnTo>
                    <a:lnTo>
                      <a:pt x="31" y="5"/>
                    </a:lnTo>
                    <a:lnTo>
                      <a:pt x="12" y="5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62"/>
              <p:cNvSpPr>
                <a:spLocks/>
              </p:cNvSpPr>
              <p:nvPr/>
            </p:nvSpPr>
            <p:spPr bwMode="auto">
              <a:xfrm>
                <a:off x="4916" y="1001"/>
                <a:ext cx="11" cy="4"/>
              </a:xfrm>
              <a:custGeom>
                <a:avLst/>
                <a:gdLst>
                  <a:gd name="T0" fmla="*/ 11 w 11"/>
                  <a:gd name="T1" fmla="*/ 0 h 4"/>
                  <a:gd name="T2" fmla="*/ 1 w 11"/>
                  <a:gd name="T3" fmla="*/ 1 h 4"/>
                  <a:gd name="T4" fmla="*/ 0 w 11"/>
                  <a:gd name="T5" fmla="*/ 4 h 4"/>
                  <a:gd name="T6" fmla="*/ 11 w 11"/>
                  <a:gd name="T7" fmla="*/ 3 h 4"/>
                  <a:gd name="T8" fmla="*/ 11 w 11"/>
                  <a:gd name="T9" fmla="*/ 0 h 4"/>
                  <a:gd name="T10" fmla="*/ 11 w 11"/>
                  <a:gd name="T11" fmla="*/ 0 h 4"/>
                  <a:gd name="T12" fmla="*/ 11 w 1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">
                    <a:moveTo>
                      <a:pt x="11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63"/>
              <p:cNvSpPr>
                <a:spLocks/>
              </p:cNvSpPr>
              <p:nvPr/>
            </p:nvSpPr>
            <p:spPr bwMode="auto">
              <a:xfrm>
                <a:off x="4975" y="1017"/>
                <a:ext cx="6" cy="1"/>
              </a:xfrm>
              <a:custGeom>
                <a:avLst/>
                <a:gdLst>
                  <a:gd name="T0" fmla="*/ 6 w 6"/>
                  <a:gd name="T1" fmla="*/ 0 h 1"/>
                  <a:gd name="T2" fmla="*/ 0 w 6"/>
                  <a:gd name="T3" fmla="*/ 0 h 1"/>
                  <a:gd name="T4" fmla="*/ 0 w 6"/>
                  <a:gd name="T5" fmla="*/ 0 h 1"/>
                  <a:gd name="T6" fmla="*/ 4 w 6"/>
                  <a:gd name="T7" fmla="*/ 1 h 1"/>
                  <a:gd name="T8" fmla="*/ 6 w 6"/>
                  <a:gd name="T9" fmla="*/ 0 h 1"/>
                  <a:gd name="T10" fmla="*/ 6 w 6"/>
                  <a:gd name="T11" fmla="*/ 0 h 1"/>
                  <a:gd name="T12" fmla="*/ 6 w 6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64"/>
              <p:cNvSpPr>
                <a:spLocks/>
              </p:cNvSpPr>
              <p:nvPr/>
            </p:nvSpPr>
            <p:spPr bwMode="auto">
              <a:xfrm>
                <a:off x="4748" y="1148"/>
                <a:ext cx="13" cy="2"/>
              </a:xfrm>
              <a:custGeom>
                <a:avLst/>
                <a:gdLst>
                  <a:gd name="T0" fmla="*/ 0 w 13"/>
                  <a:gd name="T1" fmla="*/ 0 h 2"/>
                  <a:gd name="T2" fmla="*/ 4 w 13"/>
                  <a:gd name="T3" fmla="*/ 2 h 2"/>
                  <a:gd name="T4" fmla="*/ 13 w 13"/>
                  <a:gd name="T5" fmla="*/ 2 h 2"/>
                  <a:gd name="T6" fmla="*/ 10 w 13"/>
                  <a:gd name="T7" fmla="*/ 0 h 2"/>
                  <a:gd name="T8" fmla="*/ 2 w 13"/>
                  <a:gd name="T9" fmla="*/ 0 h 2"/>
                  <a:gd name="T10" fmla="*/ 0 w 13"/>
                  <a:gd name="T11" fmla="*/ 0 h 2"/>
                  <a:gd name="T12" fmla="*/ 0 w 13"/>
                  <a:gd name="T13" fmla="*/ 0 h 2"/>
                  <a:gd name="T14" fmla="*/ 0 w 1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">
                    <a:moveTo>
                      <a:pt x="0" y="0"/>
                    </a:moveTo>
                    <a:lnTo>
                      <a:pt x="4" y="2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65"/>
              <p:cNvSpPr>
                <a:spLocks/>
              </p:cNvSpPr>
              <p:nvPr/>
            </p:nvSpPr>
            <p:spPr bwMode="auto">
              <a:xfrm>
                <a:off x="4558" y="1081"/>
                <a:ext cx="10" cy="2"/>
              </a:xfrm>
              <a:custGeom>
                <a:avLst/>
                <a:gdLst>
                  <a:gd name="T0" fmla="*/ 10 w 10"/>
                  <a:gd name="T1" fmla="*/ 2 h 2"/>
                  <a:gd name="T2" fmla="*/ 7 w 10"/>
                  <a:gd name="T3" fmla="*/ 0 h 2"/>
                  <a:gd name="T4" fmla="*/ 2 w 10"/>
                  <a:gd name="T5" fmla="*/ 0 h 2"/>
                  <a:gd name="T6" fmla="*/ 0 w 10"/>
                  <a:gd name="T7" fmla="*/ 2 h 2"/>
                  <a:gd name="T8" fmla="*/ 5 w 10"/>
                  <a:gd name="T9" fmla="*/ 1 h 2"/>
                  <a:gd name="T10" fmla="*/ 10 w 10"/>
                  <a:gd name="T11" fmla="*/ 2 h 2"/>
                  <a:gd name="T12" fmla="*/ 10 w 10"/>
                  <a:gd name="T13" fmla="*/ 2 h 2"/>
                  <a:gd name="T14" fmla="*/ 10 w 10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7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5" y="1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66"/>
              <p:cNvSpPr>
                <a:spLocks/>
              </p:cNvSpPr>
              <p:nvPr/>
            </p:nvSpPr>
            <p:spPr bwMode="auto">
              <a:xfrm>
                <a:off x="4581" y="1087"/>
                <a:ext cx="8" cy="6"/>
              </a:xfrm>
              <a:custGeom>
                <a:avLst/>
                <a:gdLst>
                  <a:gd name="T0" fmla="*/ 4 w 8"/>
                  <a:gd name="T1" fmla="*/ 3 h 6"/>
                  <a:gd name="T2" fmla="*/ 8 w 8"/>
                  <a:gd name="T3" fmla="*/ 0 h 6"/>
                  <a:gd name="T4" fmla="*/ 2 w 8"/>
                  <a:gd name="T5" fmla="*/ 1 h 6"/>
                  <a:gd name="T6" fmla="*/ 0 w 8"/>
                  <a:gd name="T7" fmla="*/ 5 h 6"/>
                  <a:gd name="T8" fmla="*/ 4 w 8"/>
                  <a:gd name="T9" fmla="*/ 6 h 6"/>
                  <a:gd name="T10" fmla="*/ 4 w 8"/>
                  <a:gd name="T11" fmla="*/ 3 h 6"/>
                  <a:gd name="T12" fmla="*/ 4 w 8"/>
                  <a:gd name="T13" fmla="*/ 3 h 6"/>
                  <a:gd name="T14" fmla="*/ 4 w 8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4" y="3"/>
                    </a:moveTo>
                    <a:lnTo>
                      <a:pt x="8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4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67"/>
              <p:cNvSpPr>
                <a:spLocks/>
              </p:cNvSpPr>
              <p:nvPr/>
            </p:nvSpPr>
            <p:spPr bwMode="auto">
              <a:xfrm>
                <a:off x="4600" y="1092"/>
                <a:ext cx="6" cy="2"/>
              </a:xfrm>
              <a:custGeom>
                <a:avLst/>
                <a:gdLst>
                  <a:gd name="T0" fmla="*/ 6 w 6"/>
                  <a:gd name="T1" fmla="*/ 1 h 2"/>
                  <a:gd name="T2" fmla="*/ 4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  <a:gd name="T8" fmla="*/ 6 w 6"/>
                  <a:gd name="T9" fmla="*/ 1 h 2"/>
                  <a:gd name="T10" fmla="*/ 6 w 6"/>
                  <a:gd name="T11" fmla="*/ 1 h 2"/>
                  <a:gd name="T12" fmla="*/ 6 w 6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68"/>
              <p:cNvSpPr>
                <a:spLocks/>
              </p:cNvSpPr>
              <p:nvPr/>
            </p:nvSpPr>
            <p:spPr bwMode="auto">
              <a:xfrm>
                <a:off x="4378" y="1063"/>
                <a:ext cx="28" cy="13"/>
              </a:xfrm>
              <a:custGeom>
                <a:avLst/>
                <a:gdLst>
                  <a:gd name="T0" fmla="*/ 7 w 28"/>
                  <a:gd name="T1" fmla="*/ 0 h 13"/>
                  <a:gd name="T2" fmla="*/ 4 w 28"/>
                  <a:gd name="T3" fmla="*/ 2 h 13"/>
                  <a:gd name="T4" fmla="*/ 0 w 28"/>
                  <a:gd name="T5" fmla="*/ 6 h 13"/>
                  <a:gd name="T6" fmla="*/ 6 w 28"/>
                  <a:gd name="T7" fmla="*/ 7 h 13"/>
                  <a:gd name="T8" fmla="*/ 13 w 28"/>
                  <a:gd name="T9" fmla="*/ 13 h 13"/>
                  <a:gd name="T10" fmla="*/ 22 w 28"/>
                  <a:gd name="T11" fmla="*/ 9 h 13"/>
                  <a:gd name="T12" fmla="*/ 22 w 28"/>
                  <a:gd name="T13" fmla="*/ 6 h 13"/>
                  <a:gd name="T14" fmla="*/ 28 w 28"/>
                  <a:gd name="T15" fmla="*/ 2 h 13"/>
                  <a:gd name="T16" fmla="*/ 27 w 28"/>
                  <a:gd name="T17" fmla="*/ 0 h 13"/>
                  <a:gd name="T18" fmla="*/ 16 w 28"/>
                  <a:gd name="T19" fmla="*/ 0 h 13"/>
                  <a:gd name="T20" fmla="*/ 7 w 28"/>
                  <a:gd name="T21" fmla="*/ 0 h 13"/>
                  <a:gd name="T22" fmla="*/ 7 w 28"/>
                  <a:gd name="T23" fmla="*/ 0 h 13"/>
                  <a:gd name="T24" fmla="*/ 7 w 28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13">
                    <a:moveTo>
                      <a:pt x="7" y="0"/>
                    </a:moveTo>
                    <a:lnTo>
                      <a:pt x="4" y="2"/>
                    </a:lnTo>
                    <a:lnTo>
                      <a:pt x="0" y="6"/>
                    </a:lnTo>
                    <a:lnTo>
                      <a:pt x="6" y="7"/>
                    </a:lnTo>
                    <a:lnTo>
                      <a:pt x="13" y="13"/>
                    </a:lnTo>
                    <a:lnTo>
                      <a:pt x="22" y="9"/>
                    </a:lnTo>
                    <a:lnTo>
                      <a:pt x="22" y="6"/>
                    </a:lnTo>
                    <a:lnTo>
                      <a:pt x="28" y="2"/>
                    </a:lnTo>
                    <a:lnTo>
                      <a:pt x="27" y="0"/>
                    </a:lnTo>
                    <a:lnTo>
                      <a:pt x="16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69"/>
              <p:cNvSpPr>
                <a:spLocks/>
              </p:cNvSpPr>
              <p:nvPr/>
            </p:nvSpPr>
            <p:spPr bwMode="auto">
              <a:xfrm>
                <a:off x="4437" y="1065"/>
                <a:ext cx="12" cy="9"/>
              </a:xfrm>
              <a:custGeom>
                <a:avLst/>
                <a:gdLst>
                  <a:gd name="T0" fmla="*/ 6 w 12"/>
                  <a:gd name="T1" fmla="*/ 9 h 9"/>
                  <a:gd name="T2" fmla="*/ 6 w 12"/>
                  <a:gd name="T3" fmla="*/ 6 h 9"/>
                  <a:gd name="T4" fmla="*/ 12 w 12"/>
                  <a:gd name="T5" fmla="*/ 1 h 9"/>
                  <a:gd name="T6" fmla="*/ 8 w 12"/>
                  <a:gd name="T7" fmla="*/ 0 h 9"/>
                  <a:gd name="T8" fmla="*/ 4 w 12"/>
                  <a:gd name="T9" fmla="*/ 2 h 9"/>
                  <a:gd name="T10" fmla="*/ 0 w 12"/>
                  <a:gd name="T11" fmla="*/ 6 h 9"/>
                  <a:gd name="T12" fmla="*/ 2 w 12"/>
                  <a:gd name="T13" fmla="*/ 9 h 9"/>
                  <a:gd name="T14" fmla="*/ 6 w 12"/>
                  <a:gd name="T15" fmla="*/ 9 h 9"/>
                  <a:gd name="T16" fmla="*/ 6 w 12"/>
                  <a:gd name="T17" fmla="*/ 9 h 9"/>
                  <a:gd name="T18" fmla="*/ 6 w 12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9">
                    <a:moveTo>
                      <a:pt x="6" y="9"/>
                    </a:moveTo>
                    <a:lnTo>
                      <a:pt x="6" y="6"/>
                    </a:lnTo>
                    <a:lnTo>
                      <a:pt x="12" y="1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2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Freeform 70"/>
              <p:cNvSpPr>
                <a:spLocks/>
              </p:cNvSpPr>
              <p:nvPr/>
            </p:nvSpPr>
            <p:spPr bwMode="auto">
              <a:xfrm>
                <a:off x="4384" y="1005"/>
                <a:ext cx="12" cy="4"/>
              </a:xfrm>
              <a:custGeom>
                <a:avLst/>
                <a:gdLst>
                  <a:gd name="T0" fmla="*/ 12 w 12"/>
                  <a:gd name="T1" fmla="*/ 4 h 4"/>
                  <a:gd name="T2" fmla="*/ 6 w 12"/>
                  <a:gd name="T3" fmla="*/ 1 h 4"/>
                  <a:gd name="T4" fmla="*/ 2 w 12"/>
                  <a:gd name="T5" fmla="*/ 0 h 4"/>
                  <a:gd name="T6" fmla="*/ 0 w 12"/>
                  <a:gd name="T7" fmla="*/ 1 h 4"/>
                  <a:gd name="T8" fmla="*/ 8 w 12"/>
                  <a:gd name="T9" fmla="*/ 4 h 4"/>
                  <a:gd name="T10" fmla="*/ 12 w 12"/>
                  <a:gd name="T11" fmla="*/ 4 h 4"/>
                  <a:gd name="T12" fmla="*/ 12 w 12"/>
                  <a:gd name="T13" fmla="*/ 4 h 4"/>
                  <a:gd name="T14" fmla="*/ 12 w 1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6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8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78" name="Freeform 71"/>
              <p:cNvSpPr>
                <a:spLocks/>
              </p:cNvSpPr>
              <p:nvPr/>
            </p:nvSpPr>
            <p:spPr bwMode="auto">
              <a:xfrm>
                <a:off x="4400" y="1008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1 h 3"/>
                  <a:gd name="T6" fmla="*/ 1 w 3"/>
                  <a:gd name="T7" fmla="*/ 0 h 3"/>
                  <a:gd name="T8" fmla="*/ 1 w 3"/>
                  <a:gd name="T9" fmla="*/ 0 h 3"/>
                  <a:gd name="T10" fmla="*/ 1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79" name="Freeform 72"/>
              <p:cNvSpPr>
                <a:spLocks/>
              </p:cNvSpPr>
              <p:nvPr/>
            </p:nvSpPr>
            <p:spPr bwMode="auto">
              <a:xfrm>
                <a:off x="4204" y="921"/>
                <a:ext cx="86" cy="47"/>
              </a:xfrm>
              <a:custGeom>
                <a:avLst/>
                <a:gdLst>
                  <a:gd name="T0" fmla="*/ 11 w 86"/>
                  <a:gd name="T1" fmla="*/ 34 h 47"/>
                  <a:gd name="T2" fmla="*/ 0 w 86"/>
                  <a:gd name="T3" fmla="*/ 39 h 47"/>
                  <a:gd name="T4" fmla="*/ 0 w 86"/>
                  <a:gd name="T5" fmla="*/ 42 h 47"/>
                  <a:gd name="T6" fmla="*/ 8 w 86"/>
                  <a:gd name="T7" fmla="*/ 47 h 47"/>
                  <a:gd name="T8" fmla="*/ 15 w 86"/>
                  <a:gd name="T9" fmla="*/ 42 h 47"/>
                  <a:gd name="T10" fmla="*/ 29 w 86"/>
                  <a:gd name="T11" fmla="*/ 40 h 47"/>
                  <a:gd name="T12" fmla="*/ 39 w 86"/>
                  <a:gd name="T13" fmla="*/ 38 h 47"/>
                  <a:gd name="T14" fmla="*/ 47 w 86"/>
                  <a:gd name="T15" fmla="*/ 38 h 47"/>
                  <a:gd name="T16" fmla="*/ 50 w 86"/>
                  <a:gd name="T17" fmla="*/ 41 h 47"/>
                  <a:gd name="T18" fmla="*/ 58 w 86"/>
                  <a:gd name="T19" fmla="*/ 39 h 47"/>
                  <a:gd name="T20" fmla="*/ 67 w 86"/>
                  <a:gd name="T21" fmla="*/ 39 h 47"/>
                  <a:gd name="T22" fmla="*/ 84 w 86"/>
                  <a:gd name="T23" fmla="*/ 31 h 47"/>
                  <a:gd name="T24" fmla="*/ 86 w 86"/>
                  <a:gd name="T25" fmla="*/ 24 h 47"/>
                  <a:gd name="T26" fmla="*/ 79 w 86"/>
                  <a:gd name="T27" fmla="*/ 20 h 47"/>
                  <a:gd name="T28" fmla="*/ 79 w 86"/>
                  <a:gd name="T29" fmla="*/ 16 h 47"/>
                  <a:gd name="T30" fmla="*/ 69 w 86"/>
                  <a:gd name="T31" fmla="*/ 11 h 47"/>
                  <a:gd name="T32" fmla="*/ 67 w 86"/>
                  <a:gd name="T33" fmla="*/ 7 h 47"/>
                  <a:gd name="T34" fmla="*/ 60 w 86"/>
                  <a:gd name="T35" fmla="*/ 6 h 47"/>
                  <a:gd name="T36" fmla="*/ 57 w 86"/>
                  <a:gd name="T37" fmla="*/ 11 h 47"/>
                  <a:gd name="T38" fmla="*/ 51 w 86"/>
                  <a:gd name="T39" fmla="*/ 13 h 47"/>
                  <a:gd name="T40" fmla="*/ 50 w 86"/>
                  <a:gd name="T41" fmla="*/ 6 h 47"/>
                  <a:gd name="T42" fmla="*/ 55 w 86"/>
                  <a:gd name="T43" fmla="*/ 5 h 47"/>
                  <a:gd name="T44" fmla="*/ 53 w 86"/>
                  <a:gd name="T45" fmla="*/ 0 h 47"/>
                  <a:gd name="T46" fmla="*/ 45 w 86"/>
                  <a:gd name="T47" fmla="*/ 0 h 47"/>
                  <a:gd name="T48" fmla="*/ 43 w 86"/>
                  <a:gd name="T49" fmla="*/ 5 h 47"/>
                  <a:gd name="T50" fmla="*/ 41 w 86"/>
                  <a:gd name="T51" fmla="*/ 5 h 47"/>
                  <a:gd name="T52" fmla="*/ 40 w 86"/>
                  <a:gd name="T53" fmla="*/ 1 h 47"/>
                  <a:gd name="T54" fmla="*/ 33 w 86"/>
                  <a:gd name="T55" fmla="*/ 0 h 47"/>
                  <a:gd name="T56" fmla="*/ 31 w 86"/>
                  <a:gd name="T57" fmla="*/ 2 h 47"/>
                  <a:gd name="T58" fmla="*/ 35 w 86"/>
                  <a:gd name="T59" fmla="*/ 5 h 47"/>
                  <a:gd name="T60" fmla="*/ 27 w 86"/>
                  <a:gd name="T61" fmla="*/ 6 h 47"/>
                  <a:gd name="T62" fmla="*/ 24 w 86"/>
                  <a:gd name="T63" fmla="*/ 8 h 47"/>
                  <a:gd name="T64" fmla="*/ 25 w 86"/>
                  <a:gd name="T65" fmla="*/ 11 h 47"/>
                  <a:gd name="T66" fmla="*/ 22 w 86"/>
                  <a:gd name="T67" fmla="*/ 15 h 47"/>
                  <a:gd name="T68" fmla="*/ 22 w 86"/>
                  <a:gd name="T69" fmla="*/ 18 h 47"/>
                  <a:gd name="T70" fmla="*/ 12 w 86"/>
                  <a:gd name="T71" fmla="*/ 20 h 47"/>
                  <a:gd name="T72" fmla="*/ 11 w 86"/>
                  <a:gd name="T73" fmla="*/ 29 h 47"/>
                  <a:gd name="T74" fmla="*/ 9 w 86"/>
                  <a:gd name="T75" fmla="*/ 30 h 47"/>
                  <a:gd name="T76" fmla="*/ 11 w 86"/>
                  <a:gd name="T77" fmla="*/ 34 h 47"/>
                  <a:gd name="T78" fmla="*/ 11 w 86"/>
                  <a:gd name="T79" fmla="*/ 34 h 47"/>
                  <a:gd name="T80" fmla="*/ 11 w 86"/>
                  <a:gd name="T81" fmla="*/ 3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6" h="47">
                    <a:moveTo>
                      <a:pt x="11" y="34"/>
                    </a:moveTo>
                    <a:lnTo>
                      <a:pt x="0" y="39"/>
                    </a:lnTo>
                    <a:lnTo>
                      <a:pt x="0" y="42"/>
                    </a:lnTo>
                    <a:lnTo>
                      <a:pt x="8" y="47"/>
                    </a:lnTo>
                    <a:lnTo>
                      <a:pt x="15" y="42"/>
                    </a:lnTo>
                    <a:lnTo>
                      <a:pt x="29" y="40"/>
                    </a:lnTo>
                    <a:lnTo>
                      <a:pt x="39" y="38"/>
                    </a:lnTo>
                    <a:lnTo>
                      <a:pt x="47" y="38"/>
                    </a:lnTo>
                    <a:lnTo>
                      <a:pt x="50" y="41"/>
                    </a:lnTo>
                    <a:lnTo>
                      <a:pt x="58" y="39"/>
                    </a:lnTo>
                    <a:lnTo>
                      <a:pt x="67" y="39"/>
                    </a:lnTo>
                    <a:lnTo>
                      <a:pt x="84" y="31"/>
                    </a:lnTo>
                    <a:lnTo>
                      <a:pt x="86" y="24"/>
                    </a:lnTo>
                    <a:lnTo>
                      <a:pt x="79" y="20"/>
                    </a:lnTo>
                    <a:lnTo>
                      <a:pt x="79" y="16"/>
                    </a:lnTo>
                    <a:lnTo>
                      <a:pt x="69" y="11"/>
                    </a:lnTo>
                    <a:lnTo>
                      <a:pt x="67" y="7"/>
                    </a:lnTo>
                    <a:lnTo>
                      <a:pt x="60" y="6"/>
                    </a:lnTo>
                    <a:lnTo>
                      <a:pt x="57" y="11"/>
                    </a:lnTo>
                    <a:lnTo>
                      <a:pt x="51" y="13"/>
                    </a:lnTo>
                    <a:lnTo>
                      <a:pt x="50" y="6"/>
                    </a:lnTo>
                    <a:lnTo>
                      <a:pt x="55" y="5"/>
                    </a:lnTo>
                    <a:lnTo>
                      <a:pt x="53" y="0"/>
                    </a:lnTo>
                    <a:lnTo>
                      <a:pt x="45" y="0"/>
                    </a:lnTo>
                    <a:lnTo>
                      <a:pt x="43" y="5"/>
                    </a:lnTo>
                    <a:lnTo>
                      <a:pt x="41" y="5"/>
                    </a:lnTo>
                    <a:lnTo>
                      <a:pt x="40" y="1"/>
                    </a:lnTo>
                    <a:lnTo>
                      <a:pt x="33" y="0"/>
                    </a:lnTo>
                    <a:lnTo>
                      <a:pt x="31" y="2"/>
                    </a:lnTo>
                    <a:lnTo>
                      <a:pt x="35" y="5"/>
                    </a:lnTo>
                    <a:lnTo>
                      <a:pt x="27" y="6"/>
                    </a:lnTo>
                    <a:lnTo>
                      <a:pt x="24" y="8"/>
                    </a:lnTo>
                    <a:lnTo>
                      <a:pt x="25" y="11"/>
                    </a:lnTo>
                    <a:lnTo>
                      <a:pt x="22" y="15"/>
                    </a:lnTo>
                    <a:lnTo>
                      <a:pt x="22" y="18"/>
                    </a:lnTo>
                    <a:lnTo>
                      <a:pt x="12" y="20"/>
                    </a:lnTo>
                    <a:lnTo>
                      <a:pt x="11" y="29"/>
                    </a:lnTo>
                    <a:lnTo>
                      <a:pt x="9" y="30"/>
                    </a:lnTo>
                    <a:lnTo>
                      <a:pt x="11" y="34"/>
                    </a:lnTo>
                    <a:lnTo>
                      <a:pt x="11" y="34"/>
                    </a:lnTo>
                    <a:lnTo>
                      <a:pt x="11" y="3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Freeform 73"/>
              <p:cNvSpPr>
                <a:spLocks/>
              </p:cNvSpPr>
              <p:nvPr/>
            </p:nvSpPr>
            <p:spPr bwMode="auto">
              <a:xfrm>
                <a:off x="4115" y="894"/>
                <a:ext cx="99" cy="48"/>
              </a:xfrm>
              <a:custGeom>
                <a:avLst/>
                <a:gdLst>
                  <a:gd name="T0" fmla="*/ 61 w 99"/>
                  <a:gd name="T1" fmla="*/ 0 h 48"/>
                  <a:gd name="T2" fmla="*/ 40 w 99"/>
                  <a:gd name="T3" fmla="*/ 1 h 48"/>
                  <a:gd name="T4" fmla="*/ 26 w 99"/>
                  <a:gd name="T5" fmla="*/ 5 h 48"/>
                  <a:gd name="T6" fmla="*/ 22 w 99"/>
                  <a:gd name="T7" fmla="*/ 4 h 48"/>
                  <a:gd name="T8" fmla="*/ 16 w 99"/>
                  <a:gd name="T9" fmla="*/ 8 h 48"/>
                  <a:gd name="T10" fmla="*/ 15 w 99"/>
                  <a:gd name="T11" fmla="*/ 14 h 48"/>
                  <a:gd name="T12" fmla="*/ 6 w 99"/>
                  <a:gd name="T13" fmla="*/ 15 h 48"/>
                  <a:gd name="T14" fmla="*/ 3 w 99"/>
                  <a:gd name="T15" fmla="*/ 20 h 48"/>
                  <a:gd name="T16" fmla="*/ 0 w 99"/>
                  <a:gd name="T17" fmla="*/ 21 h 48"/>
                  <a:gd name="T18" fmla="*/ 8 w 99"/>
                  <a:gd name="T19" fmla="*/ 25 h 48"/>
                  <a:gd name="T20" fmla="*/ 15 w 99"/>
                  <a:gd name="T21" fmla="*/ 25 h 48"/>
                  <a:gd name="T22" fmla="*/ 13 w 99"/>
                  <a:gd name="T23" fmla="*/ 31 h 48"/>
                  <a:gd name="T24" fmla="*/ 16 w 99"/>
                  <a:gd name="T25" fmla="*/ 36 h 48"/>
                  <a:gd name="T26" fmla="*/ 25 w 99"/>
                  <a:gd name="T27" fmla="*/ 39 h 48"/>
                  <a:gd name="T28" fmla="*/ 31 w 99"/>
                  <a:gd name="T29" fmla="*/ 38 h 48"/>
                  <a:gd name="T30" fmla="*/ 57 w 99"/>
                  <a:gd name="T31" fmla="*/ 43 h 48"/>
                  <a:gd name="T32" fmla="*/ 59 w 99"/>
                  <a:gd name="T33" fmla="*/ 48 h 48"/>
                  <a:gd name="T34" fmla="*/ 64 w 99"/>
                  <a:gd name="T35" fmla="*/ 48 h 48"/>
                  <a:gd name="T36" fmla="*/ 96 w 99"/>
                  <a:gd name="T37" fmla="*/ 43 h 48"/>
                  <a:gd name="T38" fmla="*/ 96 w 99"/>
                  <a:gd name="T39" fmla="*/ 40 h 48"/>
                  <a:gd name="T40" fmla="*/ 79 w 99"/>
                  <a:gd name="T41" fmla="*/ 33 h 48"/>
                  <a:gd name="T42" fmla="*/ 79 w 99"/>
                  <a:gd name="T43" fmla="*/ 30 h 48"/>
                  <a:gd name="T44" fmla="*/ 88 w 99"/>
                  <a:gd name="T45" fmla="*/ 31 h 48"/>
                  <a:gd name="T46" fmla="*/ 94 w 99"/>
                  <a:gd name="T47" fmla="*/ 29 h 48"/>
                  <a:gd name="T48" fmla="*/ 99 w 99"/>
                  <a:gd name="T49" fmla="*/ 15 h 48"/>
                  <a:gd name="T50" fmla="*/ 87 w 99"/>
                  <a:gd name="T51" fmla="*/ 6 h 48"/>
                  <a:gd name="T52" fmla="*/ 79 w 99"/>
                  <a:gd name="T53" fmla="*/ 5 h 48"/>
                  <a:gd name="T54" fmla="*/ 72 w 99"/>
                  <a:gd name="T55" fmla="*/ 10 h 48"/>
                  <a:gd name="T56" fmla="*/ 64 w 99"/>
                  <a:gd name="T57" fmla="*/ 12 h 48"/>
                  <a:gd name="T58" fmla="*/ 62 w 99"/>
                  <a:gd name="T59" fmla="*/ 10 h 48"/>
                  <a:gd name="T60" fmla="*/ 68 w 99"/>
                  <a:gd name="T61" fmla="*/ 5 h 48"/>
                  <a:gd name="T62" fmla="*/ 61 w 99"/>
                  <a:gd name="T63" fmla="*/ 0 h 48"/>
                  <a:gd name="T64" fmla="*/ 61 w 99"/>
                  <a:gd name="T65" fmla="*/ 0 h 48"/>
                  <a:gd name="T66" fmla="*/ 61 w 99"/>
                  <a:gd name="T6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9" h="48">
                    <a:moveTo>
                      <a:pt x="61" y="0"/>
                    </a:moveTo>
                    <a:lnTo>
                      <a:pt x="40" y="1"/>
                    </a:lnTo>
                    <a:lnTo>
                      <a:pt x="26" y="5"/>
                    </a:lnTo>
                    <a:lnTo>
                      <a:pt x="22" y="4"/>
                    </a:lnTo>
                    <a:lnTo>
                      <a:pt x="16" y="8"/>
                    </a:lnTo>
                    <a:lnTo>
                      <a:pt x="15" y="14"/>
                    </a:lnTo>
                    <a:lnTo>
                      <a:pt x="6" y="15"/>
                    </a:lnTo>
                    <a:lnTo>
                      <a:pt x="3" y="20"/>
                    </a:lnTo>
                    <a:lnTo>
                      <a:pt x="0" y="21"/>
                    </a:lnTo>
                    <a:lnTo>
                      <a:pt x="8" y="25"/>
                    </a:lnTo>
                    <a:lnTo>
                      <a:pt x="15" y="25"/>
                    </a:lnTo>
                    <a:lnTo>
                      <a:pt x="13" y="31"/>
                    </a:lnTo>
                    <a:lnTo>
                      <a:pt x="16" y="36"/>
                    </a:lnTo>
                    <a:lnTo>
                      <a:pt x="25" y="39"/>
                    </a:lnTo>
                    <a:lnTo>
                      <a:pt x="31" y="38"/>
                    </a:lnTo>
                    <a:lnTo>
                      <a:pt x="57" y="43"/>
                    </a:lnTo>
                    <a:lnTo>
                      <a:pt x="59" y="48"/>
                    </a:lnTo>
                    <a:lnTo>
                      <a:pt x="64" y="48"/>
                    </a:lnTo>
                    <a:lnTo>
                      <a:pt x="96" y="43"/>
                    </a:lnTo>
                    <a:lnTo>
                      <a:pt x="96" y="40"/>
                    </a:lnTo>
                    <a:lnTo>
                      <a:pt x="79" y="33"/>
                    </a:lnTo>
                    <a:lnTo>
                      <a:pt x="79" y="30"/>
                    </a:lnTo>
                    <a:lnTo>
                      <a:pt x="88" y="31"/>
                    </a:lnTo>
                    <a:lnTo>
                      <a:pt x="94" y="29"/>
                    </a:lnTo>
                    <a:lnTo>
                      <a:pt x="99" y="15"/>
                    </a:lnTo>
                    <a:lnTo>
                      <a:pt x="87" y="6"/>
                    </a:lnTo>
                    <a:lnTo>
                      <a:pt x="79" y="5"/>
                    </a:lnTo>
                    <a:lnTo>
                      <a:pt x="72" y="10"/>
                    </a:lnTo>
                    <a:lnTo>
                      <a:pt x="64" y="12"/>
                    </a:lnTo>
                    <a:lnTo>
                      <a:pt x="62" y="10"/>
                    </a:lnTo>
                    <a:lnTo>
                      <a:pt x="68" y="5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81" name="Freeform 74"/>
              <p:cNvSpPr>
                <a:spLocks/>
              </p:cNvSpPr>
              <p:nvPr/>
            </p:nvSpPr>
            <p:spPr bwMode="auto">
              <a:xfrm>
                <a:off x="4084" y="853"/>
                <a:ext cx="98" cy="45"/>
              </a:xfrm>
              <a:custGeom>
                <a:avLst/>
                <a:gdLst>
                  <a:gd name="T0" fmla="*/ 8 w 98"/>
                  <a:gd name="T1" fmla="*/ 31 h 45"/>
                  <a:gd name="T2" fmla="*/ 0 w 98"/>
                  <a:gd name="T3" fmla="*/ 34 h 45"/>
                  <a:gd name="T4" fmla="*/ 6 w 98"/>
                  <a:gd name="T5" fmla="*/ 36 h 45"/>
                  <a:gd name="T6" fmla="*/ 15 w 98"/>
                  <a:gd name="T7" fmla="*/ 36 h 45"/>
                  <a:gd name="T8" fmla="*/ 15 w 98"/>
                  <a:gd name="T9" fmla="*/ 41 h 45"/>
                  <a:gd name="T10" fmla="*/ 31 w 98"/>
                  <a:gd name="T11" fmla="*/ 45 h 45"/>
                  <a:gd name="T12" fmla="*/ 47 w 98"/>
                  <a:gd name="T13" fmla="*/ 43 h 45"/>
                  <a:gd name="T14" fmla="*/ 49 w 98"/>
                  <a:gd name="T15" fmla="*/ 40 h 45"/>
                  <a:gd name="T16" fmla="*/ 60 w 98"/>
                  <a:gd name="T17" fmla="*/ 40 h 45"/>
                  <a:gd name="T18" fmla="*/ 89 w 98"/>
                  <a:gd name="T19" fmla="*/ 39 h 45"/>
                  <a:gd name="T20" fmla="*/ 86 w 98"/>
                  <a:gd name="T21" fmla="*/ 34 h 45"/>
                  <a:gd name="T22" fmla="*/ 87 w 98"/>
                  <a:gd name="T23" fmla="*/ 28 h 45"/>
                  <a:gd name="T24" fmla="*/ 98 w 98"/>
                  <a:gd name="T25" fmla="*/ 23 h 45"/>
                  <a:gd name="T26" fmla="*/ 94 w 98"/>
                  <a:gd name="T27" fmla="*/ 21 h 45"/>
                  <a:gd name="T28" fmla="*/ 79 w 98"/>
                  <a:gd name="T29" fmla="*/ 15 h 45"/>
                  <a:gd name="T30" fmla="*/ 75 w 98"/>
                  <a:gd name="T31" fmla="*/ 5 h 45"/>
                  <a:gd name="T32" fmla="*/ 65 w 98"/>
                  <a:gd name="T33" fmla="*/ 0 h 45"/>
                  <a:gd name="T34" fmla="*/ 57 w 98"/>
                  <a:gd name="T35" fmla="*/ 1 h 45"/>
                  <a:gd name="T36" fmla="*/ 54 w 98"/>
                  <a:gd name="T37" fmla="*/ 6 h 45"/>
                  <a:gd name="T38" fmla="*/ 27 w 98"/>
                  <a:gd name="T39" fmla="*/ 15 h 45"/>
                  <a:gd name="T40" fmla="*/ 17 w 98"/>
                  <a:gd name="T41" fmla="*/ 21 h 45"/>
                  <a:gd name="T42" fmla="*/ 25 w 98"/>
                  <a:gd name="T43" fmla="*/ 25 h 45"/>
                  <a:gd name="T44" fmla="*/ 18 w 98"/>
                  <a:gd name="T45" fmla="*/ 30 h 45"/>
                  <a:gd name="T46" fmla="*/ 8 w 98"/>
                  <a:gd name="T47" fmla="*/ 31 h 45"/>
                  <a:gd name="T48" fmla="*/ 8 w 98"/>
                  <a:gd name="T49" fmla="*/ 31 h 45"/>
                  <a:gd name="T50" fmla="*/ 8 w 98"/>
                  <a:gd name="T51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8" h="45">
                    <a:moveTo>
                      <a:pt x="8" y="31"/>
                    </a:moveTo>
                    <a:lnTo>
                      <a:pt x="0" y="34"/>
                    </a:lnTo>
                    <a:lnTo>
                      <a:pt x="6" y="36"/>
                    </a:lnTo>
                    <a:lnTo>
                      <a:pt x="15" y="36"/>
                    </a:lnTo>
                    <a:lnTo>
                      <a:pt x="15" y="41"/>
                    </a:lnTo>
                    <a:lnTo>
                      <a:pt x="31" y="45"/>
                    </a:lnTo>
                    <a:lnTo>
                      <a:pt x="47" y="43"/>
                    </a:lnTo>
                    <a:lnTo>
                      <a:pt x="49" y="40"/>
                    </a:lnTo>
                    <a:lnTo>
                      <a:pt x="60" y="40"/>
                    </a:lnTo>
                    <a:lnTo>
                      <a:pt x="89" y="39"/>
                    </a:lnTo>
                    <a:lnTo>
                      <a:pt x="86" y="34"/>
                    </a:lnTo>
                    <a:lnTo>
                      <a:pt x="87" y="28"/>
                    </a:lnTo>
                    <a:lnTo>
                      <a:pt x="98" y="23"/>
                    </a:lnTo>
                    <a:lnTo>
                      <a:pt x="94" y="21"/>
                    </a:lnTo>
                    <a:lnTo>
                      <a:pt x="79" y="15"/>
                    </a:lnTo>
                    <a:lnTo>
                      <a:pt x="75" y="5"/>
                    </a:lnTo>
                    <a:lnTo>
                      <a:pt x="65" y="0"/>
                    </a:lnTo>
                    <a:lnTo>
                      <a:pt x="57" y="1"/>
                    </a:lnTo>
                    <a:lnTo>
                      <a:pt x="54" y="6"/>
                    </a:lnTo>
                    <a:lnTo>
                      <a:pt x="27" y="15"/>
                    </a:lnTo>
                    <a:lnTo>
                      <a:pt x="17" y="21"/>
                    </a:lnTo>
                    <a:lnTo>
                      <a:pt x="25" y="25"/>
                    </a:lnTo>
                    <a:lnTo>
                      <a:pt x="18" y="30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8" y="3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82" name="Freeform 75"/>
              <p:cNvSpPr>
                <a:spLocks/>
              </p:cNvSpPr>
              <p:nvPr/>
            </p:nvSpPr>
            <p:spPr bwMode="auto">
              <a:xfrm>
                <a:off x="4081" y="898"/>
                <a:ext cx="37" cy="15"/>
              </a:xfrm>
              <a:custGeom>
                <a:avLst/>
                <a:gdLst>
                  <a:gd name="T0" fmla="*/ 31 w 37"/>
                  <a:gd name="T1" fmla="*/ 3 h 15"/>
                  <a:gd name="T2" fmla="*/ 25 w 37"/>
                  <a:gd name="T3" fmla="*/ 3 h 15"/>
                  <a:gd name="T4" fmla="*/ 14 w 37"/>
                  <a:gd name="T5" fmla="*/ 0 h 15"/>
                  <a:gd name="T6" fmla="*/ 0 w 37"/>
                  <a:gd name="T7" fmla="*/ 0 h 15"/>
                  <a:gd name="T8" fmla="*/ 1 w 37"/>
                  <a:gd name="T9" fmla="*/ 2 h 15"/>
                  <a:gd name="T10" fmla="*/ 7 w 37"/>
                  <a:gd name="T11" fmla="*/ 4 h 15"/>
                  <a:gd name="T12" fmla="*/ 7 w 37"/>
                  <a:gd name="T13" fmla="*/ 10 h 15"/>
                  <a:gd name="T14" fmla="*/ 14 w 37"/>
                  <a:gd name="T15" fmla="*/ 10 h 15"/>
                  <a:gd name="T16" fmla="*/ 21 w 37"/>
                  <a:gd name="T17" fmla="*/ 13 h 15"/>
                  <a:gd name="T18" fmla="*/ 15 w 37"/>
                  <a:gd name="T19" fmla="*/ 14 h 15"/>
                  <a:gd name="T20" fmla="*/ 18 w 37"/>
                  <a:gd name="T21" fmla="*/ 15 h 15"/>
                  <a:gd name="T22" fmla="*/ 28 w 37"/>
                  <a:gd name="T23" fmla="*/ 11 h 15"/>
                  <a:gd name="T24" fmla="*/ 37 w 37"/>
                  <a:gd name="T25" fmla="*/ 6 h 15"/>
                  <a:gd name="T26" fmla="*/ 31 w 37"/>
                  <a:gd name="T27" fmla="*/ 3 h 15"/>
                  <a:gd name="T28" fmla="*/ 31 w 37"/>
                  <a:gd name="T29" fmla="*/ 3 h 15"/>
                  <a:gd name="T30" fmla="*/ 31 w 37"/>
                  <a:gd name="T31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15">
                    <a:moveTo>
                      <a:pt x="31" y="3"/>
                    </a:moveTo>
                    <a:lnTo>
                      <a:pt x="25" y="3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7" y="4"/>
                    </a:lnTo>
                    <a:lnTo>
                      <a:pt x="7" y="10"/>
                    </a:lnTo>
                    <a:lnTo>
                      <a:pt x="14" y="10"/>
                    </a:lnTo>
                    <a:lnTo>
                      <a:pt x="21" y="13"/>
                    </a:lnTo>
                    <a:lnTo>
                      <a:pt x="15" y="14"/>
                    </a:lnTo>
                    <a:lnTo>
                      <a:pt x="18" y="15"/>
                    </a:lnTo>
                    <a:lnTo>
                      <a:pt x="28" y="11"/>
                    </a:lnTo>
                    <a:lnTo>
                      <a:pt x="37" y="6"/>
                    </a:lnTo>
                    <a:lnTo>
                      <a:pt x="31" y="3"/>
                    </a:lnTo>
                    <a:lnTo>
                      <a:pt x="31" y="3"/>
                    </a:lnTo>
                    <a:lnTo>
                      <a:pt x="31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Freeform 76"/>
              <p:cNvSpPr>
                <a:spLocks/>
              </p:cNvSpPr>
              <p:nvPr/>
            </p:nvSpPr>
            <p:spPr bwMode="auto">
              <a:xfrm>
                <a:off x="4068" y="854"/>
                <a:ext cx="22" cy="5"/>
              </a:xfrm>
              <a:custGeom>
                <a:avLst/>
                <a:gdLst>
                  <a:gd name="T0" fmla="*/ 19 w 22"/>
                  <a:gd name="T1" fmla="*/ 5 h 5"/>
                  <a:gd name="T2" fmla="*/ 22 w 22"/>
                  <a:gd name="T3" fmla="*/ 4 h 5"/>
                  <a:gd name="T4" fmla="*/ 19 w 22"/>
                  <a:gd name="T5" fmla="*/ 0 h 5"/>
                  <a:gd name="T6" fmla="*/ 5 w 22"/>
                  <a:gd name="T7" fmla="*/ 0 h 5"/>
                  <a:gd name="T8" fmla="*/ 0 w 22"/>
                  <a:gd name="T9" fmla="*/ 2 h 5"/>
                  <a:gd name="T10" fmla="*/ 6 w 22"/>
                  <a:gd name="T11" fmla="*/ 5 h 5"/>
                  <a:gd name="T12" fmla="*/ 19 w 22"/>
                  <a:gd name="T13" fmla="*/ 5 h 5"/>
                  <a:gd name="T14" fmla="*/ 19 w 22"/>
                  <a:gd name="T15" fmla="*/ 5 h 5"/>
                  <a:gd name="T16" fmla="*/ 19 w 22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">
                    <a:moveTo>
                      <a:pt x="19" y="5"/>
                    </a:moveTo>
                    <a:lnTo>
                      <a:pt x="22" y="4"/>
                    </a:lnTo>
                    <a:lnTo>
                      <a:pt x="19" y="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6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84" name="Freeform 77"/>
              <p:cNvSpPr>
                <a:spLocks/>
              </p:cNvSpPr>
              <p:nvPr/>
            </p:nvSpPr>
            <p:spPr bwMode="auto">
              <a:xfrm>
                <a:off x="4109" y="915"/>
                <a:ext cx="5" cy="3"/>
              </a:xfrm>
              <a:custGeom>
                <a:avLst/>
                <a:gdLst>
                  <a:gd name="T0" fmla="*/ 2 w 5"/>
                  <a:gd name="T1" fmla="*/ 3 h 3"/>
                  <a:gd name="T2" fmla="*/ 5 w 5"/>
                  <a:gd name="T3" fmla="*/ 3 h 3"/>
                  <a:gd name="T4" fmla="*/ 2 w 5"/>
                  <a:gd name="T5" fmla="*/ 0 h 3"/>
                  <a:gd name="T6" fmla="*/ 0 w 5"/>
                  <a:gd name="T7" fmla="*/ 1 h 3"/>
                  <a:gd name="T8" fmla="*/ 2 w 5"/>
                  <a:gd name="T9" fmla="*/ 3 h 3"/>
                  <a:gd name="T10" fmla="*/ 2 w 5"/>
                  <a:gd name="T11" fmla="*/ 3 h 3"/>
                  <a:gd name="T12" fmla="*/ 2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lnTo>
                      <a:pt x="5" y="3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Freeform 78"/>
              <p:cNvSpPr>
                <a:spLocks/>
              </p:cNvSpPr>
              <p:nvPr/>
            </p:nvSpPr>
            <p:spPr bwMode="auto">
              <a:xfrm>
                <a:off x="4074" y="915"/>
                <a:ext cx="10" cy="2"/>
              </a:xfrm>
              <a:custGeom>
                <a:avLst/>
                <a:gdLst>
                  <a:gd name="T0" fmla="*/ 0 w 10"/>
                  <a:gd name="T1" fmla="*/ 0 h 2"/>
                  <a:gd name="T2" fmla="*/ 4 w 10"/>
                  <a:gd name="T3" fmla="*/ 1 h 2"/>
                  <a:gd name="T4" fmla="*/ 10 w 10"/>
                  <a:gd name="T5" fmla="*/ 2 h 2"/>
                  <a:gd name="T6" fmla="*/ 5 w 10"/>
                  <a:gd name="T7" fmla="*/ 0 h 2"/>
                  <a:gd name="T8" fmla="*/ 0 w 10"/>
                  <a:gd name="T9" fmla="*/ 0 h 2"/>
                  <a:gd name="T10" fmla="*/ 0 w 10"/>
                  <a:gd name="T11" fmla="*/ 0 h 2"/>
                  <a:gd name="T12" fmla="*/ 0 w 10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0" y="0"/>
                    </a:moveTo>
                    <a:lnTo>
                      <a:pt x="4" y="1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79"/>
              <p:cNvSpPr>
                <a:spLocks/>
              </p:cNvSpPr>
              <p:nvPr/>
            </p:nvSpPr>
            <p:spPr bwMode="auto">
              <a:xfrm>
                <a:off x="4086" y="918"/>
                <a:ext cx="4" cy="1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3 w 4"/>
                  <a:gd name="T5" fmla="*/ 0 h 1"/>
                  <a:gd name="T6" fmla="*/ 0 w 4"/>
                  <a:gd name="T7" fmla="*/ 0 h 1"/>
                  <a:gd name="T8" fmla="*/ 0 w 4"/>
                  <a:gd name="T9" fmla="*/ 1 h 1"/>
                  <a:gd name="T10" fmla="*/ 0 w 4"/>
                  <a:gd name="T11" fmla="*/ 1 h 1"/>
                  <a:gd name="T12" fmla="*/ 0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80"/>
              <p:cNvSpPr>
                <a:spLocks/>
              </p:cNvSpPr>
              <p:nvPr/>
            </p:nvSpPr>
            <p:spPr bwMode="auto">
              <a:xfrm>
                <a:off x="4097" y="918"/>
                <a:ext cx="10" cy="2"/>
              </a:xfrm>
              <a:custGeom>
                <a:avLst/>
                <a:gdLst>
                  <a:gd name="T0" fmla="*/ 2 w 10"/>
                  <a:gd name="T1" fmla="*/ 2 h 2"/>
                  <a:gd name="T2" fmla="*/ 10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2 w 10"/>
                  <a:gd name="T9" fmla="*/ 2 h 2"/>
                  <a:gd name="T10" fmla="*/ 2 w 10"/>
                  <a:gd name="T11" fmla="*/ 2 h 2"/>
                  <a:gd name="T12" fmla="*/ 2 w 10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2" y="2"/>
                    </a:moveTo>
                    <a:lnTo>
                      <a:pt x="10" y="1"/>
                    </a:lnTo>
                    <a:lnTo>
                      <a:pt x="9" y="0"/>
                    </a:lnTo>
                    <a:lnTo>
                      <a:pt x="0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81"/>
              <p:cNvSpPr>
                <a:spLocks/>
              </p:cNvSpPr>
              <p:nvPr/>
            </p:nvSpPr>
            <p:spPr bwMode="auto">
              <a:xfrm>
                <a:off x="4300" y="956"/>
                <a:ext cx="7" cy="2"/>
              </a:xfrm>
              <a:custGeom>
                <a:avLst/>
                <a:gdLst>
                  <a:gd name="T0" fmla="*/ 7 w 7"/>
                  <a:gd name="T1" fmla="*/ 1 h 2"/>
                  <a:gd name="T2" fmla="*/ 2 w 7"/>
                  <a:gd name="T3" fmla="*/ 0 h 2"/>
                  <a:gd name="T4" fmla="*/ 0 w 7"/>
                  <a:gd name="T5" fmla="*/ 1 h 2"/>
                  <a:gd name="T6" fmla="*/ 3 w 7"/>
                  <a:gd name="T7" fmla="*/ 2 h 2"/>
                  <a:gd name="T8" fmla="*/ 7 w 7"/>
                  <a:gd name="T9" fmla="*/ 1 h 2"/>
                  <a:gd name="T10" fmla="*/ 7 w 7"/>
                  <a:gd name="T11" fmla="*/ 1 h 2"/>
                  <a:gd name="T12" fmla="*/ 7 w 7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Freeform 82"/>
              <p:cNvSpPr>
                <a:spLocks/>
              </p:cNvSpPr>
              <p:nvPr/>
            </p:nvSpPr>
            <p:spPr bwMode="auto">
              <a:xfrm>
                <a:off x="4308" y="952"/>
                <a:ext cx="6" cy="4"/>
              </a:xfrm>
              <a:custGeom>
                <a:avLst/>
                <a:gdLst>
                  <a:gd name="T0" fmla="*/ 6 w 6"/>
                  <a:gd name="T1" fmla="*/ 4 h 4"/>
                  <a:gd name="T2" fmla="*/ 6 w 6"/>
                  <a:gd name="T3" fmla="*/ 1 h 4"/>
                  <a:gd name="T4" fmla="*/ 4 w 6"/>
                  <a:gd name="T5" fmla="*/ 0 h 4"/>
                  <a:gd name="T6" fmla="*/ 0 w 6"/>
                  <a:gd name="T7" fmla="*/ 1 h 4"/>
                  <a:gd name="T8" fmla="*/ 0 w 6"/>
                  <a:gd name="T9" fmla="*/ 3 h 4"/>
                  <a:gd name="T10" fmla="*/ 6 w 6"/>
                  <a:gd name="T11" fmla="*/ 4 h 4"/>
                  <a:gd name="T12" fmla="*/ 6 w 6"/>
                  <a:gd name="T13" fmla="*/ 4 h 4"/>
                  <a:gd name="T14" fmla="*/ 6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lnTo>
                      <a:pt x="6" y="1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Freeform 83"/>
              <p:cNvSpPr>
                <a:spLocks/>
              </p:cNvSpPr>
              <p:nvPr/>
            </p:nvSpPr>
            <p:spPr bwMode="auto">
              <a:xfrm>
                <a:off x="4306" y="980"/>
                <a:ext cx="7" cy="2"/>
              </a:xfrm>
              <a:custGeom>
                <a:avLst/>
                <a:gdLst>
                  <a:gd name="T0" fmla="*/ 0 w 7"/>
                  <a:gd name="T1" fmla="*/ 2 h 2"/>
                  <a:gd name="T2" fmla="*/ 7 w 7"/>
                  <a:gd name="T3" fmla="*/ 2 h 2"/>
                  <a:gd name="T4" fmla="*/ 7 w 7"/>
                  <a:gd name="T5" fmla="*/ 0 h 2"/>
                  <a:gd name="T6" fmla="*/ 0 w 7"/>
                  <a:gd name="T7" fmla="*/ 1 h 2"/>
                  <a:gd name="T8" fmla="*/ 0 w 7"/>
                  <a:gd name="T9" fmla="*/ 2 h 2"/>
                  <a:gd name="T10" fmla="*/ 0 w 7"/>
                  <a:gd name="T11" fmla="*/ 2 h 2"/>
                  <a:gd name="T12" fmla="*/ 0 w 7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">
                    <a:moveTo>
                      <a:pt x="0" y="2"/>
                    </a:moveTo>
                    <a:lnTo>
                      <a:pt x="7" y="2"/>
                    </a:lnTo>
                    <a:lnTo>
                      <a:pt x="7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84"/>
              <p:cNvSpPr>
                <a:spLocks/>
              </p:cNvSpPr>
              <p:nvPr/>
            </p:nvSpPr>
            <p:spPr bwMode="auto">
              <a:xfrm>
                <a:off x="4314" y="984"/>
                <a:ext cx="10" cy="5"/>
              </a:xfrm>
              <a:custGeom>
                <a:avLst/>
                <a:gdLst>
                  <a:gd name="T0" fmla="*/ 7 w 10"/>
                  <a:gd name="T1" fmla="*/ 5 h 5"/>
                  <a:gd name="T2" fmla="*/ 10 w 10"/>
                  <a:gd name="T3" fmla="*/ 1 h 5"/>
                  <a:gd name="T4" fmla="*/ 6 w 10"/>
                  <a:gd name="T5" fmla="*/ 0 h 5"/>
                  <a:gd name="T6" fmla="*/ 2 w 10"/>
                  <a:gd name="T7" fmla="*/ 3 h 5"/>
                  <a:gd name="T8" fmla="*/ 0 w 10"/>
                  <a:gd name="T9" fmla="*/ 5 h 5"/>
                  <a:gd name="T10" fmla="*/ 7 w 10"/>
                  <a:gd name="T11" fmla="*/ 5 h 5"/>
                  <a:gd name="T12" fmla="*/ 7 w 10"/>
                  <a:gd name="T13" fmla="*/ 5 h 5"/>
                  <a:gd name="T14" fmla="*/ 7 w 10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5">
                    <a:moveTo>
                      <a:pt x="7" y="5"/>
                    </a:moveTo>
                    <a:lnTo>
                      <a:pt x="10" y="1"/>
                    </a:lnTo>
                    <a:lnTo>
                      <a:pt x="6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Freeform 85"/>
              <p:cNvSpPr>
                <a:spLocks/>
              </p:cNvSpPr>
              <p:nvPr/>
            </p:nvSpPr>
            <p:spPr bwMode="auto">
              <a:xfrm>
                <a:off x="4143" y="989"/>
                <a:ext cx="19" cy="6"/>
              </a:xfrm>
              <a:custGeom>
                <a:avLst/>
                <a:gdLst>
                  <a:gd name="T0" fmla="*/ 19 w 19"/>
                  <a:gd name="T1" fmla="*/ 0 h 6"/>
                  <a:gd name="T2" fmla="*/ 1 w 19"/>
                  <a:gd name="T3" fmla="*/ 2 h 6"/>
                  <a:gd name="T4" fmla="*/ 0 w 19"/>
                  <a:gd name="T5" fmla="*/ 5 h 6"/>
                  <a:gd name="T6" fmla="*/ 6 w 19"/>
                  <a:gd name="T7" fmla="*/ 6 h 6"/>
                  <a:gd name="T8" fmla="*/ 19 w 19"/>
                  <a:gd name="T9" fmla="*/ 3 h 6"/>
                  <a:gd name="T10" fmla="*/ 19 w 19"/>
                  <a:gd name="T11" fmla="*/ 0 h 6"/>
                  <a:gd name="T12" fmla="*/ 19 w 19"/>
                  <a:gd name="T13" fmla="*/ 0 h 6"/>
                  <a:gd name="T14" fmla="*/ 19 w 19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6">
                    <a:moveTo>
                      <a:pt x="19" y="0"/>
                    </a:moveTo>
                    <a:lnTo>
                      <a:pt x="1" y="2"/>
                    </a:lnTo>
                    <a:lnTo>
                      <a:pt x="0" y="5"/>
                    </a:lnTo>
                    <a:lnTo>
                      <a:pt x="6" y="6"/>
                    </a:lnTo>
                    <a:lnTo>
                      <a:pt x="19" y="3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Freeform 86"/>
              <p:cNvSpPr>
                <a:spLocks/>
              </p:cNvSpPr>
              <p:nvPr/>
            </p:nvSpPr>
            <p:spPr bwMode="auto">
              <a:xfrm>
                <a:off x="4125" y="1002"/>
                <a:ext cx="9" cy="4"/>
              </a:xfrm>
              <a:custGeom>
                <a:avLst/>
                <a:gdLst>
                  <a:gd name="T0" fmla="*/ 2 w 9"/>
                  <a:gd name="T1" fmla="*/ 4 h 4"/>
                  <a:gd name="T2" fmla="*/ 4 w 9"/>
                  <a:gd name="T3" fmla="*/ 3 h 4"/>
                  <a:gd name="T4" fmla="*/ 9 w 9"/>
                  <a:gd name="T5" fmla="*/ 2 h 4"/>
                  <a:gd name="T6" fmla="*/ 8 w 9"/>
                  <a:gd name="T7" fmla="*/ 0 h 4"/>
                  <a:gd name="T8" fmla="*/ 0 w 9"/>
                  <a:gd name="T9" fmla="*/ 3 h 4"/>
                  <a:gd name="T10" fmla="*/ 2 w 9"/>
                  <a:gd name="T11" fmla="*/ 4 h 4"/>
                  <a:gd name="T12" fmla="*/ 2 w 9"/>
                  <a:gd name="T13" fmla="*/ 4 h 4"/>
                  <a:gd name="T14" fmla="*/ 2 w 9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">
                    <a:moveTo>
                      <a:pt x="2" y="4"/>
                    </a:moveTo>
                    <a:lnTo>
                      <a:pt x="4" y="3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87"/>
              <p:cNvSpPr>
                <a:spLocks/>
              </p:cNvSpPr>
              <p:nvPr/>
            </p:nvSpPr>
            <p:spPr bwMode="auto">
              <a:xfrm>
                <a:off x="4138" y="1002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0 h 3"/>
                  <a:gd name="T4" fmla="*/ 4 w 4"/>
                  <a:gd name="T5" fmla="*/ 3 h 3"/>
                  <a:gd name="T6" fmla="*/ 0 w 4"/>
                  <a:gd name="T7" fmla="*/ 3 h 3"/>
                  <a:gd name="T8" fmla="*/ 0 w 4"/>
                  <a:gd name="T9" fmla="*/ 0 h 3"/>
                  <a:gd name="T10" fmla="*/ 0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4" y="0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Freeform 88"/>
              <p:cNvSpPr>
                <a:spLocks/>
              </p:cNvSpPr>
              <p:nvPr/>
            </p:nvSpPr>
            <p:spPr bwMode="auto">
              <a:xfrm>
                <a:off x="4151" y="1003"/>
                <a:ext cx="7" cy="3"/>
              </a:xfrm>
              <a:custGeom>
                <a:avLst/>
                <a:gdLst>
                  <a:gd name="T0" fmla="*/ 7 w 7"/>
                  <a:gd name="T1" fmla="*/ 1 h 3"/>
                  <a:gd name="T2" fmla="*/ 3 w 7"/>
                  <a:gd name="T3" fmla="*/ 0 h 3"/>
                  <a:gd name="T4" fmla="*/ 0 w 7"/>
                  <a:gd name="T5" fmla="*/ 1 h 3"/>
                  <a:gd name="T6" fmla="*/ 7 w 7"/>
                  <a:gd name="T7" fmla="*/ 3 h 3"/>
                  <a:gd name="T8" fmla="*/ 7 w 7"/>
                  <a:gd name="T9" fmla="*/ 1 h 3"/>
                  <a:gd name="T10" fmla="*/ 7 w 7"/>
                  <a:gd name="T11" fmla="*/ 1 h 3"/>
                  <a:gd name="T12" fmla="*/ 7 w 7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7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Freeform 89"/>
              <p:cNvSpPr>
                <a:spLocks/>
              </p:cNvSpPr>
              <p:nvPr/>
            </p:nvSpPr>
            <p:spPr bwMode="auto">
              <a:xfrm>
                <a:off x="4142" y="1013"/>
                <a:ext cx="17" cy="4"/>
              </a:xfrm>
              <a:custGeom>
                <a:avLst/>
                <a:gdLst>
                  <a:gd name="T0" fmla="*/ 16 w 17"/>
                  <a:gd name="T1" fmla="*/ 3 h 4"/>
                  <a:gd name="T2" fmla="*/ 17 w 17"/>
                  <a:gd name="T3" fmla="*/ 0 h 4"/>
                  <a:gd name="T4" fmla="*/ 10 w 17"/>
                  <a:gd name="T5" fmla="*/ 1 h 4"/>
                  <a:gd name="T6" fmla="*/ 2 w 17"/>
                  <a:gd name="T7" fmla="*/ 1 h 4"/>
                  <a:gd name="T8" fmla="*/ 0 w 17"/>
                  <a:gd name="T9" fmla="*/ 2 h 4"/>
                  <a:gd name="T10" fmla="*/ 13 w 17"/>
                  <a:gd name="T11" fmla="*/ 4 h 4"/>
                  <a:gd name="T12" fmla="*/ 16 w 17"/>
                  <a:gd name="T13" fmla="*/ 3 h 4"/>
                  <a:gd name="T14" fmla="*/ 16 w 17"/>
                  <a:gd name="T15" fmla="*/ 3 h 4"/>
                  <a:gd name="T16" fmla="*/ 16 w 17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4">
                    <a:moveTo>
                      <a:pt x="16" y="3"/>
                    </a:moveTo>
                    <a:lnTo>
                      <a:pt x="17" y="0"/>
                    </a:lnTo>
                    <a:lnTo>
                      <a:pt x="10" y="1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3" y="4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97" name="Freeform 90"/>
              <p:cNvSpPr>
                <a:spLocks/>
              </p:cNvSpPr>
              <p:nvPr/>
            </p:nvSpPr>
            <p:spPr bwMode="auto">
              <a:xfrm>
                <a:off x="4164" y="1017"/>
                <a:ext cx="6" cy="2"/>
              </a:xfrm>
              <a:custGeom>
                <a:avLst/>
                <a:gdLst>
                  <a:gd name="T0" fmla="*/ 4 w 6"/>
                  <a:gd name="T1" fmla="*/ 2 h 2"/>
                  <a:gd name="T2" fmla="*/ 6 w 6"/>
                  <a:gd name="T3" fmla="*/ 1 h 2"/>
                  <a:gd name="T4" fmla="*/ 4 w 6"/>
                  <a:gd name="T5" fmla="*/ 0 h 2"/>
                  <a:gd name="T6" fmla="*/ 0 w 6"/>
                  <a:gd name="T7" fmla="*/ 1 h 2"/>
                  <a:gd name="T8" fmla="*/ 4 w 6"/>
                  <a:gd name="T9" fmla="*/ 2 h 2"/>
                  <a:gd name="T10" fmla="*/ 4 w 6"/>
                  <a:gd name="T11" fmla="*/ 2 h 2"/>
                  <a:gd name="T12" fmla="*/ 4 w 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">
                    <a:moveTo>
                      <a:pt x="4" y="2"/>
                    </a:moveTo>
                    <a:lnTo>
                      <a:pt x="6" y="1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98" name="Freeform 91"/>
              <p:cNvSpPr>
                <a:spLocks/>
              </p:cNvSpPr>
              <p:nvPr/>
            </p:nvSpPr>
            <p:spPr bwMode="auto">
              <a:xfrm>
                <a:off x="4052" y="984"/>
                <a:ext cx="12" cy="6"/>
              </a:xfrm>
              <a:custGeom>
                <a:avLst/>
                <a:gdLst>
                  <a:gd name="T0" fmla="*/ 12 w 12"/>
                  <a:gd name="T1" fmla="*/ 3 h 6"/>
                  <a:gd name="T2" fmla="*/ 9 w 12"/>
                  <a:gd name="T3" fmla="*/ 0 h 6"/>
                  <a:gd name="T4" fmla="*/ 1 w 12"/>
                  <a:gd name="T5" fmla="*/ 1 h 6"/>
                  <a:gd name="T6" fmla="*/ 0 w 12"/>
                  <a:gd name="T7" fmla="*/ 3 h 6"/>
                  <a:gd name="T8" fmla="*/ 6 w 12"/>
                  <a:gd name="T9" fmla="*/ 6 h 6"/>
                  <a:gd name="T10" fmla="*/ 12 w 12"/>
                  <a:gd name="T11" fmla="*/ 3 h 6"/>
                  <a:gd name="T12" fmla="*/ 12 w 12"/>
                  <a:gd name="T13" fmla="*/ 3 h 6"/>
                  <a:gd name="T14" fmla="*/ 12 w 12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6">
                    <a:moveTo>
                      <a:pt x="12" y="3"/>
                    </a:moveTo>
                    <a:lnTo>
                      <a:pt x="9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6" y="6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99" name="Freeform 92"/>
              <p:cNvSpPr>
                <a:spLocks/>
              </p:cNvSpPr>
              <p:nvPr/>
            </p:nvSpPr>
            <p:spPr bwMode="auto">
              <a:xfrm>
                <a:off x="4046" y="990"/>
                <a:ext cx="4" cy="4"/>
              </a:xfrm>
              <a:custGeom>
                <a:avLst/>
                <a:gdLst>
                  <a:gd name="T0" fmla="*/ 4 w 4"/>
                  <a:gd name="T1" fmla="*/ 1 h 4"/>
                  <a:gd name="T2" fmla="*/ 3 w 4"/>
                  <a:gd name="T3" fmla="*/ 0 h 4"/>
                  <a:gd name="T4" fmla="*/ 0 w 4"/>
                  <a:gd name="T5" fmla="*/ 1 h 4"/>
                  <a:gd name="T6" fmla="*/ 0 w 4"/>
                  <a:gd name="T7" fmla="*/ 4 h 4"/>
                  <a:gd name="T8" fmla="*/ 2 w 4"/>
                  <a:gd name="T9" fmla="*/ 4 h 4"/>
                  <a:gd name="T10" fmla="*/ 4 w 4"/>
                  <a:gd name="T11" fmla="*/ 1 h 4"/>
                  <a:gd name="T12" fmla="*/ 4 w 4"/>
                  <a:gd name="T13" fmla="*/ 1 h 4"/>
                  <a:gd name="T14" fmla="*/ 4 w 4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00" name="Freeform 93"/>
              <p:cNvSpPr>
                <a:spLocks/>
              </p:cNvSpPr>
              <p:nvPr/>
            </p:nvSpPr>
            <p:spPr bwMode="auto">
              <a:xfrm>
                <a:off x="4012" y="1048"/>
                <a:ext cx="9" cy="4"/>
              </a:xfrm>
              <a:custGeom>
                <a:avLst/>
                <a:gdLst>
                  <a:gd name="T0" fmla="*/ 6 w 9"/>
                  <a:gd name="T1" fmla="*/ 4 h 4"/>
                  <a:gd name="T2" fmla="*/ 9 w 9"/>
                  <a:gd name="T3" fmla="*/ 2 h 4"/>
                  <a:gd name="T4" fmla="*/ 4 w 9"/>
                  <a:gd name="T5" fmla="*/ 0 h 4"/>
                  <a:gd name="T6" fmla="*/ 0 w 9"/>
                  <a:gd name="T7" fmla="*/ 1 h 4"/>
                  <a:gd name="T8" fmla="*/ 0 w 9"/>
                  <a:gd name="T9" fmla="*/ 3 h 4"/>
                  <a:gd name="T10" fmla="*/ 6 w 9"/>
                  <a:gd name="T11" fmla="*/ 4 h 4"/>
                  <a:gd name="T12" fmla="*/ 6 w 9"/>
                  <a:gd name="T13" fmla="*/ 4 h 4"/>
                  <a:gd name="T14" fmla="*/ 6 w 9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">
                    <a:moveTo>
                      <a:pt x="6" y="4"/>
                    </a:moveTo>
                    <a:lnTo>
                      <a:pt x="9" y="2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94"/>
              <p:cNvSpPr>
                <a:spLocks/>
              </p:cNvSpPr>
              <p:nvPr/>
            </p:nvSpPr>
            <p:spPr bwMode="auto">
              <a:xfrm>
                <a:off x="3939" y="1033"/>
                <a:ext cx="15" cy="9"/>
              </a:xfrm>
              <a:custGeom>
                <a:avLst/>
                <a:gdLst>
                  <a:gd name="T0" fmla="*/ 15 w 15"/>
                  <a:gd name="T1" fmla="*/ 6 h 9"/>
                  <a:gd name="T2" fmla="*/ 12 w 15"/>
                  <a:gd name="T3" fmla="*/ 1 h 9"/>
                  <a:gd name="T4" fmla="*/ 6 w 15"/>
                  <a:gd name="T5" fmla="*/ 0 h 9"/>
                  <a:gd name="T6" fmla="*/ 0 w 15"/>
                  <a:gd name="T7" fmla="*/ 4 h 9"/>
                  <a:gd name="T8" fmla="*/ 9 w 15"/>
                  <a:gd name="T9" fmla="*/ 9 h 9"/>
                  <a:gd name="T10" fmla="*/ 15 w 15"/>
                  <a:gd name="T11" fmla="*/ 6 h 9"/>
                  <a:gd name="T12" fmla="*/ 15 w 15"/>
                  <a:gd name="T13" fmla="*/ 6 h 9"/>
                  <a:gd name="T14" fmla="*/ 15 w 15"/>
                  <a:gd name="T1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15" y="6"/>
                    </a:moveTo>
                    <a:lnTo>
                      <a:pt x="12" y="1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9" y="9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95"/>
              <p:cNvSpPr>
                <a:spLocks/>
              </p:cNvSpPr>
              <p:nvPr/>
            </p:nvSpPr>
            <p:spPr bwMode="auto">
              <a:xfrm>
                <a:off x="3945" y="1021"/>
                <a:ext cx="11" cy="5"/>
              </a:xfrm>
              <a:custGeom>
                <a:avLst/>
                <a:gdLst>
                  <a:gd name="T0" fmla="*/ 11 w 11"/>
                  <a:gd name="T1" fmla="*/ 5 h 5"/>
                  <a:gd name="T2" fmla="*/ 11 w 11"/>
                  <a:gd name="T3" fmla="*/ 3 h 5"/>
                  <a:gd name="T4" fmla="*/ 5 w 11"/>
                  <a:gd name="T5" fmla="*/ 0 h 5"/>
                  <a:gd name="T6" fmla="*/ 0 w 11"/>
                  <a:gd name="T7" fmla="*/ 1 h 5"/>
                  <a:gd name="T8" fmla="*/ 3 w 11"/>
                  <a:gd name="T9" fmla="*/ 5 h 5"/>
                  <a:gd name="T10" fmla="*/ 11 w 11"/>
                  <a:gd name="T11" fmla="*/ 5 h 5"/>
                  <a:gd name="T12" fmla="*/ 11 w 11"/>
                  <a:gd name="T13" fmla="*/ 5 h 5"/>
                  <a:gd name="T14" fmla="*/ 11 w 11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5">
                    <a:moveTo>
                      <a:pt x="11" y="5"/>
                    </a:moveTo>
                    <a:lnTo>
                      <a:pt x="11" y="3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3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03" name="Freeform 96"/>
              <p:cNvSpPr>
                <a:spLocks/>
              </p:cNvSpPr>
              <p:nvPr/>
            </p:nvSpPr>
            <p:spPr bwMode="auto">
              <a:xfrm>
                <a:off x="3953" y="1020"/>
                <a:ext cx="15" cy="4"/>
              </a:xfrm>
              <a:custGeom>
                <a:avLst/>
                <a:gdLst>
                  <a:gd name="T0" fmla="*/ 6 w 15"/>
                  <a:gd name="T1" fmla="*/ 4 h 4"/>
                  <a:gd name="T2" fmla="*/ 12 w 15"/>
                  <a:gd name="T3" fmla="*/ 4 h 4"/>
                  <a:gd name="T4" fmla="*/ 15 w 15"/>
                  <a:gd name="T5" fmla="*/ 2 h 4"/>
                  <a:gd name="T6" fmla="*/ 9 w 15"/>
                  <a:gd name="T7" fmla="*/ 0 h 4"/>
                  <a:gd name="T8" fmla="*/ 0 w 15"/>
                  <a:gd name="T9" fmla="*/ 0 h 4"/>
                  <a:gd name="T10" fmla="*/ 6 w 15"/>
                  <a:gd name="T11" fmla="*/ 4 h 4"/>
                  <a:gd name="T12" fmla="*/ 6 w 15"/>
                  <a:gd name="T13" fmla="*/ 4 h 4"/>
                  <a:gd name="T14" fmla="*/ 6 w 15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">
                    <a:moveTo>
                      <a:pt x="6" y="4"/>
                    </a:moveTo>
                    <a:lnTo>
                      <a:pt x="12" y="4"/>
                    </a:lnTo>
                    <a:lnTo>
                      <a:pt x="15" y="2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04" name="Freeform 97"/>
              <p:cNvSpPr>
                <a:spLocks/>
              </p:cNvSpPr>
              <p:nvPr/>
            </p:nvSpPr>
            <p:spPr bwMode="auto">
              <a:xfrm>
                <a:off x="3951" y="980"/>
                <a:ext cx="8" cy="3"/>
              </a:xfrm>
              <a:custGeom>
                <a:avLst/>
                <a:gdLst>
                  <a:gd name="T0" fmla="*/ 8 w 8"/>
                  <a:gd name="T1" fmla="*/ 3 h 3"/>
                  <a:gd name="T2" fmla="*/ 7 w 8"/>
                  <a:gd name="T3" fmla="*/ 0 h 3"/>
                  <a:gd name="T4" fmla="*/ 0 w 8"/>
                  <a:gd name="T5" fmla="*/ 0 h 3"/>
                  <a:gd name="T6" fmla="*/ 3 w 8"/>
                  <a:gd name="T7" fmla="*/ 2 h 3"/>
                  <a:gd name="T8" fmla="*/ 8 w 8"/>
                  <a:gd name="T9" fmla="*/ 3 h 3"/>
                  <a:gd name="T10" fmla="*/ 8 w 8"/>
                  <a:gd name="T11" fmla="*/ 3 h 3"/>
                  <a:gd name="T12" fmla="*/ 8 w 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8" y="3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05" name="Freeform 98"/>
              <p:cNvSpPr>
                <a:spLocks/>
              </p:cNvSpPr>
              <p:nvPr/>
            </p:nvSpPr>
            <p:spPr bwMode="auto">
              <a:xfrm>
                <a:off x="3866" y="914"/>
                <a:ext cx="20" cy="3"/>
              </a:xfrm>
              <a:custGeom>
                <a:avLst/>
                <a:gdLst>
                  <a:gd name="T0" fmla="*/ 17 w 20"/>
                  <a:gd name="T1" fmla="*/ 3 h 3"/>
                  <a:gd name="T2" fmla="*/ 20 w 20"/>
                  <a:gd name="T3" fmla="*/ 2 h 3"/>
                  <a:gd name="T4" fmla="*/ 15 w 20"/>
                  <a:gd name="T5" fmla="*/ 0 h 3"/>
                  <a:gd name="T6" fmla="*/ 0 w 20"/>
                  <a:gd name="T7" fmla="*/ 0 h 3"/>
                  <a:gd name="T8" fmla="*/ 6 w 20"/>
                  <a:gd name="T9" fmla="*/ 2 h 3"/>
                  <a:gd name="T10" fmla="*/ 17 w 20"/>
                  <a:gd name="T11" fmla="*/ 3 h 3"/>
                  <a:gd name="T12" fmla="*/ 17 w 20"/>
                  <a:gd name="T13" fmla="*/ 3 h 3"/>
                  <a:gd name="T14" fmla="*/ 17 w 20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3">
                    <a:moveTo>
                      <a:pt x="17" y="3"/>
                    </a:moveTo>
                    <a:lnTo>
                      <a:pt x="20" y="2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6" y="2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06" name="Freeform 99"/>
              <p:cNvSpPr>
                <a:spLocks/>
              </p:cNvSpPr>
              <p:nvPr/>
            </p:nvSpPr>
            <p:spPr bwMode="auto">
              <a:xfrm>
                <a:off x="3954" y="1076"/>
                <a:ext cx="10" cy="1"/>
              </a:xfrm>
              <a:custGeom>
                <a:avLst/>
                <a:gdLst>
                  <a:gd name="T0" fmla="*/ 0 w 10"/>
                  <a:gd name="T1" fmla="*/ 1 h 1"/>
                  <a:gd name="T2" fmla="*/ 7 w 10"/>
                  <a:gd name="T3" fmla="*/ 1 h 1"/>
                  <a:gd name="T4" fmla="*/ 10 w 10"/>
                  <a:gd name="T5" fmla="*/ 0 h 1"/>
                  <a:gd name="T6" fmla="*/ 5 w 10"/>
                  <a:gd name="T7" fmla="*/ 0 h 1"/>
                  <a:gd name="T8" fmla="*/ 0 w 10"/>
                  <a:gd name="T9" fmla="*/ 1 h 1"/>
                  <a:gd name="T10" fmla="*/ 0 w 10"/>
                  <a:gd name="T11" fmla="*/ 1 h 1"/>
                  <a:gd name="T12" fmla="*/ 0 w 10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">
                    <a:moveTo>
                      <a:pt x="0" y="1"/>
                    </a:moveTo>
                    <a:lnTo>
                      <a:pt x="7" y="1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Freeform 100"/>
              <p:cNvSpPr>
                <a:spLocks/>
              </p:cNvSpPr>
              <p:nvPr/>
            </p:nvSpPr>
            <p:spPr bwMode="auto">
              <a:xfrm>
                <a:off x="3966" y="1075"/>
                <a:ext cx="10" cy="2"/>
              </a:xfrm>
              <a:custGeom>
                <a:avLst/>
                <a:gdLst>
                  <a:gd name="T0" fmla="*/ 5 w 10"/>
                  <a:gd name="T1" fmla="*/ 2 h 2"/>
                  <a:gd name="T2" fmla="*/ 10 w 10"/>
                  <a:gd name="T3" fmla="*/ 0 h 2"/>
                  <a:gd name="T4" fmla="*/ 0 w 10"/>
                  <a:gd name="T5" fmla="*/ 0 h 2"/>
                  <a:gd name="T6" fmla="*/ 5 w 10"/>
                  <a:gd name="T7" fmla="*/ 2 h 2"/>
                  <a:gd name="T8" fmla="*/ 5 w 10"/>
                  <a:gd name="T9" fmla="*/ 2 h 2"/>
                  <a:gd name="T10" fmla="*/ 5 w 1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5" y="2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Freeform 101"/>
              <p:cNvSpPr>
                <a:spLocks/>
              </p:cNvSpPr>
              <p:nvPr/>
            </p:nvSpPr>
            <p:spPr bwMode="auto">
              <a:xfrm>
                <a:off x="3979" y="1079"/>
                <a:ext cx="7" cy="2"/>
              </a:xfrm>
              <a:custGeom>
                <a:avLst/>
                <a:gdLst>
                  <a:gd name="T0" fmla="*/ 7 w 7"/>
                  <a:gd name="T1" fmla="*/ 1 h 2"/>
                  <a:gd name="T2" fmla="*/ 6 w 7"/>
                  <a:gd name="T3" fmla="*/ 0 h 2"/>
                  <a:gd name="T4" fmla="*/ 0 w 7"/>
                  <a:gd name="T5" fmla="*/ 0 h 2"/>
                  <a:gd name="T6" fmla="*/ 2 w 7"/>
                  <a:gd name="T7" fmla="*/ 2 h 2"/>
                  <a:gd name="T8" fmla="*/ 7 w 7"/>
                  <a:gd name="T9" fmla="*/ 1 h 2"/>
                  <a:gd name="T10" fmla="*/ 7 w 7"/>
                  <a:gd name="T11" fmla="*/ 1 h 2"/>
                  <a:gd name="T12" fmla="*/ 7 w 7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Freeform 102"/>
              <p:cNvSpPr>
                <a:spLocks/>
              </p:cNvSpPr>
              <p:nvPr/>
            </p:nvSpPr>
            <p:spPr bwMode="auto">
              <a:xfrm>
                <a:off x="4000" y="1074"/>
                <a:ext cx="9" cy="2"/>
              </a:xfrm>
              <a:custGeom>
                <a:avLst/>
                <a:gdLst>
                  <a:gd name="T0" fmla="*/ 6 w 9"/>
                  <a:gd name="T1" fmla="*/ 0 h 2"/>
                  <a:gd name="T2" fmla="*/ 1 w 9"/>
                  <a:gd name="T3" fmla="*/ 0 h 2"/>
                  <a:gd name="T4" fmla="*/ 0 w 9"/>
                  <a:gd name="T5" fmla="*/ 2 h 2"/>
                  <a:gd name="T6" fmla="*/ 9 w 9"/>
                  <a:gd name="T7" fmla="*/ 1 h 2"/>
                  <a:gd name="T8" fmla="*/ 6 w 9"/>
                  <a:gd name="T9" fmla="*/ 0 h 2"/>
                  <a:gd name="T10" fmla="*/ 6 w 9"/>
                  <a:gd name="T11" fmla="*/ 0 h 2"/>
                  <a:gd name="T12" fmla="*/ 6 w 9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">
                    <a:moveTo>
                      <a:pt x="6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Freeform 103"/>
              <p:cNvSpPr>
                <a:spLocks/>
              </p:cNvSpPr>
              <p:nvPr/>
            </p:nvSpPr>
            <p:spPr bwMode="auto">
              <a:xfrm>
                <a:off x="3903" y="1108"/>
                <a:ext cx="13" cy="9"/>
              </a:xfrm>
              <a:custGeom>
                <a:avLst/>
                <a:gdLst>
                  <a:gd name="T0" fmla="*/ 0 w 13"/>
                  <a:gd name="T1" fmla="*/ 5 h 9"/>
                  <a:gd name="T2" fmla="*/ 1 w 13"/>
                  <a:gd name="T3" fmla="*/ 8 h 9"/>
                  <a:gd name="T4" fmla="*/ 9 w 13"/>
                  <a:gd name="T5" fmla="*/ 9 h 9"/>
                  <a:gd name="T6" fmla="*/ 13 w 13"/>
                  <a:gd name="T7" fmla="*/ 5 h 9"/>
                  <a:gd name="T8" fmla="*/ 12 w 13"/>
                  <a:gd name="T9" fmla="*/ 1 h 9"/>
                  <a:gd name="T10" fmla="*/ 7 w 13"/>
                  <a:gd name="T11" fmla="*/ 0 h 9"/>
                  <a:gd name="T12" fmla="*/ 0 w 13"/>
                  <a:gd name="T13" fmla="*/ 5 h 9"/>
                  <a:gd name="T14" fmla="*/ 0 w 13"/>
                  <a:gd name="T15" fmla="*/ 5 h 9"/>
                  <a:gd name="T16" fmla="*/ 0 w 13"/>
                  <a:gd name="T1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lnTo>
                      <a:pt x="1" y="8"/>
                    </a:lnTo>
                    <a:lnTo>
                      <a:pt x="9" y="9"/>
                    </a:lnTo>
                    <a:lnTo>
                      <a:pt x="13" y="5"/>
                    </a:lnTo>
                    <a:lnTo>
                      <a:pt x="12" y="1"/>
                    </a:lnTo>
                    <a:lnTo>
                      <a:pt x="7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Freeform 104"/>
              <p:cNvSpPr>
                <a:spLocks/>
              </p:cNvSpPr>
              <p:nvPr/>
            </p:nvSpPr>
            <p:spPr bwMode="auto">
              <a:xfrm>
                <a:off x="3872" y="1123"/>
                <a:ext cx="18" cy="7"/>
              </a:xfrm>
              <a:custGeom>
                <a:avLst/>
                <a:gdLst>
                  <a:gd name="T0" fmla="*/ 18 w 18"/>
                  <a:gd name="T1" fmla="*/ 3 h 7"/>
                  <a:gd name="T2" fmla="*/ 18 w 18"/>
                  <a:gd name="T3" fmla="*/ 1 h 7"/>
                  <a:gd name="T4" fmla="*/ 13 w 18"/>
                  <a:gd name="T5" fmla="*/ 0 h 7"/>
                  <a:gd name="T6" fmla="*/ 0 w 18"/>
                  <a:gd name="T7" fmla="*/ 4 h 7"/>
                  <a:gd name="T8" fmla="*/ 0 w 18"/>
                  <a:gd name="T9" fmla="*/ 7 h 7"/>
                  <a:gd name="T10" fmla="*/ 10 w 18"/>
                  <a:gd name="T11" fmla="*/ 7 h 7"/>
                  <a:gd name="T12" fmla="*/ 18 w 18"/>
                  <a:gd name="T13" fmla="*/ 3 h 7"/>
                  <a:gd name="T14" fmla="*/ 18 w 18"/>
                  <a:gd name="T15" fmla="*/ 3 h 7"/>
                  <a:gd name="T16" fmla="*/ 18 w 18"/>
                  <a:gd name="T1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7">
                    <a:moveTo>
                      <a:pt x="18" y="3"/>
                    </a:moveTo>
                    <a:lnTo>
                      <a:pt x="18" y="1"/>
                    </a:lnTo>
                    <a:lnTo>
                      <a:pt x="13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0" y="7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12" name="Freeform 105"/>
              <p:cNvSpPr>
                <a:spLocks/>
              </p:cNvSpPr>
              <p:nvPr/>
            </p:nvSpPr>
            <p:spPr bwMode="auto">
              <a:xfrm>
                <a:off x="3859" y="1093"/>
                <a:ext cx="9" cy="6"/>
              </a:xfrm>
              <a:custGeom>
                <a:avLst/>
                <a:gdLst>
                  <a:gd name="T0" fmla="*/ 9 w 9"/>
                  <a:gd name="T1" fmla="*/ 1 h 6"/>
                  <a:gd name="T2" fmla="*/ 2 w 9"/>
                  <a:gd name="T3" fmla="*/ 0 h 6"/>
                  <a:gd name="T4" fmla="*/ 0 w 9"/>
                  <a:gd name="T5" fmla="*/ 6 h 6"/>
                  <a:gd name="T6" fmla="*/ 9 w 9"/>
                  <a:gd name="T7" fmla="*/ 2 h 6"/>
                  <a:gd name="T8" fmla="*/ 9 w 9"/>
                  <a:gd name="T9" fmla="*/ 1 h 6"/>
                  <a:gd name="T10" fmla="*/ 9 w 9"/>
                  <a:gd name="T11" fmla="*/ 1 h 6"/>
                  <a:gd name="T12" fmla="*/ 9 w 9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6">
                    <a:moveTo>
                      <a:pt x="9" y="1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13" name="Freeform 106"/>
              <p:cNvSpPr>
                <a:spLocks/>
              </p:cNvSpPr>
              <p:nvPr/>
            </p:nvSpPr>
            <p:spPr bwMode="auto">
              <a:xfrm>
                <a:off x="3866" y="1100"/>
                <a:ext cx="10" cy="5"/>
              </a:xfrm>
              <a:custGeom>
                <a:avLst/>
                <a:gdLst>
                  <a:gd name="T0" fmla="*/ 10 w 10"/>
                  <a:gd name="T1" fmla="*/ 2 h 5"/>
                  <a:gd name="T2" fmla="*/ 0 w 10"/>
                  <a:gd name="T3" fmla="*/ 0 h 5"/>
                  <a:gd name="T4" fmla="*/ 2 w 10"/>
                  <a:gd name="T5" fmla="*/ 3 h 5"/>
                  <a:gd name="T6" fmla="*/ 7 w 10"/>
                  <a:gd name="T7" fmla="*/ 5 h 5"/>
                  <a:gd name="T8" fmla="*/ 10 w 10"/>
                  <a:gd name="T9" fmla="*/ 2 h 5"/>
                  <a:gd name="T10" fmla="*/ 10 w 10"/>
                  <a:gd name="T11" fmla="*/ 2 h 5"/>
                  <a:gd name="T12" fmla="*/ 10 w 10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2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7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14" name="Freeform 107"/>
              <p:cNvSpPr>
                <a:spLocks/>
              </p:cNvSpPr>
              <p:nvPr/>
            </p:nvSpPr>
            <p:spPr bwMode="auto">
              <a:xfrm>
                <a:off x="3839" y="1106"/>
                <a:ext cx="9" cy="3"/>
              </a:xfrm>
              <a:custGeom>
                <a:avLst/>
                <a:gdLst>
                  <a:gd name="T0" fmla="*/ 8 w 9"/>
                  <a:gd name="T1" fmla="*/ 3 h 3"/>
                  <a:gd name="T2" fmla="*/ 9 w 9"/>
                  <a:gd name="T3" fmla="*/ 0 h 3"/>
                  <a:gd name="T4" fmla="*/ 3 w 9"/>
                  <a:gd name="T5" fmla="*/ 0 h 3"/>
                  <a:gd name="T6" fmla="*/ 0 w 9"/>
                  <a:gd name="T7" fmla="*/ 1 h 3"/>
                  <a:gd name="T8" fmla="*/ 2 w 9"/>
                  <a:gd name="T9" fmla="*/ 3 h 3"/>
                  <a:gd name="T10" fmla="*/ 8 w 9"/>
                  <a:gd name="T11" fmla="*/ 3 h 3"/>
                  <a:gd name="T12" fmla="*/ 8 w 9"/>
                  <a:gd name="T13" fmla="*/ 3 h 3"/>
                  <a:gd name="T14" fmla="*/ 8 w 9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3">
                    <a:moveTo>
                      <a:pt x="8" y="3"/>
                    </a:moveTo>
                    <a:lnTo>
                      <a:pt x="9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15" name="Freeform 108"/>
              <p:cNvSpPr>
                <a:spLocks/>
              </p:cNvSpPr>
              <p:nvPr/>
            </p:nvSpPr>
            <p:spPr bwMode="auto">
              <a:xfrm>
                <a:off x="3778" y="1095"/>
                <a:ext cx="21" cy="13"/>
              </a:xfrm>
              <a:custGeom>
                <a:avLst/>
                <a:gdLst>
                  <a:gd name="T0" fmla="*/ 12 w 21"/>
                  <a:gd name="T1" fmla="*/ 10 h 13"/>
                  <a:gd name="T2" fmla="*/ 21 w 21"/>
                  <a:gd name="T3" fmla="*/ 6 h 13"/>
                  <a:gd name="T4" fmla="*/ 11 w 21"/>
                  <a:gd name="T5" fmla="*/ 0 h 13"/>
                  <a:gd name="T6" fmla="*/ 0 w 21"/>
                  <a:gd name="T7" fmla="*/ 6 h 13"/>
                  <a:gd name="T8" fmla="*/ 0 w 21"/>
                  <a:gd name="T9" fmla="*/ 10 h 13"/>
                  <a:gd name="T10" fmla="*/ 6 w 21"/>
                  <a:gd name="T11" fmla="*/ 13 h 13"/>
                  <a:gd name="T12" fmla="*/ 12 w 21"/>
                  <a:gd name="T13" fmla="*/ 10 h 13"/>
                  <a:gd name="T14" fmla="*/ 12 w 21"/>
                  <a:gd name="T15" fmla="*/ 10 h 13"/>
                  <a:gd name="T16" fmla="*/ 12 w 21"/>
                  <a:gd name="T17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3">
                    <a:moveTo>
                      <a:pt x="12" y="10"/>
                    </a:moveTo>
                    <a:lnTo>
                      <a:pt x="21" y="6"/>
                    </a:lnTo>
                    <a:lnTo>
                      <a:pt x="11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6" y="13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1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16" name="Freeform 109"/>
              <p:cNvSpPr>
                <a:spLocks/>
              </p:cNvSpPr>
              <p:nvPr/>
            </p:nvSpPr>
            <p:spPr bwMode="auto">
              <a:xfrm>
                <a:off x="3902" y="865"/>
                <a:ext cx="17" cy="7"/>
              </a:xfrm>
              <a:custGeom>
                <a:avLst/>
                <a:gdLst>
                  <a:gd name="T0" fmla="*/ 16 w 17"/>
                  <a:gd name="T1" fmla="*/ 6 h 7"/>
                  <a:gd name="T2" fmla="*/ 17 w 17"/>
                  <a:gd name="T3" fmla="*/ 4 h 7"/>
                  <a:gd name="T4" fmla="*/ 12 w 17"/>
                  <a:gd name="T5" fmla="*/ 2 h 7"/>
                  <a:gd name="T6" fmla="*/ 6 w 17"/>
                  <a:gd name="T7" fmla="*/ 0 h 7"/>
                  <a:gd name="T8" fmla="*/ 0 w 17"/>
                  <a:gd name="T9" fmla="*/ 5 h 7"/>
                  <a:gd name="T10" fmla="*/ 5 w 17"/>
                  <a:gd name="T11" fmla="*/ 7 h 7"/>
                  <a:gd name="T12" fmla="*/ 16 w 17"/>
                  <a:gd name="T13" fmla="*/ 6 h 7"/>
                  <a:gd name="T14" fmla="*/ 16 w 17"/>
                  <a:gd name="T15" fmla="*/ 6 h 7"/>
                  <a:gd name="T16" fmla="*/ 16 w 17"/>
                  <a:gd name="T1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7">
                    <a:moveTo>
                      <a:pt x="16" y="6"/>
                    </a:moveTo>
                    <a:lnTo>
                      <a:pt x="17" y="4"/>
                    </a:lnTo>
                    <a:lnTo>
                      <a:pt x="12" y="2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5" y="7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17" name="Freeform 110"/>
              <p:cNvSpPr>
                <a:spLocks/>
              </p:cNvSpPr>
              <p:nvPr/>
            </p:nvSpPr>
            <p:spPr bwMode="auto">
              <a:xfrm>
                <a:off x="4755" y="1606"/>
                <a:ext cx="13" cy="10"/>
              </a:xfrm>
              <a:custGeom>
                <a:avLst/>
                <a:gdLst>
                  <a:gd name="T0" fmla="*/ 3 w 13"/>
                  <a:gd name="T1" fmla="*/ 0 h 10"/>
                  <a:gd name="T2" fmla="*/ 0 w 13"/>
                  <a:gd name="T3" fmla="*/ 3 h 10"/>
                  <a:gd name="T4" fmla="*/ 0 w 13"/>
                  <a:gd name="T5" fmla="*/ 7 h 10"/>
                  <a:gd name="T6" fmla="*/ 7 w 13"/>
                  <a:gd name="T7" fmla="*/ 10 h 10"/>
                  <a:gd name="T8" fmla="*/ 13 w 13"/>
                  <a:gd name="T9" fmla="*/ 3 h 10"/>
                  <a:gd name="T10" fmla="*/ 9 w 13"/>
                  <a:gd name="T11" fmla="*/ 0 h 10"/>
                  <a:gd name="T12" fmla="*/ 3 w 13"/>
                  <a:gd name="T13" fmla="*/ 0 h 10"/>
                  <a:gd name="T14" fmla="*/ 3 w 13"/>
                  <a:gd name="T15" fmla="*/ 0 h 10"/>
                  <a:gd name="T16" fmla="*/ 3 w 13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0">
                    <a:moveTo>
                      <a:pt x="3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7" y="10"/>
                    </a:lnTo>
                    <a:lnTo>
                      <a:pt x="13" y="3"/>
                    </a:lnTo>
                    <a:lnTo>
                      <a:pt x="9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18" name="Freeform 111"/>
              <p:cNvSpPr>
                <a:spLocks/>
              </p:cNvSpPr>
              <p:nvPr/>
            </p:nvSpPr>
            <p:spPr bwMode="auto">
              <a:xfrm>
                <a:off x="4743" y="1607"/>
                <a:ext cx="9" cy="3"/>
              </a:xfrm>
              <a:custGeom>
                <a:avLst/>
                <a:gdLst>
                  <a:gd name="T0" fmla="*/ 3 w 9"/>
                  <a:gd name="T1" fmla="*/ 3 h 3"/>
                  <a:gd name="T2" fmla="*/ 6 w 9"/>
                  <a:gd name="T3" fmla="*/ 3 h 3"/>
                  <a:gd name="T4" fmla="*/ 9 w 9"/>
                  <a:gd name="T5" fmla="*/ 1 h 3"/>
                  <a:gd name="T6" fmla="*/ 4 w 9"/>
                  <a:gd name="T7" fmla="*/ 0 h 3"/>
                  <a:gd name="T8" fmla="*/ 0 w 9"/>
                  <a:gd name="T9" fmla="*/ 2 h 3"/>
                  <a:gd name="T10" fmla="*/ 3 w 9"/>
                  <a:gd name="T11" fmla="*/ 3 h 3"/>
                  <a:gd name="T12" fmla="*/ 3 w 9"/>
                  <a:gd name="T13" fmla="*/ 3 h 3"/>
                  <a:gd name="T14" fmla="*/ 3 w 9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3">
                    <a:moveTo>
                      <a:pt x="3" y="3"/>
                    </a:moveTo>
                    <a:lnTo>
                      <a:pt x="6" y="3"/>
                    </a:lnTo>
                    <a:lnTo>
                      <a:pt x="9" y="1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19" name="Freeform 112"/>
              <p:cNvSpPr>
                <a:spLocks/>
              </p:cNvSpPr>
              <p:nvPr/>
            </p:nvSpPr>
            <p:spPr bwMode="auto">
              <a:xfrm>
                <a:off x="4817" y="1625"/>
                <a:ext cx="43" cy="185"/>
              </a:xfrm>
              <a:custGeom>
                <a:avLst/>
                <a:gdLst>
                  <a:gd name="T0" fmla="*/ 35 w 43"/>
                  <a:gd name="T1" fmla="*/ 108 h 185"/>
                  <a:gd name="T2" fmla="*/ 31 w 43"/>
                  <a:gd name="T3" fmla="*/ 90 h 185"/>
                  <a:gd name="T4" fmla="*/ 28 w 43"/>
                  <a:gd name="T5" fmla="*/ 75 h 185"/>
                  <a:gd name="T6" fmla="*/ 24 w 43"/>
                  <a:gd name="T7" fmla="*/ 50 h 185"/>
                  <a:gd name="T8" fmla="*/ 24 w 43"/>
                  <a:gd name="T9" fmla="*/ 38 h 185"/>
                  <a:gd name="T10" fmla="*/ 24 w 43"/>
                  <a:gd name="T11" fmla="*/ 23 h 185"/>
                  <a:gd name="T12" fmla="*/ 20 w 43"/>
                  <a:gd name="T13" fmla="*/ 9 h 185"/>
                  <a:gd name="T14" fmla="*/ 18 w 43"/>
                  <a:gd name="T15" fmla="*/ 4 h 185"/>
                  <a:gd name="T16" fmla="*/ 16 w 43"/>
                  <a:gd name="T17" fmla="*/ 0 h 185"/>
                  <a:gd name="T18" fmla="*/ 10 w 43"/>
                  <a:gd name="T19" fmla="*/ 0 h 185"/>
                  <a:gd name="T20" fmla="*/ 10 w 43"/>
                  <a:gd name="T21" fmla="*/ 3 h 185"/>
                  <a:gd name="T22" fmla="*/ 13 w 43"/>
                  <a:gd name="T23" fmla="*/ 17 h 185"/>
                  <a:gd name="T24" fmla="*/ 11 w 43"/>
                  <a:gd name="T25" fmla="*/ 20 h 185"/>
                  <a:gd name="T26" fmla="*/ 7 w 43"/>
                  <a:gd name="T27" fmla="*/ 19 h 185"/>
                  <a:gd name="T28" fmla="*/ 0 w 43"/>
                  <a:gd name="T29" fmla="*/ 23 h 185"/>
                  <a:gd name="T30" fmla="*/ 3 w 43"/>
                  <a:gd name="T31" fmla="*/ 30 h 185"/>
                  <a:gd name="T32" fmla="*/ 0 w 43"/>
                  <a:gd name="T33" fmla="*/ 44 h 185"/>
                  <a:gd name="T34" fmla="*/ 3 w 43"/>
                  <a:gd name="T35" fmla="*/ 48 h 185"/>
                  <a:gd name="T36" fmla="*/ 0 w 43"/>
                  <a:gd name="T37" fmla="*/ 52 h 185"/>
                  <a:gd name="T38" fmla="*/ 3 w 43"/>
                  <a:gd name="T39" fmla="*/ 69 h 185"/>
                  <a:gd name="T40" fmla="*/ 7 w 43"/>
                  <a:gd name="T41" fmla="*/ 73 h 185"/>
                  <a:gd name="T42" fmla="*/ 7 w 43"/>
                  <a:gd name="T43" fmla="*/ 99 h 185"/>
                  <a:gd name="T44" fmla="*/ 9 w 43"/>
                  <a:gd name="T45" fmla="*/ 108 h 185"/>
                  <a:gd name="T46" fmla="*/ 7 w 43"/>
                  <a:gd name="T47" fmla="*/ 119 h 185"/>
                  <a:gd name="T48" fmla="*/ 3 w 43"/>
                  <a:gd name="T49" fmla="*/ 134 h 185"/>
                  <a:gd name="T50" fmla="*/ 7 w 43"/>
                  <a:gd name="T51" fmla="*/ 141 h 185"/>
                  <a:gd name="T52" fmla="*/ 5 w 43"/>
                  <a:gd name="T53" fmla="*/ 154 h 185"/>
                  <a:gd name="T54" fmla="*/ 4 w 43"/>
                  <a:gd name="T55" fmla="*/ 163 h 185"/>
                  <a:gd name="T56" fmla="*/ 3 w 43"/>
                  <a:gd name="T57" fmla="*/ 185 h 185"/>
                  <a:gd name="T58" fmla="*/ 7 w 43"/>
                  <a:gd name="T59" fmla="*/ 185 h 185"/>
                  <a:gd name="T60" fmla="*/ 10 w 43"/>
                  <a:gd name="T61" fmla="*/ 178 h 185"/>
                  <a:gd name="T62" fmla="*/ 14 w 43"/>
                  <a:gd name="T63" fmla="*/ 175 h 185"/>
                  <a:gd name="T64" fmla="*/ 18 w 43"/>
                  <a:gd name="T65" fmla="*/ 177 h 185"/>
                  <a:gd name="T66" fmla="*/ 24 w 43"/>
                  <a:gd name="T67" fmla="*/ 184 h 185"/>
                  <a:gd name="T68" fmla="*/ 27 w 43"/>
                  <a:gd name="T69" fmla="*/ 181 h 185"/>
                  <a:gd name="T70" fmla="*/ 27 w 43"/>
                  <a:gd name="T71" fmla="*/ 172 h 185"/>
                  <a:gd name="T72" fmla="*/ 20 w 43"/>
                  <a:gd name="T73" fmla="*/ 165 h 185"/>
                  <a:gd name="T74" fmla="*/ 14 w 43"/>
                  <a:gd name="T75" fmla="*/ 158 h 185"/>
                  <a:gd name="T76" fmla="*/ 14 w 43"/>
                  <a:gd name="T77" fmla="*/ 145 h 185"/>
                  <a:gd name="T78" fmla="*/ 17 w 43"/>
                  <a:gd name="T79" fmla="*/ 140 h 185"/>
                  <a:gd name="T80" fmla="*/ 17 w 43"/>
                  <a:gd name="T81" fmla="*/ 135 h 185"/>
                  <a:gd name="T82" fmla="*/ 19 w 43"/>
                  <a:gd name="T83" fmla="*/ 131 h 185"/>
                  <a:gd name="T84" fmla="*/ 20 w 43"/>
                  <a:gd name="T85" fmla="*/ 117 h 185"/>
                  <a:gd name="T86" fmla="*/ 24 w 43"/>
                  <a:gd name="T87" fmla="*/ 113 h 185"/>
                  <a:gd name="T88" fmla="*/ 30 w 43"/>
                  <a:gd name="T89" fmla="*/ 115 h 185"/>
                  <a:gd name="T90" fmla="*/ 37 w 43"/>
                  <a:gd name="T91" fmla="*/ 124 h 185"/>
                  <a:gd name="T92" fmla="*/ 38 w 43"/>
                  <a:gd name="T93" fmla="*/ 126 h 185"/>
                  <a:gd name="T94" fmla="*/ 42 w 43"/>
                  <a:gd name="T95" fmla="*/ 127 h 185"/>
                  <a:gd name="T96" fmla="*/ 43 w 43"/>
                  <a:gd name="T97" fmla="*/ 124 h 185"/>
                  <a:gd name="T98" fmla="*/ 42 w 43"/>
                  <a:gd name="T99" fmla="*/ 117 h 185"/>
                  <a:gd name="T100" fmla="*/ 35 w 43"/>
                  <a:gd name="T101" fmla="*/ 108 h 185"/>
                  <a:gd name="T102" fmla="*/ 35 w 43"/>
                  <a:gd name="T103" fmla="*/ 108 h 185"/>
                  <a:gd name="T104" fmla="*/ 35 w 43"/>
                  <a:gd name="T105" fmla="*/ 10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3" h="185">
                    <a:moveTo>
                      <a:pt x="35" y="108"/>
                    </a:moveTo>
                    <a:lnTo>
                      <a:pt x="31" y="90"/>
                    </a:lnTo>
                    <a:lnTo>
                      <a:pt x="28" y="75"/>
                    </a:lnTo>
                    <a:lnTo>
                      <a:pt x="24" y="50"/>
                    </a:lnTo>
                    <a:lnTo>
                      <a:pt x="24" y="38"/>
                    </a:lnTo>
                    <a:lnTo>
                      <a:pt x="24" y="23"/>
                    </a:lnTo>
                    <a:lnTo>
                      <a:pt x="20" y="9"/>
                    </a:lnTo>
                    <a:lnTo>
                      <a:pt x="18" y="4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13" y="17"/>
                    </a:lnTo>
                    <a:lnTo>
                      <a:pt x="11" y="20"/>
                    </a:lnTo>
                    <a:lnTo>
                      <a:pt x="7" y="19"/>
                    </a:lnTo>
                    <a:lnTo>
                      <a:pt x="0" y="23"/>
                    </a:lnTo>
                    <a:lnTo>
                      <a:pt x="3" y="30"/>
                    </a:lnTo>
                    <a:lnTo>
                      <a:pt x="0" y="44"/>
                    </a:lnTo>
                    <a:lnTo>
                      <a:pt x="3" y="48"/>
                    </a:lnTo>
                    <a:lnTo>
                      <a:pt x="0" y="52"/>
                    </a:lnTo>
                    <a:lnTo>
                      <a:pt x="3" y="69"/>
                    </a:lnTo>
                    <a:lnTo>
                      <a:pt x="7" y="73"/>
                    </a:lnTo>
                    <a:lnTo>
                      <a:pt x="7" y="99"/>
                    </a:lnTo>
                    <a:lnTo>
                      <a:pt x="9" y="108"/>
                    </a:lnTo>
                    <a:lnTo>
                      <a:pt x="7" y="119"/>
                    </a:lnTo>
                    <a:lnTo>
                      <a:pt x="3" y="134"/>
                    </a:lnTo>
                    <a:lnTo>
                      <a:pt x="7" y="141"/>
                    </a:lnTo>
                    <a:lnTo>
                      <a:pt x="5" y="154"/>
                    </a:lnTo>
                    <a:lnTo>
                      <a:pt x="4" y="163"/>
                    </a:lnTo>
                    <a:lnTo>
                      <a:pt x="3" y="185"/>
                    </a:lnTo>
                    <a:lnTo>
                      <a:pt x="7" y="185"/>
                    </a:lnTo>
                    <a:lnTo>
                      <a:pt x="10" y="178"/>
                    </a:lnTo>
                    <a:lnTo>
                      <a:pt x="14" y="175"/>
                    </a:lnTo>
                    <a:lnTo>
                      <a:pt x="18" y="177"/>
                    </a:lnTo>
                    <a:lnTo>
                      <a:pt x="24" y="184"/>
                    </a:lnTo>
                    <a:lnTo>
                      <a:pt x="27" y="181"/>
                    </a:lnTo>
                    <a:lnTo>
                      <a:pt x="27" y="172"/>
                    </a:lnTo>
                    <a:lnTo>
                      <a:pt x="20" y="165"/>
                    </a:lnTo>
                    <a:lnTo>
                      <a:pt x="14" y="158"/>
                    </a:lnTo>
                    <a:lnTo>
                      <a:pt x="14" y="145"/>
                    </a:lnTo>
                    <a:lnTo>
                      <a:pt x="17" y="140"/>
                    </a:lnTo>
                    <a:lnTo>
                      <a:pt x="17" y="135"/>
                    </a:lnTo>
                    <a:lnTo>
                      <a:pt x="19" y="131"/>
                    </a:lnTo>
                    <a:lnTo>
                      <a:pt x="20" y="117"/>
                    </a:lnTo>
                    <a:lnTo>
                      <a:pt x="24" y="113"/>
                    </a:lnTo>
                    <a:lnTo>
                      <a:pt x="30" y="115"/>
                    </a:lnTo>
                    <a:lnTo>
                      <a:pt x="37" y="124"/>
                    </a:lnTo>
                    <a:lnTo>
                      <a:pt x="38" y="126"/>
                    </a:lnTo>
                    <a:lnTo>
                      <a:pt x="42" y="127"/>
                    </a:lnTo>
                    <a:lnTo>
                      <a:pt x="43" y="124"/>
                    </a:lnTo>
                    <a:lnTo>
                      <a:pt x="42" y="117"/>
                    </a:lnTo>
                    <a:lnTo>
                      <a:pt x="35" y="108"/>
                    </a:lnTo>
                    <a:lnTo>
                      <a:pt x="35" y="108"/>
                    </a:lnTo>
                    <a:lnTo>
                      <a:pt x="35" y="10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20" name="Freeform 113"/>
              <p:cNvSpPr>
                <a:spLocks/>
              </p:cNvSpPr>
              <p:nvPr/>
            </p:nvSpPr>
            <p:spPr bwMode="auto">
              <a:xfrm>
                <a:off x="4875" y="1840"/>
                <a:ext cx="13" cy="13"/>
              </a:xfrm>
              <a:custGeom>
                <a:avLst/>
                <a:gdLst>
                  <a:gd name="T0" fmla="*/ 13 w 13"/>
                  <a:gd name="T1" fmla="*/ 0 h 13"/>
                  <a:gd name="T2" fmla="*/ 7 w 13"/>
                  <a:gd name="T3" fmla="*/ 0 h 13"/>
                  <a:gd name="T4" fmla="*/ 0 w 13"/>
                  <a:gd name="T5" fmla="*/ 12 h 13"/>
                  <a:gd name="T6" fmla="*/ 2 w 13"/>
                  <a:gd name="T7" fmla="*/ 13 h 13"/>
                  <a:gd name="T8" fmla="*/ 7 w 13"/>
                  <a:gd name="T9" fmla="*/ 6 h 13"/>
                  <a:gd name="T10" fmla="*/ 10 w 13"/>
                  <a:gd name="T11" fmla="*/ 6 h 13"/>
                  <a:gd name="T12" fmla="*/ 13 w 13"/>
                  <a:gd name="T13" fmla="*/ 5 h 13"/>
                  <a:gd name="T14" fmla="*/ 13 w 13"/>
                  <a:gd name="T15" fmla="*/ 0 h 13"/>
                  <a:gd name="T16" fmla="*/ 13 w 13"/>
                  <a:gd name="T17" fmla="*/ 0 h 13"/>
                  <a:gd name="T18" fmla="*/ 13 w 13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3">
                    <a:moveTo>
                      <a:pt x="13" y="0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3" y="5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21" name="Freeform 114"/>
              <p:cNvSpPr>
                <a:spLocks/>
              </p:cNvSpPr>
              <p:nvPr/>
            </p:nvSpPr>
            <p:spPr bwMode="auto">
              <a:xfrm>
                <a:off x="4891" y="1821"/>
                <a:ext cx="32" cy="24"/>
              </a:xfrm>
              <a:custGeom>
                <a:avLst/>
                <a:gdLst>
                  <a:gd name="T0" fmla="*/ 16 w 32"/>
                  <a:gd name="T1" fmla="*/ 7 h 24"/>
                  <a:gd name="T2" fmla="*/ 14 w 32"/>
                  <a:gd name="T3" fmla="*/ 4 h 24"/>
                  <a:gd name="T4" fmla="*/ 2 w 32"/>
                  <a:gd name="T5" fmla="*/ 18 h 24"/>
                  <a:gd name="T6" fmla="*/ 0 w 32"/>
                  <a:gd name="T7" fmla="*/ 24 h 24"/>
                  <a:gd name="T8" fmla="*/ 3 w 32"/>
                  <a:gd name="T9" fmla="*/ 24 h 24"/>
                  <a:gd name="T10" fmla="*/ 11 w 32"/>
                  <a:gd name="T11" fmla="*/ 13 h 24"/>
                  <a:gd name="T12" fmla="*/ 23 w 32"/>
                  <a:gd name="T13" fmla="*/ 8 h 24"/>
                  <a:gd name="T14" fmla="*/ 32 w 32"/>
                  <a:gd name="T15" fmla="*/ 0 h 24"/>
                  <a:gd name="T16" fmla="*/ 21 w 32"/>
                  <a:gd name="T17" fmla="*/ 1 h 24"/>
                  <a:gd name="T18" fmla="*/ 16 w 32"/>
                  <a:gd name="T19" fmla="*/ 7 h 24"/>
                  <a:gd name="T20" fmla="*/ 16 w 32"/>
                  <a:gd name="T21" fmla="*/ 7 h 24"/>
                  <a:gd name="T22" fmla="*/ 16 w 32"/>
                  <a:gd name="T23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24">
                    <a:moveTo>
                      <a:pt x="16" y="7"/>
                    </a:moveTo>
                    <a:lnTo>
                      <a:pt x="14" y="4"/>
                    </a:lnTo>
                    <a:lnTo>
                      <a:pt x="2" y="18"/>
                    </a:lnTo>
                    <a:lnTo>
                      <a:pt x="0" y="24"/>
                    </a:lnTo>
                    <a:lnTo>
                      <a:pt x="3" y="24"/>
                    </a:lnTo>
                    <a:lnTo>
                      <a:pt x="11" y="13"/>
                    </a:lnTo>
                    <a:lnTo>
                      <a:pt x="23" y="8"/>
                    </a:lnTo>
                    <a:lnTo>
                      <a:pt x="32" y="0"/>
                    </a:lnTo>
                    <a:lnTo>
                      <a:pt x="21" y="1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6" y="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22" name="Freeform 115"/>
              <p:cNvSpPr>
                <a:spLocks/>
              </p:cNvSpPr>
              <p:nvPr/>
            </p:nvSpPr>
            <p:spPr bwMode="auto">
              <a:xfrm>
                <a:off x="4887" y="1853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3 w 5"/>
                  <a:gd name="T3" fmla="*/ 4 h 4"/>
                  <a:gd name="T4" fmla="*/ 5 w 5"/>
                  <a:gd name="T5" fmla="*/ 0 h 4"/>
                  <a:gd name="T6" fmla="*/ 1 w 5"/>
                  <a:gd name="T7" fmla="*/ 0 h 4"/>
                  <a:gd name="T8" fmla="*/ 0 w 5"/>
                  <a:gd name="T9" fmla="*/ 4 h 4"/>
                  <a:gd name="T10" fmla="*/ 0 w 5"/>
                  <a:gd name="T11" fmla="*/ 4 h 4"/>
                  <a:gd name="T12" fmla="*/ 0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3" y="4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23" name="Freeform 116"/>
              <p:cNvSpPr>
                <a:spLocks/>
              </p:cNvSpPr>
              <p:nvPr/>
            </p:nvSpPr>
            <p:spPr bwMode="auto">
              <a:xfrm>
                <a:off x="4927" y="1808"/>
                <a:ext cx="20" cy="11"/>
              </a:xfrm>
              <a:custGeom>
                <a:avLst/>
                <a:gdLst>
                  <a:gd name="T0" fmla="*/ 0 w 20"/>
                  <a:gd name="T1" fmla="*/ 11 h 11"/>
                  <a:gd name="T2" fmla="*/ 4 w 20"/>
                  <a:gd name="T3" fmla="*/ 11 h 11"/>
                  <a:gd name="T4" fmla="*/ 9 w 20"/>
                  <a:gd name="T5" fmla="*/ 11 h 11"/>
                  <a:gd name="T6" fmla="*/ 20 w 20"/>
                  <a:gd name="T7" fmla="*/ 1 h 11"/>
                  <a:gd name="T8" fmla="*/ 20 w 20"/>
                  <a:gd name="T9" fmla="*/ 0 h 11"/>
                  <a:gd name="T10" fmla="*/ 12 w 20"/>
                  <a:gd name="T11" fmla="*/ 0 h 11"/>
                  <a:gd name="T12" fmla="*/ 0 w 20"/>
                  <a:gd name="T13" fmla="*/ 11 h 11"/>
                  <a:gd name="T14" fmla="*/ 0 w 20"/>
                  <a:gd name="T15" fmla="*/ 11 h 11"/>
                  <a:gd name="T16" fmla="*/ 0 w 20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1">
                    <a:moveTo>
                      <a:pt x="0" y="11"/>
                    </a:moveTo>
                    <a:lnTo>
                      <a:pt x="4" y="11"/>
                    </a:lnTo>
                    <a:lnTo>
                      <a:pt x="9" y="11"/>
                    </a:lnTo>
                    <a:lnTo>
                      <a:pt x="20" y="1"/>
                    </a:lnTo>
                    <a:lnTo>
                      <a:pt x="20" y="0"/>
                    </a:lnTo>
                    <a:lnTo>
                      <a:pt x="12" y="0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24" name="Freeform 117"/>
              <p:cNvSpPr>
                <a:spLocks/>
              </p:cNvSpPr>
              <p:nvPr/>
            </p:nvSpPr>
            <p:spPr bwMode="auto">
              <a:xfrm>
                <a:off x="4960" y="1786"/>
                <a:ext cx="12" cy="11"/>
              </a:xfrm>
              <a:custGeom>
                <a:avLst/>
                <a:gdLst>
                  <a:gd name="T0" fmla="*/ 8 w 12"/>
                  <a:gd name="T1" fmla="*/ 0 h 11"/>
                  <a:gd name="T2" fmla="*/ 0 w 12"/>
                  <a:gd name="T3" fmla="*/ 7 h 11"/>
                  <a:gd name="T4" fmla="*/ 0 w 12"/>
                  <a:gd name="T5" fmla="*/ 11 h 11"/>
                  <a:gd name="T6" fmla="*/ 6 w 12"/>
                  <a:gd name="T7" fmla="*/ 10 h 11"/>
                  <a:gd name="T8" fmla="*/ 12 w 12"/>
                  <a:gd name="T9" fmla="*/ 4 h 11"/>
                  <a:gd name="T10" fmla="*/ 11 w 12"/>
                  <a:gd name="T11" fmla="*/ 0 h 11"/>
                  <a:gd name="T12" fmla="*/ 8 w 12"/>
                  <a:gd name="T13" fmla="*/ 0 h 11"/>
                  <a:gd name="T14" fmla="*/ 8 w 12"/>
                  <a:gd name="T15" fmla="*/ 0 h 11"/>
                  <a:gd name="T16" fmla="*/ 8 w 12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1">
                    <a:moveTo>
                      <a:pt x="8" y="0"/>
                    </a:moveTo>
                    <a:lnTo>
                      <a:pt x="0" y="7"/>
                    </a:lnTo>
                    <a:lnTo>
                      <a:pt x="0" y="11"/>
                    </a:lnTo>
                    <a:lnTo>
                      <a:pt x="6" y="10"/>
                    </a:lnTo>
                    <a:lnTo>
                      <a:pt x="12" y="4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25" name="Freeform 118"/>
              <p:cNvSpPr>
                <a:spLocks/>
              </p:cNvSpPr>
              <p:nvPr/>
            </p:nvSpPr>
            <p:spPr bwMode="auto">
              <a:xfrm>
                <a:off x="5010" y="1710"/>
                <a:ext cx="13" cy="13"/>
              </a:xfrm>
              <a:custGeom>
                <a:avLst/>
                <a:gdLst>
                  <a:gd name="T0" fmla="*/ 6 w 13"/>
                  <a:gd name="T1" fmla="*/ 5 h 13"/>
                  <a:gd name="T2" fmla="*/ 0 w 13"/>
                  <a:gd name="T3" fmla="*/ 10 h 13"/>
                  <a:gd name="T4" fmla="*/ 4 w 13"/>
                  <a:gd name="T5" fmla="*/ 13 h 13"/>
                  <a:gd name="T6" fmla="*/ 11 w 13"/>
                  <a:gd name="T7" fmla="*/ 11 h 13"/>
                  <a:gd name="T8" fmla="*/ 13 w 13"/>
                  <a:gd name="T9" fmla="*/ 0 h 13"/>
                  <a:gd name="T10" fmla="*/ 11 w 13"/>
                  <a:gd name="T11" fmla="*/ 0 h 13"/>
                  <a:gd name="T12" fmla="*/ 6 w 13"/>
                  <a:gd name="T13" fmla="*/ 5 h 13"/>
                  <a:gd name="T14" fmla="*/ 6 w 13"/>
                  <a:gd name="T15" fmla="*/ 5 h 13"/>
                  <a:gd name="T16" fmla="*/ 6 w 13"/>
                  <a:gd name="T1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6" y="5"/>
                    </a:moveTo>
                    <a:lnTo>
                      <a:pt x="0" y="10"/>
                    </a:lnTo>
                    <a:lnTo>
                      <a:pt x="4" y="13"/>
                    </a:lnTo>
                    <a:lnTo>
                      <a:pt x="11" y="1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26" name="Freeform 119"/>
              <p:cNvSpPr>
                <a:spLocks/>
              </p:cNvSpPr>
              <p:nvPr/>
            </p:nvSpPr>
            <p:spPr bwMode="auto">
              <a:xfrm>
                <a:off x="5002" y="1732"/>
                <a:ext cx="6" cy="9"/>
              </a:xfrm>
              <a:custGeom>
                <a:avLst/>
                <a:gdLst>
                  <a:gd name="T0" fmla="*/ 1 w 6"/>
                  <a:gd name="T1" fmla="*/ 2 h 9"/>
                  <a:gd name="T2" fmla="*/ 0 w 6"/>
                  <a:gd name="T3" fmla="*/ 9 h 9"/>
                  <a:gd name="T4" fmla="*/ 3 w 6"/>
                  <a:gd name="T5" fmla="*/ 9 h 9"/>
                  <a:gd name="T6" fmla="*/ 6 w 6"/>
                  <a:gd name="T7" fmla="*/ 5 h 9"/>
                  <a:gd name="T8" fmla="*/ 6 w 6"/>
                  <a:gd name="T9" fmla="*/ 0 h 9"/>
                  <a:gd name="T10" fmla="*/ 1 w 6"/>
                  <a:gd name="T11" fmla="*/ 2 h 9"/>
                  <a:gd name="T12" fmla="*/ 1 w 6"/>
                  <a:gd name="T13" fmla="*/ 2 h 9"/>
                  <a:gd name="T14" fmla="*/ 1 w 6"/>
                  <a:gd name="T1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9">
                    <a:moveTo>
                      <a:pt x="1" y="2"/>
                    </a:moveTo>
                    <a:lnTo>
                      <a:pt x="0" y="9"/>
                    </a:lnTo>
                    <a:lnTo>
                      <a:pt x="3" y="9"/>
                    </a:lnTo>
                    <a:lnTo>
                      <a:pt x="6" y="5"/>
                    </a:lnTo>
                    <a:lnTo>
                      <a:pt x="6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27" name="Freeform 120"/>
              <p:cNvSpPr>
                <a:spLocks/>
              </p:cNvSpPr>
              <p:nvPr/>
            </p:nvSpPr>
            <p:spPr bwMode="auto">
              <a:xfrm>
                <a:off x="4995" y="1747"/>
                <a:ext cx="6" cy="6"/>
              </a:xfrm>
              <a:custGeom>
                <a:avLst/>
                <a:gdLst>
                  <a:gd name="T0" fmla="*/ 0 w 6"/>
                  <a:gd name="T1" fmla="*/ 3 h 6"/>
                  <a:gd name="T2" fmla="*/ 0 w 6"/>
                  <a:gd name="T3" fmla="*/ 6 h 6"/>
                  <a:gd name="T4" fmla="*/ 2 w 6"/>
                  <a:gd name="T5" fmla="*/ 6 h 6"/>
                  <a:gd name="T6" fmla="*/ 6 w 6"/>
                  <a:gd name="T7" fmla="*/ 3 h 6"/>
                  <a:gd name="T8" fmla="*/ 6 w 6"/>
                  <a:gd name="T9" fmla="*/ 0 h 6"/>
                  <a:gd name="T10" fmla="*/ 2 w 6"/>
                  <a:gd name="T11" fmla="*/ 0 h 6"/>
                  <a:gd name="T12" fmla="*/ 0 w 6"/>
                  <a:gd name="T13" fmla="*/ 3 h 6"/>
                  <a:gd name="T14" fmla="*/ 0 w 6"/>
                  <a:gd name="T15" fmla="*/ 3 h 6"/>
                  <a:gd name="T16" fmla="*/ 0 w 6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28" name="Freeform 121"/>
              <p:cNvSpPr>
                <a:spLocks/>
              </p:cNvSpPr>
              <p:nvPr/>
            </p:nvSpPr>
            <p:spPr bwMode="auto">
              <a:xfrm>
                <a:off x="4983" y="1761"/>
                <a:ext cx="3" cy="6"/>
              </a:xfrm>
              <a:custGeom>
                <a:avLst/>
                <a:gdLst>
                  <a:gd name="T0" fmla="*/ 1 w 3"/>
                  <a:gd name="T1" fmla="*/ 3 h 6"/>
                  <a:gd name="T2" fmla="*/ 0 w 3"/>
                  <a:gd name="T3" fmla="*/ 5 h 6"/>
                  <a:gd name="T4" fmla="*/ 1 w 3"/>
                  <a:gd name="T5" fmla="*/ 6 h 6"/>
                  <a:gd name="T6" fmla="*/ 3 w 3"/>
                  <a:gd name="T7" fmla="*/ 4 h 6"/>
                  <a:gd name="T8" fmla="*/ 2 w 3"/>
                  <a:gd name="T9" fmla="*/ 0 h 6"/>
                  <a:gd name="T10" fmla="*/ 1 w 3"/>
                  <a:gd name="T11" fmla="*/ 3 h 6"/>
                  <a:gd name="T12" fmla="*/ 1 w 3"/>
                  <a:gd name="T13" fmla="*/ 3 h 6"/>
                  <a:gd name="T14" fmla="*/ 1 w 3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1" y="3"/>
                    </a:moveTo>
                    <a:lnTo>
                      <a:pt x="0" y="5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29" name="Freeform 122"/>
              <p:cNvSpPr>
                <a:spLocks/>
              </p:cNvSpPr>
              <p:nvPr/>
            </p:nvSpPr>
            <p:spPr bwMode="auto">
              <a:xfrm>
                <a:off x="5128" y="1496"/>
                <a:ext cx="18" cy="20"/>
              </a:xfrm>
              <a:custGeom>
                <a:avLst/>
                <a:gdLst>
                  <a:gd name="T0" fmla="*/ 6 w 18"/>
                  <a:gd name="T1" fmla="*/ 6 h 20"/>
                  <a:gd name="T2" fmla="*/ 5 w 18"/>
                  <a:gd name="T3" fmla="*/ 13 h 20"/>
                  <a:gd name="T4" fmla="*/ 0 w 18"/>
                  <a:gd name="T5" fmla="*/ 15 h 20"/>
                  <a:gd name="T6" fmla="*/ 0 w 18"/>
                  <a:gd name="T7" fmla="*/ 20 h 20"/>
                  <a:gd name="T8" fmla="*/ 6 w 18"/>
                  <a:gd name="T9" fmla="*/ 20 h 20"/>
                  <a:gd name="T10" fmla="*/ 18 w 18"/>
                  <a:gd name="T11" fmla="*/ 12 h 20"/>
                  <a:gd name="T12" fmla="*/ 17 w 18"/>
                  <a:gd name="T13" fmla="*/ 0 h 20"/>
                  <a:gd name="T14" fmla="*/ 6 w 18"/>
                  <a:gd name="T15" fmla="*/ 6 h 20"/>
                  <a:gd name="T16" fmla="*/ 6 w 18"/>
                  <a:gd name="T17" fmla="*/ 6 h 20"/>
                  <a:gd name="T18" fmla="*/ 6 w 18"/>
                  <a:gd name="T1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0">
                    <a:moveTo>
                      <a:pt x="6" y="6"/>
                    </a:moveTo>
                    <a:lnTo>
                      <a:pt x="5" y="13"/>
                    </a:lnTo>
                    <a:lnTo>
                      <a:pt x="0" y="15"/>
                    </a:lnTo>
                    <a:lnTo>
                      <a:pt x="0" y="20"/>
                    </a:lnTo>
                    <a:lnTo>
                      <a:pt x="6" y="20"/>
                    </a:lnTo>
                    <a:lnTo>
                      <a:pt x="18" y="12"/>
                    </a:lnTo>
                    <a:lnTo>
                      <a:pt x="17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30" name="Freeform 123"/>
              <p:cNvSpPr>
                <a:spLocks/>
              </p:cNvSpPr>
              <p:nvPr/>
            </p:nvSpPr>
            <p:spPr bwMode="auto">
              <a:xfrm>
                <a:off x="5161" y="1596"/>
                <a:ext cx="17" cy="21"/>
              </a:xfrm>
              <a:custGeom>
                <a:avLst/>
                <a:gdLst>
                  <a:gd name="T0" fmla="*/ 8 w 17"/>
                  <a:gd name="T1" fmla="*/ 4 h 21"/>
                  <a:gd name="T2" fmla="*/ 2 w 17"/>
                  <a:gd name="T3" fmla="*/ 0 h 21"/>
                  <a:gd name="T4" fmla="*/ 0 w 17"/>
                  <a:gd name="T5" fmla="*/ 6 h 21"/>
                  <a:gd name="T6" fmla="*/ 8 w 17"/>
                  <a:gd name="T7" fmla="*/ 17 h 21"/>
                  <a:gd name="T8" fmla="*/ 17 w 17"/>
                  <a:gd name="T9" fmla="*/ 21 h 21"/>
                  <a:gd name="T10" fmla="*/ 17 w 17"/>
                  <a:gd name="T11" fmla="*/ 17 h 21"/>
                  <a:gd name="T12" fmla="*/ 8 w 17"/>
                  <a:gd name="T13" fmla="*/ 4 h 21"/>
                  <a:gd name="T14" fmla="*/ 8 w 17"/>
                  <a:gd name="T15" fmla="*/ 4 h 21"/>
                  <a:gd name="T16" fmla="*/ 8 w 17"/>
                  <a:gd name="T17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1">
                    <a:moveTo>
                      <a:pt x="8" y="4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8" y="17"/>
                    </a:lnTo>
                    <a:lnTo>
                      <a:pt x="17" y="21"/>
                    </a:lnTo>
                    <a:lnTo>
                      <a:pt x="17" y="17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31" name="Freeform 124"/>
              <p:cNvSpPr>
                <a:spLocks/>
              </p:cNvSpPr>
              <p:nvPr/>
            </p:nvSpPr>
            <p:spPr bwMode="auto">
              <a:xfrm>
                <a:off x="5184" y="1609"/>
                <a:ext cx="15" cy="12"/>
              </a:xfrm>
              <a:custGeom>
                <a:avLst/>
                <a:gdLst>
                  <a:gd name="T0" fmla="*/ 0 w 15"/>
                  <a:gd name="T1" fmla="*/ 1 h 12"/>
                  <a:gd name="T2" fmla="*/ 2 w 15"/>
                  <a:gd name="T3" fmla="*/ 6 h 12"/>
                  <a:gd name="T4" fmla="*/ 9 w 15"/>
                  <a:gd name="T5" fmla="*/ 12 h 12"/>
                  <a:gd name="T6" fmla="*/ 15 w 15"/>
                  <a:gd name="T7" fmla="*/ 10 h 12"/>
                  <a:gd name="T8" fmla="*/ 7 w 15"/>
                  <a:gd name="T9" fmla="*/ 0 h 12"/>
                  <a:gd name="T10" fmla="*/ 0 w 15"/>
                  <a:gd name="T11" fmla="*/ 1 h 12"/>
                  <a:gd name="T12" fmla="*/ 0 w 15"/>
                  <a:gd name="T13" fmla="*/ 1 h 12"/>
                  <a:gd name="T14" fmla="*/ 0 w 15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2">
                    <a:moveTo>
                      <a:pt x="0" y="1"/>
                    </a:moveTo>
                    <a:lnTo>
                      <a:pt x="2" y="6"/>
                    </a:lnTo>
                    <a:lnTo>
                      <a:pt x="9" y="12"/>
                    </a:lnTo>
                    <a:lnTo>
                      <a:pt x="15" y="10"/>
                    </a:lnTo>
                    <a:lnTo>
                      <a:pt x="7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Freeform 125"/>
              <p:cNvSpPr>
                <a:spLocks/>
              </p:cNvSpPr>
              <p:nvPr/>
            </p:nvSpPr>
            <p:spPr bwMode="auto">
              <a:xfrm>
                <a:off x="3163" y="974"/>
                <a:ext cx="2349" cy="935"/>
              </a:xfrm>
              <a:custGeom>
                <a:avLst/>
                <a:gdLst>
                  <a:gd name="T0" fmla="*/ 2240 w 2349"/>
                  <a:gd name="T1" fmla="*/ 258 h 935"/>
                  <a:gd name="T2" fmla="*/ 2063 w 2349"/>
                  <a:gd name="T3" fmla="*/ 214 h 935"/>
                  <a:gd name="T4" fmla="*/ 1942 w 2349"/>
                  <a:gd name="T5" fmla="*/ 225 h 935"/>
                  <a:gd name="T6" fmla="*/ 1790 w 2349"/>
                  <a:gd name="T7" fmla="*/ 179 h 935"/>
                  <a:gd name="T8" fmla="*/ 1693 w 2349"/>
                  <a:gd name="T9" fmla="*/ 151 h 935"/>
                  <a:gd name="T10" fmla="*/ 1630 w 2349"/>
                  <a:gd name="T11" fmla="*/ 174 h 935"/>
                  <a:gd name="T12" fmla="*/ 1474 w 2349"/>
                  <a:gd name="T13" fmla="*/ 170 h 935"/>
                  <a:gd name="T14" fmla="*/ 1428 w 2349"/>
                  <a:gd name="T15" fmla="*/ 118 h 935"/>
                  <a:gd name="T16" fmla="*/ 1311 w 2349"/>
                  <a:gd name="T17" fmla="*/ 128 h 935"/>
                  <a:gd name="T18" fmla="*/ 1212 w 2349"/>
                  <a:gd name="T19" fmla="*/ 111 h 935"/>
                  <a:gd name="T20" fmla="*/ 1133 w 2349"/>
                  <a:gd name="T21" fmla="*/ 135 h 935"/>
                  <a:gd name="T22" fmla="*/ 1227 w 2349"/>
                  <a:gd name="T23" fmla="*/ 50 h 935"/>
                  <a:gd name="T24" fmla="*/ 1149 w 2349"/>
                  <a:gd name="T25" fmla="*/ 27 h 935"/>
                  <a:gd name="T26" fmla="*/ 1063 w 2349"/>
                  <a:gd name="T27" fmla="*/ 26 h 935"/>
                  <a:gd name="T28" fmla="*/ 1051 w 2349"/>
                  <a:gd name="T29" fmla="*/ 52 h 935"/>
                  <a:gd name="T30" fmla="*/ 953 w 2349"/>
                  <a:gd name="T31" fmla="*/ 50 h 935"/>
                  <a:gd name="T32" fmla="*/ 847 w 2349"/>
                  <a:gd name="T33" fmla="*/ 79 h 935"/>
                  <a:gd name="T34" fmla="*/ 803 w 2349"/>
                  <a:gd name="T35" fmla="*/ 115 h 935"/>
                  <a:gd name="T36" fmla="*/ 826 w 2349"/>
                  <a:gd name="T37" fmla="*/ 225 h 935"/>
                  <a:gd name="T38" fmla="*/ 720 w 2349"/>
                  <a:gd name="T39" fmla="*/ 158 h 935"/>
                  <a:gd name="T40" fmla="*/ 714 w 2349"/>
                  <a:gd name="T41" fmla="*/ 188 h 935"/>
                  <a:gd name="T42" fmla="*/ 672 w 2349"/>
                  <a:gd name="T43" fmla="*/ 208 h 935"/>
                  <a:gd name="T44" fmla="*/ 715 w 2349"/>
                  <a:gd name="T45" fmla="*/ 271 h 935"/>
                  <a:gd name="T46" fmla="*/ 593 w 2349"/>
                  <a:gd name="T47" fmla="*/ 291 h 935"/>
                  <a:gd name="T48" fmla="*/ 658 w 2349"/>
                  <a:gd name="T49" fmla="*/ 205 h 935"/>
                  <a:gd name="T50" fmla="*/ 571 w 2349"/>
                  <a:gd name="T51" fmla="*/ 218 h 935"/>
                  <a:gd name="T52" fmla="*/ 485 w 2349"/>
                  <a:gd name="T53" fmla="*/ 223 h 935"/>
                  <a:gd name="T54" fmla="*/ 388 w 2349"/>
                  <a:gd name="T55" fmla="*/ 260 h 935"/>
                  <a:gd name="T56" fmla="*/ 305 w 2349"/>
                  <a:gd name="T57" fmla="*/ 274 h 935"/>
                  <a:gd name="T58" fmla="*/ 234 w 2349"/>
                  <a:gd name="T59" fmla="*/ 258 h 935"/>
                  <a:gd name="T60" fmla="*/ 128 w 2349"/>
                  <a:gd name="T61" fmla="*/ 357 h 935"/>
                  <a:gd name="T62" fmla="*/ 110 w 2349"/>
                  <a:gd name="T63" fmla="*/ 299 h 935"/>
                  <a:gd name="T64" fmla="*/ 79 w 2349"/>
                  <a:gd name="T65" fmla="*/ 226 h 935"/>
                  <a:gd name="T66" fmla="*/ 41 w 2349"/>
                  <a:gd name="T67" fmla="*/ 356 h 935"/>
                  <a:gd name="T68" fmla="*/ 11 w 2349"/>
                  <a:gd name="T69" fmla="*/ 512 h 935"/>
                  <a:gd name="T70" fmla="*/ 65 w 2349"/>
                  <a:gd name="T71" fmla="*/ 687 h 935"/>
                  <a:gd name="T72" fmla="*/ 171 w 2349"/>
                  <a:gd name="T73" fmla="*/ 800 h 935"/>
                  <a:gd name="T74" fmla="*/ 177 w 2349"/>
                  <a:gd name="T75" fmla="*/ 893 h 935"/>
                  <a:gd name="T76" fmla="*/ 289 w 2349"/>
                  <a:gd name="T77" fmla="*/ 893 h 935"/>
                  <a:gd name="T78" fmla="*/ 306 w 2349"/>
                  <a:gd name="T79" fmla="*/ 829 h 935"/>
                  <a:gd name="T80" fmla="*/ 416 w 2349"/>
                  <a:gd name="T81" fmla="*/ 731 h 935"/>
                  <a:gd name="T82" fmla="*/ 481 w 2349"/>
                  <a:gd name="T83" fmla="*/ 670 h 935"/>
                  <a:gd name="T84" fmla="*/ 738 w 2349"/>
                  <a:gd name="T85" fmla="*/ 691 h 935"/>
                  <a:gd name="T86" fmla="*/ 988 w 2349"/>
                  <a:gd name="T87" fmla="*/ 758 h 935"/>
                  <a:gd name="T88" fmla="*/ 1243 w 2349"/>
                  <a:gd name="T89" fmla="*/ 756 h 935"/>
                  <a:gd name="T90" fmla="*/ 1438 w 2349"/>
                  <a:gd name="T91" fmla="*/ 713 h 935"/>
                  <a:gd name="T92" fmla="*/ 1505 w 2349"/>
                  <a:gd name="T93" fmla="*/ 877 h 935"/>
                  <a:gd name="T94" fmla="*/ 1601 w 2349"/>
                  <a:gd name="T95" fmla="*/ 827 h 935"/>
                  <a:gd name="T96" fmla="*/ 1612 w 2349"/>
                  <a:gd name="T97" fmla="*/ 652 h 935"/>
                  <a:gd name="T98" fmla="*/ 1604 w 2349"/>
                  <a:gd name="T99" fmla="*/ 594 h 935"/>
                  <a:gd name="T100" fmla="*/ 1753 w 2349"/>
                  <a:gd name="T101" fmla="*/ 523 h 935"/>
                  <a:gd name="T102" fmla="*/ 1833 w 2349"/>
                  <a:gd name="T103" fmla="*/ 513 h 935"/>
                  <a:gd name="T104" fmla="*/ 1921 w 2349"/>
                  <a:gd name="T105" fmla="*/ 447 h 935"/>
                  <a:gd name="T106" fmla="*/ 1965 w 2349"/>
                  <a:gd name="T107" fmla="*/ 423 h 935"/>
                  <a:gd name="T108" fmla="*/ 1901 w 2349"/>
                  <a:gd name="T109" fmla="*/ 543 h 935"/>
                  <a:gd name="T110" fmla="*/ 1894 w 2349"/>
                  <a:gd name="T111" fmla="*/ 701 h 935"/>
                  <a:gd name="T112" fmla="*/ 1963 w 2349"/>
                  <a:gd name="T113" fmla="*/ 588 h 935"/>
                  <a:gd name="T114" fmla="*/ 2007 w 2349"/>
                  <a:gd name="T115" fmla="*/ 489 h 935"/>
                  <a:gd name="T116" fmla="*/ 2111 w 2349"/>
                  <a:gd name="T117" fmla="*/ 451 h 935"/>
                  <a:gd name="T118" fmla="*/ 2166 w 2349"/>
                  <a:gd name="T119" fmla="*/ 364 h 935"/>
                  <a:gd name="T120" fmla="*/ 2216 w 2349"/>
                  <a:gd name="T121" fmla="*/ 305 h 935"/>
                  <a:gd name="T122" fmla="*/ 2313 w 2349"/>
                  <a:gd name="T123" fmla="*/ 343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49" h="935">
                    <a:moveTo>
                      <a:pt x="2332" y="295"/>
                    </a:moveTo>
                    <a:lnTo>
                      <a:pt x="2314" y="283"/>
                    </a:lnTo>
                    <a:lnTo>
                      <a:pt x="2305" y="284"/>
                    </a:lnTo>
                    <a:lnTo>
                      <a:pt x="2297" y="282"/>
                    </a:lnTo>
                    <a:lnTo>
                      <a:pt x="2284" y="282"/>
                    </a:lnTo>
                    <a:lnTo>
                      <a:pt x="2286" y="289"/>
                    </a:lnTo>
                    <a:lnTo>
                      <a:pt x="2285" y="293"/>
                    </a:lnTo>
                    <a:lnTo>
                      <a:pt x="2289" y="295"/>
                    </a:lnTo>
                    <a:lnTo>
                      <a:pt x="2286" y="299"/>
                    </a:lnTo>
                    <a:lnTo>
                      <a:pt x="2273" y="291"/>
                    </a:lnTo>
                    <a:lnTo>
                      <a:pt x="2279" y="286"/>
                    </a:lnTo>
                    <a:lnTo>
                      <a:pt x="2277" y="277"/>
                    </a:lnTo>
                    <a:lnTo>
                      <a:pt x="2264" y="268"/>
                    </a:lnTo>
                    <a:lnTo>
                      <a:pt x="2256" y="269"/>
                    </a:lnTo>
                    <a:lnTo>
                      <a:pt x="2256" y="265"/>
                    </a:lnTo>
                    <a:lnTo>
                      <a:pt x="2249" y="263"/>
                    </a:lnTo>
                    <a:lnTo>
                      <a:pt x="2249" y="260"/>
                    </a:lnTo>
                    <a:lnTo>
                      <a:pt x="2240" y="258"/>
                    </a:lnTo>
                    <a:lnTo>
                      <a:pt x="2220" y="249"/>
                    </a:lnTo>
                    <a:lnTo>
                      <a:pt x="2220" y="245"/>
                    </a:lnTo>
                    <a:lnTo>
                      <a:pt x="2213" y="242"/>
                    </a:lnTo>
                    <a:lnTo>
                      <a:pt x="2202" y="242"/>
                    </a:lnTo>
                    <a:lnTo>
                      <a:pt x="2202" y="237"/>
                    </a:lnTo>
                    <a:lnTo>
                      <a:pt x="2189" y="230"/>
                    </a:lnTo>
                    <a:lnTo>
                      <a:pt x="2180" y="229"/>
                    </a:lnTo>
                    <a:lnTo>
                      <a:pt x="2169" y="225"/>
                    </a:lnTo>
                    <a:lnTo>
                      <a:pt x="2162" y="225"/>
                    </a:lnTo>
                    <a:lnTo>
                      <a:pt x="2144" y="219"/>
                    </a:lnTo>
                    <a:lnTo>
                      <a:pt x="2141" y="219"/>
                    </a:lnTo>
                    <a:lnTo>
                      <a:pt x="2134" y="218"/>
                    </a:lnTo>
                    <a:lnTo>
                      <a:pt x="2125" y="218"/>
                    </a:lnTo>
                    <a:lnTo>
                      <a:pt x="2114" y="217"/>
                    </a:lnTo>
                    <a:lnTo>
                      <a:pt x="2108" y="218"/>
                    </a:lnTo>
                    <a:lnTo>
                      <a:pt x="2100" y="217"/>
                    </a:lnTo>
                    <a:lnTo>
                      <a:pt x="2068" y="211"/>
                    </a:lnTo>
                    <a:lnTo>
                      <a:pt x="2063" y="214"/>
                    </a:lnTo>
                    <a:lnTo>
                      <a:pt x="2069" y="218"/>
                    </a:lnTo>
                    <a:lnTo>
                      <a:pt x="2065" y="219"/>
                    </a:lnTo>
                    <a:lnTo>
                      <a:pt x="2061" y="220"/>
                    </a:lnTo>
                    <a:lnTo>
                      <a:pt x="2060" y="225"/>
                    </a:lnTo>
                    <a:lnTo>
                      <a:pt x="2076" y="233"/>
                    </a:lnTo>
                    <a:lnTo>
                      <a:pt x="2072" y="242"/>
                    </a:lnTo>
                    <a:lnTo>
                      <a:pt x="2052" y="242"/>
                    </a:lnTo>
                    <a:lnTo>
                      <a:pt x="2050" y="235"/>
                    </a:lnTo>
                    <a:lnTo>
                      <a:pt x="2037" y="233"/>
                    </a:lnTo>
                    <a:lnTo>
                      <a:pt x="2030" y="225"/>
                    </a:lnTo>
                    <a:lnTo>
                      <a:pt x="2026" y="220"/>
                    </a:lnTo>
                    <a:lnTo>
                      <a:pt x="2016" y="227"/>
                    </a:lnTo>
                    <a:lnTo>
                      <a:pt x="1987" y="225"/>
                    </a:lnTo>
                    <a:lnTo>
                      <a:pt x="1973" y="219"/>
                    </a:lnTo>
                    <a:lnTo>
                      <a:pt x="1966" y="223"/>
                    </a:lnTo>
                    <a:lnTo>
                      <a:pt x="1957" y="220"/>
                    </a:lnTo>
                    <a:lnTo>
                      <a:pt x="1948" y="225"/>
                    </a:lnTo>
                    <a:lnTo>
                      <a:pt x="1942" y="225"/>
                    </a:lnTo>
                    <a:lnTo>
                      <a:pt x="1939" y="225"/>
                    </a:lnTo>
                    <a:lnTo>
                      <a:pt x="1934" y="225"/>
                    </a:lnTo>
                    <a:lnTo>
                      <a:pt x="1931" y="225"/>
                    </a:lnTo>
                    <a:lnTo>
                      <a:pt x="1927" y="223"/>
                    </a:lnTo>
                    <a:lnTo>
                      <a:pt x="1923" y="225"/>
                    </a:lnTo>
                    <a:lnTo>
                      <a:pt x="1913" y="219"/>
                    </a:lnTo>
                    <a:lnTo>
                      <a:pt x="1911" y="213"/>
                    </a:lnTo>
                    <a:lnTo>
                      <a:pt x="1917" y="207"/>
                    </a:lnTo>
                    <a:lnTo>
                      <a:pt x="1915" y="197"/>
                    </a:lnTo>
                    <a:lnTo>
                      <a:pt x="1896" y="189"/>
                    </a:lnTo>
                    <a:lnTo>
                      <a:pt x="1886" y="188"/>
                    </a:lnTo>
                    <a:lnTo>
                      <a:pt x="1871" y="185"/>
                    </a:lnTo>
                    <a:lnTo>
                      <a:pt x="1856" y="186"/>
                    </a:lnTo>
                    <a:lnTo>
                      <a:pt x="1830" y="193"/>
                    </a:lnTo>
                    <a:lnTo>
                      <a:pt x="1812" y="195"/>
                    </a:lnTo>
                    <a:lnTo>
                      <a:pt x="1803" y="190"/>
                    </a:lnTo>
                    <a:lnTo>
                      <a:pt x="1802" y="186"/>
                    </a:lnTo>
                    <a:lnTo>
                      <a:pt x="1790" y="179"/>
                    </a:lnTo>
                    <a:lnTo>
                      <a:pt x="1775" y="173"/>
                    </a:lnTo>
                    <a:lnTo>
                      <a:pt x="1762" y="171"/>
                    </a:lnTo>
                    <a:lnTo>
                      <a:pt x="1760" y="166"/>
                    </a:lnTo>
                    <a:lnTo>
                      <a:pt x="1766" y="166"/>
                    </a:lnTo>
                    <a:lnTo>
                      <a:pt x="1773" y="169"/>
                    </a:lnTo>
                    <a:lnTo>
                      <a:pt x="1774" y="161"/>
                    </a:lnTo>
                    <a:lnTo>
                      <a:pt x="1767" y="160"/>
                    </a:lnTo>
                    <a:lnTo>
                      <a:pt x="1756" y="155"/>
                    </a:lnTo>
                    <a:lnTo>
                      <a:pt x="1734" y="155"/>
                    </a:lnTo>
                    <a:lnTo>
                      <a:pt x="1726" y="164"/>
                    </a:lnTo>
                    <a:lnTo>
                      <a:pt x="1714" y="170"/>
                    </a:lnTo>
                    <a:lnTo>
                      <a:pt x="1699" y="172"/>
                    </a:lnTo>
                    <a:lnTo>
                      <a:pt x="1696" y="164"/>
                    </a:lnTo>
                    <a:lnTo>
                      <a:pt x="1707" y="164"/>
                    </a:lnTo>
                    <a:lnTo>
                      <a:pt x="1709" y="157"/>
                    </a:lnTo>
                    <a:lnTo>
                      <a:pt x="1692" y="158"/>
                    </a:lnTo>
                    <a:lnTo>
                      <a:pt x="1687" y="156"/>
                    </a:lnTo>
                    <a:lnTo>
                      <a:pt x="1693" y="151"/>
                    </a:lnTo>
                    <a:lnTo>
                      <a:pt x="1707" y="151"/>
                    </a:lnTo>
                    <a:lnTo>
                      <a:pt x="1721" y="153"/>
                    </a:lnTo>
                    <a:lnTo>
                      <a:pt x="1693" y="145"/>
                    </a:lnTo>
                    <a:lnTo>
                      <a:pt x="1679" y="144"/>
                    </a:lnTo>
                    <a:lnTo>
                      <a:pt x="1661" y="141"/>
                    </a:lnTo>
                    <a:lnTo>
                      <a:pt x="1650" y="141"/>
                    </a:lnTo>
                    <a:lnTo>
                      <a:pt x="1647" y="139"/>
                    </a:lnTo>
                    <a:lnTo>
                      <a:pt x="1643" y="138"/>
                    </a:lnTo>
                    <a:lnTo>
                      <a:pt x="1642" y="140"/>
                    </a:lnTo>
                    <a:lnTo>
                      <a:pt x="1644" y="144"/>
                    </a:lnTo>
                    <a:lnTo>
                      <a:pt x="1633" y="149"/>
                    </a:lnTo>
                    <a:lnTo>
                      <a:pt x="1624" y="149"/>
                    </a:lnTo>
                    <a:lnTo>
                      <a:pt x="1619" y="148"/>
                    </a:lnTo>
                    <a:lnTo>
                      <a:pt x="1617" y="155"/>
                    </a:lnTo>
                    <a:lnTo>
                      <a:pt x="1630" y="155"/>
                    </a:lnTo>
                    <a:lnTo>
                      <a:pt x="1626" y="158"/>
                    </a:lnTo>
                    <a:lnTo>
                      <a:pt x="1624" y="168"/>
                    </a:lnTo>
                    <a:lnTo>
                      <a:pt x="1630" y="174"/>
                    </a:lnTo>
                    <a:lnTo>
                      <a:pt x="1617" y="178"/>
                    </a:lnTo>
                    <a:lnTo>
                      <a:pt x="1615" y="173"/>
                    </a:lnTo>
                    <a:lnTo>
                      <a:pt x="1608" y="171"/>
                    </a:lnTo>
                    <a:lnTo>
                      <a:pt x="1603" y="175"/>
                    </a:lnTo>
                    <a:lnTo>
                      <a:pt x="1602" y="182"/>
                    </a:lnTo>
                    <a:lnTo>
                      <a:pt x="1594" y="182"/>
                    </a:lnTo>
                    <a:lnTo>
                      <a:pt x="1581" y="174"/>
                    </a:lnTo>
                    <a:lnTo>
                      <a:pt x="1564" y="173"/>
                    </a:lnTo>
                    <a:lnTo>
                      <a:pt x="1550" y="179"/>
                    </a:lnTo>
                    <a:lnTo>
                      <a:pt x="1539" y="178"/>
                    </a:lnTo>
                    <a:lnTo>
                      <a:pt x="1526" y="170"/>
                    </a:lnTo>
                    <a:lnTo>
                      <a:pt x="1522" y="165"/>
                    </a:lnTo>
                    <a:lnTo>
                      <a:pt x="1514" y="174"/>
                    </a:lnTo>
                    <a:lnTo>
                      <a:pt x="1509" y="189"/>
                    </a:lnTo>
                    <a:lnTo>
                      <a:pt x="1502" y="195"/>
                    </a:lnTo>
                    <a:lnTo>
                      <a:pt x="1472" y="178"/>
                    </a:lnTo>
                    <a:lnTo>
                      <a:pt x="1469" y="172"/>
                    </a:lnTo>
                    <a:lnTo>
                      <a:pt x="1474" y="170"/>
                    </a:lnTo>
                    <a:lnTo>
                      <a:pt x="1469" y="165"/>
                    </a:lnTo>
                    <a:lnTo>
                      <a:pt x="1465" y="168"/>
                    </a:lnTo>
                    <a:lnTo>
                      <a:pt x="1459" y="163"/>
                    </a:lnTo>
                    <a:lnTo>
                      <a:pt x="1458" y="157"/>
                    </a:lnTo>
                    <a:lnTo>
                      <a:pt x="1468" y="161"/>
                    </a:lnTo>
                    <a:lnTo>
                      <a:pt x="1474" y="161"/>
                    </a:lnTo>
                    <a:lnTo>
                      <a:pt x="1475" y="153"/>
                    </a:lnTo>
                    <a:lnTo>
                      <a:pt x="1463" y="151"/>
                    </a:lnTo>
                    <a:lnTo>
                      <a:pt x="1459" y="149"/>
                    </a:lnTo>
                    <a:lnTo>
                      <a:pt x="1459" y="146"/>
                    </a:lnTo>
                    <a:lnTo>
                      <a:pt x="1469" y="148"/>
                    </a:lnTo>
                    <a:lnTo>
                      <a:pt x="1476" y="142"/>
                    </a:lnTo>
                    <a:lnTo>
                      <a:pt x="1468" y="140"/>
                    </a:lnTo>
                    <a:lnTo>
                      <a:pt x="1468" y="135"/>
                    </a:lnTo>
                    <a:lnTo>
                      <a:pt x="1453" y="122"/>
                    </a:lnTo>
                    <a:lnTo>
                      <a:pt x="1446" y="120"/>
                    </a:lnTo>
                    <a:lnTo>
                      <a:pt x="1437" y="125"/>
                    </a:lnTo>
                    <a:lnTo>
                      <a:pt x="1428" y="118"/>
                    </a:lnTo>
                    <a:lnTo>
                      <a:pt x="1419" y="122"/>
                    </a:lnTo>
                    <a:lnTo>
                      <a:pt x="1412" y="118"/>
                    </a:lnTo>
                    <a:lnTo>
                      <a:pt x="1413" y="115"/>
                    </a:lnTo>
                    <a:lnTo>
                      <a:pt x="1398" y="112"/>
                    </a:lnTo>
                    <a:lnTo>
                      <a:pt x="1395" y="114"/>
                    </a:lnTo>
                    <a:lnTo>
                      <a:pt x="1389" y="113"/>
                    </a:lnTo>
                    <a:lnTo>
                      <a:pt x="1387" y="115"/>
                    </a:lnTo>
                    <a:lnTo>
                      <a:pt x="1387" y="120"/>
                    </a:lnTo>
                    <a:lnTo>
                      <a:pt x="1390" y="123"/>
                    </a:lnTo>
                    <a:lnTo>
                      <a:pt x="1390" y="131"/>
                    </a:lnTo>
                    <a:lnTo>
                      <a:pt x="1384" y="132"/>
                    </a:lnTo>
                    <a:lnTo>
                      <a:pt x="1378" y="132"/>
                    </a:lnTo>
                    <a:lnTo>
                      <a:pt x="1373" y="137"/>
                    </a:lnTo>
                    <a:lnTo>
                      <a:pt x="1364" y="137"/>
                    </a:lnTo>
                    <a:lnTo>
                      <a:pt x="1352" y="133"/>
                    </a:lnTo>
                    <a:lnTo>
                      <a:pt x="1344" y="133"/>
                    </a:lnTo>
                    <a:lnTo>
                      <a:pt x="1339" y="135"/>
                    </a:lnTo>
                    <a:lnTo>
                      <a:pt x="1311" y="128"/>
                    </a:lnTo>
                    <a:lnTo>
                      <a:pt x="1311" y="122"/>
                    </a:lnTo>
                    <a:lnTo>
                      <a:pt x="1315" y="121"/>
                    </a:lnTo>
                    <a:lnTo>
                      <a:pt x="1324" y="120"/>
                    </a:lnTo>
                    <a:lnTo>
                      <a:pt x="1322" y="117"/>
                    </a:lnTo>
                    <a:lnTo>
                      <a:pt x="1308" y="116"/>
                    </a:lnTo>
                    <a:lnTo>
                      <a:pt x="1285" y="115"/>
                    </a:lnTo>
                    <a:lnTo>
                      <a:pt x="1274" y="113"/>
                    </a:lnTo>
                    <a:lnTo>
                      <a:pt x="1249" y="117"/>
                    </a:lnTo>
                    <a:lnTo>
                      <a:pt x="1248" y="123"/>
                    </a:lnTo>
                    <a:lnTo>
                      <a:pt x="1240" y="124"/>
                    </a:lnTo>
                    <a:lnTo>
                      <a:pt x="1237" y="120"/>
                    </a:lnTo>
                    <a:lnTo>
                      <a:pt x="1243" y="116"/>
                    </a:lnTo>
                    <a:lnTo>
                      <a:pt x="1245" y="112"/>
                    </a:lnTo>
                    <a:lnTo>
                      <a:pt x="1242" y="108"/>
                    </a:lnTo>
                    <a:lnTo>
                      <a:pt x="1234" y="106"/>
                    </a:lnTo>
                    <a:lnTo>
                      <a:pt x="1234" y="113"/>
                    </a:lnTo>
                    <a:lnTo>
                      <a:pt x="1225" y="114"/>
                    </a:lnTo>
                    <a:lnTo>
                      <a:pt x="1212" y="111"/>
                    </a:lnTo>
                    <a:lnTo>
                      <a:pt x="1213" y="104"/>
                    </a:lnTo>
                    <a:lnTo>
                      <a:pt x="1203" y="106"/>
                    </a:lnTo>
                    <a:lnTo>
                      <a:pt x="1194" y="104"/>
                    </a:lnTo>
                    <a:lnTo>
                      <a:pt x="1186" y="109"/>
                    </a:lnTo>
                    <a:lnTo>
                      <a:pt x="1188" y="114"/>
                    </a:lnTo>
                    <a:lnTo>
                      <a:pt x="1195" y="114"/>
                    </a:lnTo>
                    <a:lnTo>
                      <a:pt x="1203" y="112"/>
                    </a:lnTo>
                    <a:lnTo>
                      <a:pt x="1192" y="122"/>
                    </a:lnTo>
                    <a:lnTo>
                      <a:pt x="1183" y="122"/>
                    </a:lnTo>
                    <a:lnTo>
                      <a:pt x="1179" y="124"/>
                    </a:lnTo>
                    <a:lnTo>
                      <a:pt x="1171" y="124"/>
                    </a:lnTo>
                    <a:lnTo>
                      <a:pt x="1163" y="128"/>
                    </a:lnTo>
                    <a:lnTo>
                      <a:pt x="1163" y="131"/>
                    </a:lnTo>
                    <a:lnTo>
                      <a:pt x="1146" y="131"/>
                    </a:lnTo>
                    <a:lnTo>
                      <a:pt x="1144" y="137"/>
                    </a:lnTo>
                    <a:lnTo>
                      <a:pt x="1131" y="142"/>
                    </a:lnTo>
                    <a:lnTo>
                      <a:pt x="1122" y="142"/>
                    </a:lnTo>
                    <a:lnTo>
                      <a:pt x="1133" y="135"/>
                    </a:lnTo>
                    <a:lnTo>
                      <a:pt x="1133" y="128"/>
                    </a:lnTo>
                    <a:lnTo>
                      <a:pt x="1140" y="124"/>
                    </a:lnTo>
                    <a:lnTo>
                      <a:pt x="1146" y="124"/>
                    </a:lnTo>
                    <a:lnTo>
                      <a:pt x="1146" y="117"/>
                    </a:lnTo>
                    <a:lnTo>
                      <a:pt x="1153" y="115"/>
                    </a:lnTo>
                    <a:lnTo>
                      <a:pt x="1163" y="115"/>
                    </a:lnTo>
                    <a:lnTo>
                      <a:pt x="1171" y="106"/>
                    </a:lnTo>
                    <a:lnTo>
                      <a:pt x="1185" y="100"/>
                    </a:lnTo>
                    <a:lnTo>
                      <a:pt x="1191" y="99"/>
                    </a:lnTo>
                    <a:lnTo>
                      <a:pt x="1192" y="95"/>
                    </a:lnTo>
                    <a:lnTo>
                      <a:pt x="1211" y="83"/>
                    </a:lnTo>
                    <a:lnTo>
                      <a:pt x="1223" y="83"/>
                    </a:lnTo>
                    <a:lnTo>
                      <a:pt x="1224" y="78"/>
                    </a:lnTo>
                    <a:lnTo>
                      <a:pt x="1237" y="69"/>
                    </a:lnTo>
                    <a:lnTo>
                      <a:pt x="1244" y="62"/>
                    </a:lnTo>
                    <a:lnTo>
                      <a:pt x="1229" y="56"/>
                    </a:lnTo>
                    <a:lnTo>
                      <a:pt x="1227" y="52"/>
                    </a:lnTo>
                    <a:lnTo>
                      <a:pt x="1227" y="50"/>
                    </a:lnTo>
                    <a:lnTo>
                      <a:pt x="1230" y="50"/>
                    </a:lnTo>
                    <a:lnTo>
                      <a:pt x="1236" y="55"/>
                    </a:lnTo>
                    <a:lnTo>
                      <a:pt x="1248" y="57"/>
                    </a:lnTo>
                    <a:lnTo>
                      <a:pt x="1248" y="49"/>
                    </a:lnTo>
                    <a:lnTo>
                      <a:pt x="1243" y="48"/>
                    </a:lnTo>
                    <a:lnTo>
                      <a:pt x="1244" y="40"/>
                    </a:lnTo>
                    <a:lnTo>
                      <a:pt x="1238" y="39"/>
                    </a:lnTo>
                    <a:lnTo>
                      <a:pt x="1230" y="44"/>
                    </a:lnTo>
                    <a:lnTo>
                      <a:pt x="1227" y="43"/>
                    </a:lnTo>
                    <a:lnTo>
                      <a:pt x="1230" y="39"/>
                    </a:lnTo>
                    <a:lnTo>
                      <a:pt x="1215" y="31"/>
                    </a:lnTo>
                    <a:lnTo>
                      <a:pt x="1209" y="30"/>
                    </a:lnTo>
                    <a:lnTo>
                      <a:pt x="1203" y="27"/>
                    </a:lnTo>
                    <a:lnTo>
                      <a:pt x="1163" y="30"/>
                    </a:lnTo>
                    <a:lnTo>
                      <a:pt x="1159" y="33"/>
                    </a:lnTo>
                    <a:lnTo>
                      <a:pt x="1146" y="34"/>
                    </a:lnTo>
                    <a:lnTo>
                      <a:pt x="1138" y="32"/>
                    </a:lnTo>
                    <a:lnTo>
                      <a:pt x="1149" y="27"/>
                    </a:lnTo>
                    <a:lnTo>
                      <a:pt x="1151" y="21"/>
                    </a:lnTo>
                    <a:lnTo>
                      <a:pt x="1140" y="19"/>
                    </a:lnTo>
                    <a:lnTo>
                      <a:pt x="1133" y="23"/>
                    </a:lnTo>
                    <a:lnTo>
                      <a:pt x="1127" y="22"/>
                    </a:lnTo>
                    <a:lnTo>
                      <a:pt x="1127" y="18"/>
                    </a:lnTo>
                    <a:lnTo>
                      <a:pt x="1113" y="17"/>
                    </a:lnTo>
                    <a:lnTo>
                      <a:pt x="1113" y="15"/>
                    </a:lnTo>
                    <a:lnTo>
                      <a:pt x="1129" y="14"/>
                    </a:lnTo>
                    <a:lnTo>
                      <a:pt x="1137" y="8"/>
                    </a:lnTo>
                    <a:lnTo>
                      <a:pt x="1132" y="3"/>
                    </a:lnTo>
                    <a:lnTo>
                      <a:pt x="1123" y="5"/>
                    </a:lnTo>
                    <a:lnTo>
                      <a:pt x="1107" y="0"/>
                    </a:lnTo>
                    <a:lnTo>
                      <a:pt x="1087" y="5"/>
                    </a:lnTo>
                    <a:lnTo>
                      <a:pt x="1083" y="8"/>
                    </a:lnTo>
                    <a:lnTo>
                      <a:pt x="1070" y="14"/>
                    </a:lnTo>
                    <a:lnTo>
                      <a:pt x="1069" y="18"/>
                    </a:lnTo>
                    <a:lnTo>
                      <a:pt x="1061" y="23"/>
                    </a:lnTo>
                    <a:lnTo>
                      <a:pt x="1063" y="26"/>
                    </a:lnTo>
                    <a:lnTo>
                      <a:pt x="1069" y="29"/>
                    </a:lnTo>
                    <a:lnTo>
                      <a:pt x="1065" y="30"/>
                    </a:lnTo>
                    <a:lnTo>
                      <a:pt x="1069" y="33"/>
                    </a:lnTo>
                    <a:lnTo>
                      <a:pt x="1077" y="34"/>
                    </a:lnTo>
                    <a:lnTo>
                      <a:pt x="1084" y="36"/>
                    </a:lnTo>
                    <a:lnTo>
                      <a:pt x="1101" y="34"/>
                    </a:lnTo>
                    <a:lnTo>
                      <a:pt x="1103" y="36"/>
                    </a:lnTo>
                    <a:lnTo>
                      <a:pt x="1089" y="39"/>
                    </a:lnTo>
                    <a:lnTo>
                      <a:pt x="1075" y="36"/>
                    </a:lnTo>
                    <a:lnTo>
                      <a:pt x="1068" y="36"/>
                    </a:lnTo>
                    <a:lnTo>
                      <a:pt x="1059" y="34"/>
                    </a:lnTo>
                    <a:lnTo>
                      <a:pt x="1045" y="35"/>
                    </a:lnTo>
                    <a:lnTo>
                      <a:pt x="1035" y="33"/>
                    </a:lnTo>
                    <a:lnTo>
                      <a:pt x="1032" y="34"/>
                    </a:lnTo>
                    <a:lnTo>
                      <a:pt x="1036" y="36"/>
                    </a:lnTo>
                    <a:lnTo>
                      <a:pt x="1051" y="42"/>
                    </a:lnTo>
                    <a:lnTo>
                      <a:pt x="1053" y="46"/>
                    </a:lnTo>
                    <a:lnTo>
                      <a:pt x="1051" y="52"/>
                    </a:lnTo>
                    <a:lnTo>
                      <a:pt x="1041" y="55"/>
                    </a:lnTo>
                    <a:lnTo>
                      <a:pt x="1037" y="49"/>
                    </a:lnTo>
                    <a:lnTo>
                      <a:pt x="1043" y="46"/>
                    </a:lnTo>
                    <a:lnTo>
                      <a:pt x="1029" y="40"/>
                    </a:lnTo>
                    <a:lnTo>
                      <a:pt x="1021" y="43"/>
                    </a:lnTo>
                    <a:lnTo>
                      <a:pt x="1016" y="47"/>
                    </a:lnTo>
                    <a:lnTo>
                      <a:pt x="1000" y="52"/>
                    </a:lnTo>
                    <a:lnTo>
                      <a:pt x="1000" y="49"/>
                    </a:lnTo>
                    <a:lnTo>
                      <a:pt x="993" y="49"/>
                    </a:lnTo>
                    <a:lnTo>
                      <a:pt x="987" y="52"/>
                    </a:lnTo>
                    <a:lnTo>
                      <a:pt x="982" y="51"/>
                    </a:lnTo>
                    <a:lnTo>
                      <a:pt x="992" y="46"/>
                    </a:lnTo>
                    <a:lnTo>
                      <a:pt x="977" y="43"/>
                    </a:lnTo>
                    <a:lnTo>
                      <a:pt x="968" y="44"/>
                    </a:lnTo>
                    <a:lnTo>
                      <a:pt x="951" y="44"/>
                    </a:lnTo>
                    <a:lnTo>
                      <a:pt x="944" y="47"/>
                    </a:lnTo>
                    <a:lnTo>
                      <a:pt x="947" y="49"/>
                    </a:lnTo>
                    <a:lnTo>
                      <a:pt x="953" y="50"/>
                    </a:lnTo>
                    <a:lnTo>
                      <a:pt x="961" y="50"/>
                    </a:lnTo>
                    <a:lnTo>
                      <a:pt x="959" y="52"/>
                    </a:lnTo>
                    <a:lnTo>
                      <a:pt x="946" y="54"/>
                    </a:lnTo>
                    <a:lnTo>
                      <a:pt x="925" y="55"/>
                    </a:lnTo>
                    <a:lnTo>
                      <a:pt x="920" y="57"/>
                    </a:lnTo>
                    <a:lnTo>
                      <a:pt x="912" y="57"/>
                    </a:lnTo>
                    <a:lnTo>
                      <a:pt x="900" y="59"/>
                    </a:lnTo>
                    <a:lnTo>
                      <a:pt x="887" y="60"/>
                    </a:lnTo>
                    <a:lnTo>
                      <a:pt x="875" y="67"/>
                    </a:lnTo>
                    <a:lnTo>
                      <a:pt x="867" y="67"/>
                    </a:lnTo>
                    <a:lnTo>
                      <a:pt x="859" y="67"/>
                    </a:lnTo>
                    <a:lnTo>
                      <a:pt x="857" y="69"/>
                    </a:lnTo>
                    <a:lnTo>
                      <a:pt x="861" y="71"/>
                    </a:lnTo>
                    <a:lnTo>
                      <a:pt x="868" y="71"/>
                    </a:lnTo>
                    <a:lnTo>
                      <a:pt x="867" y="74"/>
                    </a:lnTo>
                    <a:lnTo>
                      <a:pt x="860" y="78"/>
                    </a:lnTo>
                    <a:lnTo>
                      <a:pt x="856" y="83"/>
                    </a:lnTo>
                    <a:lnTo>
                      <a:pt x="847" y="79"/>
                    </a:lnTo>
                    <a:lnTo>
                      <a:pt x="841" y="83"/>
                    </a:lnTo>
                    <a:lnTo>
                      <a:pt x="844" y="88"/>
                    </a:lnTo>
                    <a:lnTo>
                      <a:pt x="851" y="87"/>
                    </a:lnTo>
                    <a:lnTo>
                      <a:pt x="858" y="89"/>
                    </a:lnTo>
                    <a:lnTo>
                      <a:pt x="857" y="92"/>
                    </a:lnTo>
                    <a:lnTo>
                      <a:pt x="847" y="91"/>
                    </a:lnTo>
                    <a:lnTo>
                      <a:pt x="844" y="96"/>
                    </a:lnTo>
                    <a:lnTo>
                      <a:pt x="851" y="96"/>
                    </a:lnTo>
                    <a:lnTo>
                      <a:pt x="857" y="100"/>
                    </a:lnTo>
                    <a:lnTo>
                      <a:pt x="857" y="104"/>
                    </a:lnTo>
                    <a:lnTo>
                      <a:pt x="861" y="108"/>
                    </a:lnTo>
                    <a:lnTo>
                      <a:pt x="860" y="114"/>
                    </a:lnTo>
                    <a:lnTo>
                      <a:pt x="855" y="109"/>
                    </a:lnTo>
                    <a:lnTo>
                      <a:pt x="841" y="109"/>
                    </a:lnTo>
                    <a:lnTo>
                      <a:pt x="835" y="114"/>
                    </a:lnTo>
                    <a:lnTo>
                      <a:pt x="825" y="114"/>
                    </a:lnTo>
                    <a:lnTo>
                      <a:pt x="818" y="112"/>
                    </a:lnTo>
                    <a:lnTo>
                      <a:pt x="803" y="115"/>
                    </a:lnTo>
                    <a:lnTo>
                      <a:pt x="779" y="117"/>
                    </a:lnTo>
                    <a:lnTo>
                      <a:pt x="772" y="117"/>
                    </a:lnTo>
                    <a:lnTo>
                      <a:pt x="764" y="126"/>
                    </a:lnTo>
                    <a:lnTo>
                      <a:pt x="769" y="131"/>
                    </a:lnTo>
                    <a:lnTo>
                      <a:pt x="768" y="142"/>
                    </a:lnTo>
                    <a:lnTo>
                      <a:pt x="774" y="146"/>
                    </a:lnTo>
                    <a:lnTo>
                      <a:pt x="772" y="151"/>
                    </a:lnTo>
                    <a:lnTo>
                      <a:pt x="793" y="157"/>
                    </a:lnTo>
                    <a:lnTo>
                      <a:pt x="793" y="164"/>
                    </a:lnTo>
                    <a:lnTo>
                      <a:pt x="808" y="168"/>
                    </a:lnTo>
                    <a:lnTo>
                      <a:pt x="811" y="175"/>
                    </a:lnTo>
                    <a:lnTo>
                      <a:pt x="805" y="184"/>
                    </a:lnTo>
                    <a:lnTo>
                      <a:pt x="805" y="190"/>
                    </a:lnTo>
                    <a:lnTo>
                      <a:pt x="816" y="202"/>
                    </a:lnTo>
                    <a:lnTo>
                      <a:pt x="814" y="207"/>
                    </a:lnTo>
                    <a:lnTo>
                      <a:pt x="805" y="211"/>
                    </a:lnTo>
                    <a:lnTo>
                      <a:pt x="824" y="223"/>
                    </a:lnTo>
                    <a:lnTo>
                      <a:pt x="826" y="225"/>
                    </a:lnTo>
                    <a:lnTo>
                      <a:pt x="821" y="227"/>
                    </a:lnTo>
                    <a:lnTo>
                      <a:pt x="816" y="226"/>
                    </a:lnTo>
                    <a:lnTo>
                      <a:pt x="810" y="220"/>
                    </a:lnTo>
                    <a:lnTo>
                      <a:pt x="795" y="211"/>
                    </a:lnTo>
                    <a:lnTo>
                      <a:pt x="805" y="203"/>
                    </a:lnTo>
                    <a:lnTo>
                      <a:pt x="805" y="194"/>
                    </a:lnTo>
                    <a:lnTo>
                      <a:pt x="793" y="196"/>
                    </a:lnTo>
                    <a:lnTo>
                      <a:pt x="792" y="188"/>
                    </a:lnTo>
                    <a:lnTo>
                      <a:pt x="786" y="186"/>
                    </a:lnTo>
                    <a:lnTo>
                      <a:pt x="793" y="181"/>
                    </a:lnTo>
                    <a:lnTo>
                      <a:pt x="799" y="181"/>
                    </a:lnTo>
                    <a:lnTo>
                      <a:pt x="804" y="174"/>
                    </a:lnTo>
                    <a:lnTo>
                      <a:pt x="802" y="172"/>
                    </a:lnTo>
                    <a:lnTo>
                      <a:pt x="785" y="173"/>
                    </a:lnTo>
                    <a:lnTo>
                      <a:pt x="767" y="163"/>
                    </a:lnTo>
                    <a:lnTo>
                      <a:pt x="745" y="154"/>
                    </a:lnTo>
                    <a:lnTo>
                      <a:pt x="732" y="154"/>
                    </a:lnTo>
                    <a:lnTo>
                      <a:pt x="720" y="158"/>
                    </a:lnTo>
                    <a:lnTo>
                      <a:pt x="720" y="162"/>
                    </a:lnTo>
                    <a:lnTo>
                      <a:pt x="724" y="162"/>
                    </a:lnTo>
                    <a:lnTo>
                      <a:pt x="731" y="161"/>
                    </a:lnTo>
                    <a:lnTo>
                      <a:pt x="731" y="169"/>
                    </a:lnTo>
                    <a:lnTo>
                      <a:pt x="723" y="169"/>
                    </a:lnTo>
                    <a:lnTo>
                      <a:pt x="714" y="163"/>
                    </a:lnTo>
                    <a:lnTo>
                      <a:pt x="706" y="164"/>
                    </a:lnTo>
                    <a:lnTo>
                      <a:pt x="702" y="170"/>
                    </a:lnTo>
                    <a:lnTo>
                      <a:pt x="708" y="177"/>
                    </a:lnTo>
                    <a:lnTo>
                      <a:pt x="724" y="182"/>
                    </a:lnTo>
                    <a:lnTo>
                      <a:pt x="732" y="181"/>
                    </a:lnTo>
                    <a:lnTo>
                      <a:pt x="732" y="186"/>
                    </a:lnTo>
                    <a:lnTo>
                      <a:pt x="738" y="189"/>
                    </a:lnTo>
                    <a:lnTo>
                      <a:pt x="745" y="190"/>
                    </a:lnTo>
                    <a:lnTo>
                      <a:pt x="745" y="195"/>
                    </a:lnTo>
                    <a:lnTo>
                      <a:pt x="735" y="194"/>
                    </a:lnTo>
                    <a:lnTo>
                      <a:pt x="725" y="188"/>
                    </a:lnTo>
                    <a:lnTo>
                      <a:pt x="714" y="188"/>
                    </a:lnTo>
                    <a:lnTo>
                      <a:pt x="693" y="182"/>
                    </a:lnTo>
                    <a:lnTo>
                      <a:pt x="697" y="174"/>
                    </a:lnTo>
                    <a:lnTo>
                      <a:pt x="691" y="171"/>
                    </a:lnTo>
                    <a:lnTo>
                      <a:pt x="691" y="165"/>
                    </a:lnTo>
                    <a:lnTo>
                      <a:pt x="698" y="158"/>
                    </a:lnTo>
                    <a:lnTo>
                      <a:pt x="697" y="146"/>
                    </a:lnTo>
                    <a:lnTo>
                      <a:pt x="688" y="139"/>
                    </a:lnTo>
                    <a:lnTo>
                      <a:pt x="682" y="138"/>
                    </a:lnTo>
                    <a:lnTo>
                      <a:pt x="679" y="139"/>
                    </a:lnTo>
                    <a:lnTo>
                      <a:pt x="686" y="144"/>
                    </a:lnTo>
                    <a:lnTo>
                      <a:pt x="688" y="149"/>
                    </a:lnTo>
                    <a:lnTo>
                      <a:pt x="690" y="153"/>
                    </a:lnTo>
                    <a:lnTo>
                      <a:pt x="689" y="161"/>
                    </a:lnTo>
                    <a:lnTo>
                      <a:pt x="666" y="170"/>
                    </a:lnTo>
                    <a:lnTo>
                      <a:pt x="660" y="181"/>
                    </a:lnTo>
                    <a:lnTo>
                      <a:pt x="673" y="191"/>
                    </a:lnTo>
                    <a:lnTo>
                      <a:pt x="678" y="203"/>
                    </a:lnTo>
                    <a:lnTo>
                      <a:pt x="672" y="208"/>
                    </a:lnTo>
                    <a:lnTo>
                      <a:pt x="664" y="214"/>
                    </a:lnTo>
                    <a:lnTo>
                      <a:pt x="663" y="221"/>
                    </a:lnTo>
                    <a:lnTo>
                      <a:pt x="667" y="230"/>
                    </a:lnTo>
                    <a:lnTo>
                      <a:pt x="670" y="236"/>
                    </a:lnTo>
                    <a:lnTo>
                      <a:pt x="684" y="239"/>
                    </a:lnTo>
                    <a:lnTo>
                      <a:pt x="693" y="236"/>
                    </a:lnTo>
                    <a:lnTo>
                      <a:pt x="712" y="238"/>
                    </a:lnTo>
                    <a:lnTo>
                      <a:pt x="716" y="244"/>
                    </a:lnTo>
                    <a:lnTo>
                      <a:pt x="724" y="247"/>
                    </a:lnTo>
                    <a:lnTo>
                      <a:pt x="733" y="258"/>
                    </a:lnTo>
                    <a:lnTo>
                      <a:pt x="723" y="263"/>
                    </a:lnTo>
                    <a:lnTo>
                      <a:pt x="724" y="269"/>
                    </a:lnTo>
                    <a:lnTo>
                      <a:pt x="731" y="274"/>
                    </a:lnTo>
                    <a:lnTo>
                      <a:pt x="737" y="272"/>
                    </a:lnTo>
                    <a:lnTo>
                      <a:pt x="744" y="275"/>
                    </a:lnTo>
                    <a:lnTo>
                      <a:pt x="735" y="277"/>
                    </a:lnTo>
                    <a:lnTo>
                      <a:pt x="722" y="275"/>
                    </a:lnTo>
                    <a:lnTo>
                      <a:pt x="715" y="271"/>
                    </a:lnTo>
                    <a:lnTo>
                      <a:pt x="720" y="256"/>
                    </a:lnTo>
                    <a:lnTo>
                      <a:pt x="712" y="247"/>
                    </a:lnTo>
                    <a:lnTo>
                      <a:pt x="708" y="243"/>
                    </a:lnTo>
                    <a:lnTo>
                      <a:pt x="698" y="242"/>
                    </a:lnTo>
                    <a:lnTo>
                      <a:pt x="673" y="251"/>
                    </a:lnTo>
                    <a:lnTo>
                      <a:pt x="676" y="256"/>
                    </a:lnTo>
                    <a:lnTo>
                      <a:pt x="684" y="268"/>
                    </a:lnTo>
                    <a:lnTo>
                      <a:pt x="682" y="275"/>
                    </a:lnTo>
                    <a:lnTo>
                      <a:pt x="673" y="279"/>
                    </a:lnTo>
                    <a:lnTo>
                      <a:pt x="664" y="292"/>
                    </a:lnTo>
                    <a:lnTo>
                      <a:pt x="651" y="299"/>
                    </a:lnTo>
                    <a:lnTo>
                      <a:pt x="644" y="309"/>
                    </a:lnTo>
                    <a:lnTo>
                      <a:pt x="640" y="305"/>
                    </a:lnTo>
                    <a:lnTo>
                      <a:pt x="612" y="305"/>
                    </a:lnTo>
                    <a:lnTo>
                      <a:pt x="602" y="296"/>
                    </a:lnTo>
                    <a:lnTo>
                      <a:pt x="592" y="295"/>
                    </a:lnTo>
                    <a:lnTo>
                      <a:pt x="590" y="293"/>
                    </a:lnTo>
                    <a:lnTo>
                      <a:pt x="593" y="291"/>
                    </a:lnTo>
                    <a:lnTo>
                      <a:pt x="603" y="291"/>
                    </a:lnTo>
                    <a:lnTo>
                      <a:pt x="611" y="289"/>
                    </a:lnTo>
                    <a:lnTo>
                      <a:pt x="617" y="291"/>
                    </a:lnTo>
                    <a:lnTo>
                      <a:pt x="625" y="298"/>
                    </a:lnTo>
                    <a:lnTo>
                      <a:pt x="636" y="293"/>
                    </a:lnTo>
                    <a:lnTo>
                      <a:pt x="636" y="289"/>
                    </a:lnTo>
                    <a:lnTo>
                      <a:pt x="642" y="285"/>
                    </a:lnTo>
                    <a:lnTo>
                      <a:pt x="642" y="282"/>
                    </a:lnTo>
                    <a:lnTo>
                      <a:pt x="654" y="274"/>
                    </a:lnTo>
                    <a:lnTo>
                      <a:pt x="660" y="263"/>
                    </a:lnTo>
                    <a:lnTo>
                      <a:pt x="657" y="259"/>
                    </a:lnTo>
                    <a:lnTo>
                      <a:pt x="668" y="251"/>
                    </a:lnTo>
                    <a:lnTo>
                      <a:pt x="658" y="250"/>
                    </a:lnTo>
                    <a:lnTo>
                      <a:pt x="649" y="242"/>
                    </a:lnTo>
                    <a:lnTo>
                      <a:pt x="654" y="233"/>
                    </a:lnTo>
                    <a:lnTo>
                      <a:pt x="649" y="230"/>
                    </a:lnTo>
                    <a:lnTo>
                      <a:pt x="649" y="212"/>
                    </a:lnTo>
                    <a:lnTo>
                      <a:pt x="658" y="205"/>
                    </a:lnTo>
                    <a:lnTo>
                      <a:pt x="651" y="203"/>
                    </a:lnTo>
                    <a:lnTo>
                      <a:pt x="650" y="186"/>
                    </a:lnTo>
                    <a:lnTo>
                      <a:pt x="638" y="184"/>
                    </a:lnTo>
                    <a:lnTo>
                      <a:pt x="639" y="177"/>
                    </a:lnTo>
                    <a:lnTo>
                      <a:pt x="655" y="164"/>
                    </a:lnTo>
                    <a:lnTo>
                      <a:pt x="656" y="157"/>
                    </a:lnTo>
                    <a:lnTo>
                      <a:pt x="652" y="156"/>
                    </a:lnTo>
                    <a:lnTo>
                      <a:pt x="655" y="146"/>
                    </a:lnTo>
                    <a:lnTo>
                      <a:pt x="641" y="138"/>
                    </a:lnTo>
                    <a:lnTo>
                      <a:pt x="625" y="139"/>
                    </a:lnTo>
                    <a:lnTo>
                      <a:pt x="616" y="135"/>
                    </a:lnTo>
                    <a:lnTo>
                      <a:pt x="604" y="139"/>
                    </a:lnTo>
                    <a:lnTo>
                      <a:pt x="598" y="163"/>
                    </a:lnTo>
                    <a:lnTo>
                      <a:pt x="586" y="178"/>
                    </a:lnTo>
                    <a:lnTo>
                      <a:pt x="572" y="189"/>
                    </a:lnTo>
                    <a:lnTo>
                      <a:pt x="569" y="197"/>
                    </a:lnTo>
                    <a:lnTo>
                      <a:pt x="571" y="201"/>
                    </a:lnTo>
                    <a:lnTo>
                      <a:pt x="571" y="218"/>
                    </a:lnTo>
                    <a:lnTo>
                      <a:pt x="568" y="219"/>
                    </a:lnTo>
                    <a:lnTo>
                      <a:pt x="571" y="229"/>
                    </a:lnTo>
                    <a:lnTo>
                      <a:pt x="576" y="226"/>
                    </a:lnTo>
                    <a:lnTo>
                      <a:pt x="585" y="232"/>
                    </a:lnTo>
                    <a:lnTo>
                      <a:pt x="583" y="236"/>
                    </a:lnTo>
                    <a:lnTo>
                      <a:pt x="593" y="243"/>
                    </a:lnTo>
                    <a:lnTo>
                      <a:pt x="601" y="244"/>
                    </a:lnTo>
                    <a:lnTo>
                      <a:pt x="601" y="253"/>
                    </a:lnTo>
                    <a:lnTo>
                      <a:pt x="587" y="260"/>
                    </a:lnTo>
                    <a:lnTo>
                      <a:pt x="583" y="258"/>
                    </a:lnTo>
                    <a:lnTo>
                      <a:pt x="582" y="253"/>
                    </a:lnTo>
                    <a:lnTo>
                      <a:pt x="572" y="247"/>
                    </a:lnTo>
                    <a:lnTo>
                      <a:pt x="565" y="247"/>
                    </a:lnTo>
                    <a:lnTo>
                      <a:pt x="558" y="242"/>
                    </a:lnTo>
                    <a:lnTo>
                      <a:pt x="548" y="239"/>
                    </a:lnTo>
                    <a:lnTo>
                      <a:pt x="541" y="236"/>
                    </a:lnTo>
                    <a:lnTo>
                      <a:pt x="523" y="227"/>
                    </a:lnTo>
                    <a:lnTo>
                      <a:pt x="485" y="223"/>
                    </a:lnTo>
                    <a:lnTo>
                      <a:pt x="474" y="230"/>
                    </a:lnTo>
                    <a:lnTo>
                      <a:pt x="480" y="236"/>
                    </a:lnTo>
                    <a:lnTo>
                      <a:pt x="480" y="247"/>
                    </a:lnTo>
                    <a:lnTo>
                      <a:pt x="467" y="249"/>
                    </a:lnTo>
                    <a:lnTo>
                      <a:pt x="468" y="253"/>
                    </a:lnTo>
                    <a:lnTo>
                      <a:pt x="462" y="256"/>
                    </a:lnTo>
                    <a:lnTo>
                      <a:pt x="456" y="253"/>
                    </a:lnTo>
                    <a:lnTo>
                      <a:pt x="457" y="245"/>
                    </a:lnTo>
                    <a:lnTo>
                      <a:pt x="449" y="242"/>
                    </a:lnTo>
                    <a:lnTo>
                      <a:pt x="440" y="247"/>
                    </a:lnTo>
                    <a:lnTo>
                      <a:pt x="432" y="247"/>
                    </a:lnTo>
                    <a:lnTo>
                      <a:pt x="424" y="253"/>
                    </a:lnTo>
                    <a:lnTo>
                      <a:pt x="412" y="253"/>
                    </a:lnTo>
                    <a:lnTo>
                      <a:pt x="411" y="251"/>
                    </a:lnTo>
                    <a:lnTo>
                      <a:pt x="403" y="251"/>
                    </a:lnTo>
                    <a:lnTo>
                      <a:pt x="396" y="256"/>
                    </a:lnTo>
                    <a:lnTo>
                      <a:pt x="398" y="260"/>
                    </a:lnTo>
                    <a:lnTo>
                      <a:pt x="388" y="260"/>
                    </a:lnTo>
                    <a:lnTo>
                      <a:pt x="386" y="258"/>
                    </a:lnTo>
                    <a:lnTo>
                      <a:pt x="378" y="261"/>
                    </a:lnTo>
                    <a:lnTo>
                      <a:pt x="374" y="258"/>
                    </a:lnTo>
                    <a:lnTo>
                      <a:pt x="382" y="253"/>
                    </a:lnTo>
                    <a:lnTo>
                      <a:pt x="378" y="247"/>
                    </a:lnTo>
                    <a:lnTo>
                      <a:pt x="384" y="243"/>
                    </a:lnTo>
                    <a:lnTo>
                      <a:pt x="374" y="244"/>
                    </a:lnTo>
                    <a:lnTo>
                      <a:pt x="366" y="249"/>
                    </a:lnTo>
                    <a:lnTo>
                      <a:pt x="359" y="250"/>
                    </a:lnTo>
                    <a:lnTo>
                      <a:pt x="360" y="254"/>
                    </a:lnTo>
                    <a:lnTo>
                      <a:pt x="354" y="256"/>
                    </a:lnTo>
                    <a:lnTo>
                      <a:pt x="353" y="253"/>
                    </a:lnTo>
                    <a:lnTo>
                      <a:pt x="347" y="253"/>
                    </a:lnTo>
                    <a:lnTo>
                      <a:pt x="334" y="256"/>
                    </a:lnTo>
                    <a:lnTo>
                      <a:pt x="326" y="262"/>
                    </a:lnTo>
                    <a:lnTo>
                      <a:pt x="317" y="268"/>
                    </a:lnTo>
                    <a:lnTo>
                      <a:pt x="305" y="268"/>
                    </a:lnTo>
                    <a:lnTo>
                      <a:pt x="305" y="274"/>
                    </a:lnTo>
                    <a:lnTo>
                      <a:pt x="300" y="274"/>
                    </a:lnTo>
                    <a:lnTo>
                      <a:pt x="295" y="270"/>
                    </a:lnTo>
                    <a:lnTo>
                      <a:pt x="290" y="271"/>
                    </a:lnTo>
                    <a:lnTo>
                      <a:pt x="291" y="278"/>
                    </a:lnTo>
                    <a:lnTo>
                      <a:pt x="290" y="286"/>
                    </a:lnTo>
                    <a:lnTo>
                      <a:pt x="277" y="291"/>
                    </a:lnTo>
                    <a:lnTo>
                      <a:pt x="260" y="286"/>
                    </a:lnTo>
                    <a:lnTo>
                      <a:pt x="258" y="282"/>
                    </a:lnTo>
                    <a:lnTo>
                      <a:pt x="250" y="277"/>
                    </a:lnTo>
                    <a:lnTo>
                      <a:pt x="256" y="274"/>
                    </a:lnTo>
                    <a:lnTo>
                      <a:pt x="257" y="270"/>
                    </a:lnTo>
                    <a:lnTo>
                      <a:pt x="277" y="267"/>
                    </a:lnTo>
                    <a:lnTo>
                      <a:pt x="267" y="256"/>
                    </a:lnTo>
                    <a:lnTo>
                      <a:pt x="250" y="251"/>
                    </a:lnTo>
                    <a:lnTo>
                      <a:pt x="232" y="249"/>
                    </a:lnTo>
                    <a:lnTo>
                      <a:pt x="225" y="250"/>
                    </a:lnTo>
                    <a:lnTo>
                      <a:pt x="225" y="253"/>
                    </a:lnTo>
                    <a:lnTo>
                      <a:pt x="234" y="258"/>
                    </a:lnTo>
                    <a:lnTo>
                      <a:pt x="239" y="262"/>
                    </a:lnTo>
                    <a:lnTo>
                      <a:pt x="239" y="274"/>
                    </a:lnTo>
                    <a:lnTo>
                      <a:pt x="234" y="277"/>
                    </a:lnTo>
                    <a:lnTo>
                      <a:pt x="234" y="282"/>
                    </a:lnTo>
                    <a:lnTo>
                      <a:pt x="245" y="287"/>
                    </a:lnTo>
                    <a:lnTo>
                      <a:pt x="236" y="310"/>
                    </a:lnTo>
                    <a:lnTo>
                      <a:pt x="219" y="299"/>
                    </a:lnTo>
                    <a:lnTo>
                      <a:pt x="205" y="298"/>
                    </a:lnTo>
                    <a:lnTo>
                      <a:pt x="205" y="308"/>
                    </a:lnTo>
                    <a:lnTo>
                      <a:pt x="192" y="316"/>
                    </a:lnTo>
                    <a:lnTo>
                      <a:pt x="174" y="331"/>
                    </a:lnTo>
                    <a:lnTo>
                      <a:pt x="184" y="353"/>
                    </a:lnTo>
                    <a:lnTo>
                      <a:pt x="181" y="361"/>
                    </a:lnTo>
                    <a:lnTo>
                      <a:pt x="165" y="362"/>
                    </a:lnTo>
                    <a:lnTo>
                      <a:pt x="144" y="353"/>
                    </a:lnTo>
                    <a:lnTo>
                      <a:pt x="139" y="345"/>
                    </a:lnTo>
                    <a:lnTo>
                      <a:pt x="133" y="344"/>
                    </a:lnTo>
                    <a:lnTo>
                      <a:pt x="128" y="357"/>
                    </a:lnTo>
                    <a:lnTo>
                      <a:pt x="138" y="371"/>
                    </a:lnTo>
                    <a:lnTo>
                      <a:pt x="144" y="373"/>
                    </a:lnTo>
                    <a:lnTo>
                      <a:pt x="151" y="378"/>
                    </a:lnTo>
                    <a:lnTo>
                      <a:pt x="147" y="384"/>
                    </a:lnTo>
                    <a:lnTo>
                      <a:pt x="129" y="387"/>
                    </a:lnTo>
                    <a:lnTo>
                      <a:pt x="115" y="372"/>
                    </a:lnTo>
                    <a:lnTo>
                      <a:pt x="104" y="375"/>
                    </a:lnTo>
                    <a:lnTo>
                      <a:pt x="103" y="367"/>
                    </a:lnTo>
                    <a:lnTo>
                      <a:pt x="105" y="349"/>
                    </a:lnTo>
                    <a:lnTo>
                      <a:pt x="97" y="340"/>
                    </a:lnTo>
                    <a:lnTo>
                      <a:pt x="105" y="328"/>
                    </a:lnTo>
                    <a:lnTo>
                      <a:pt x="103" y="318"/>
                    </a:lnTo>
                    <a:lnTo>
                      <a:pt x="87" y="301"/>
                    </a:lnTo>
                    <a:lnTo>
                      <a:pt x="69" y="289"/>
                    </a:lnTo>
                    <a:lnTo>
                      <a:pt x="70" y="283"/>
                    </a:lnTo>
                    <a:lnTo>
                      <a:pt x="87" y="293"/>
                    </a:lnTo>
                    <a:lnTo>
                      <a:pt x="96" y="293"/>
                    </a:lnTo>
                    <a:lnTo>
                      <a:pt x="110" y="299"/>
                    </a:lnTo>
                    <a:lnTo>
                      <a:pt x="128" y="305"/>
                    </a:lnTo>
                    <a:lnTo>
                      <a:pt x="149" y="312"/>
                    </a:lnTo>
                    <a:lnTo>
                      <a:pt x="166" y="314"/>
                    </a:lnTo>
                    <a:lnTo>
                      <a:pt x="196" y="293"/>
                    </a:lnTo>
                    <a:lnTo>
                      <a:pt x="196" y="274"/>
                    </a:lnTo>
                    <a:lnTo>
                      <a:pt x="190" y="269"/>
                    </a:lnTo>
                    <a:lnTo>
                      <a:pt x="182" y="265"/>
                    </a:lnTo>
                    <a:lnTo>
                      <a:pt x="175" y="265"/>
                    </a:lnTo>
                    <a:lnTo>
                      <a:pt x="170" y="260"/>
                    </a:lnTo>
                    <a:lnTo>
                      <a:pt x="162" y="256"/>
                    </a:lnTo>
                    <a:lnTo>
                      <a:pt x="144" y="251"/>
                    </a:lnTo>
                    <a:lnTo>
                      <a:pt x="123" y="239"/>
                    </a:lnTo>
                    <a:lnTo>
                      <a:pt x="102" y="235"/>
                    </a:lnTo>
                    <a:lnTo>
                      <a:pt x="88" y="236"/>
                    </a:lnTo>
                    <a:lnTo>
                      <a:pt x="81" y="233"/>
                    </a:lnTo>
                    <a:lnTo>
                      <a:pt x="72" y="232"/>
                    </a:lnTo>
                    <a:lnTo>
                      <a:pt x="69" y="227"/>
                    </a:lnTo>
                    <a:lnTo>
                      <a:pt x="79" y="226"/>
                    </a:lnTo>
                    <a:lnTo>
                      <a:pt x="79" y="223"/>
                    </a:lnTo>
                    <a:lnTo>
                      <a:pt x="68" y="219"/>
                    </a:lnTo>
                    <a:lnTo>
                      <a:pt x="60" y="219"/>
                    </a:lnTo>
                    <a:lnTo>
                      <a:pt x="60" y="225"/>
                    </a:lnTo>
                    <a:lnTo>
                      <a:pt x="51" y="225"/>
                    </a:lnTo>
                    <a:lnTo>
                      <a:pt x="32" y="230"/>
                    </a:lnTo>
                    <a:lnTo>
                      <a:pt x="31" y="235"/>
                    </a:lnTo>
                    <a:lnTo>
                      <a:pt x="24" y="237"/>
                    </a:lnTo>
                    <a:lnTo>
                      <a:pt x="15" y="249"/>
                    </a:lnTo>
                    <a:lnTo>
                      <a:pt x="15" y="256"/>
                    </a:lnTo>
                    <a:lnTo>
                      <a:pt x="28" y="263"/>
                    </a:lnTo>
                    <a:lnTo>
                      <a:pt x="33" y="276"/>
                    </a:lnTo>
                    <a:lnTo>
                      <a:pt x="23" y="287"/>
                    </a:lnTo>
                    <a:lnTo>
                      <a:pt x="38" y="308"/>
                    </a:lnTo>
                    <a:lnTo>
                      <a:pt x="35" y="326"/>
                    </a:lnTo>
                    <a:lnTo>
                      <a:pt x="39" y="338"/>
                    </a:lnTo>
                    <a:lnTo>
                      <a:pt x="34" y="350"/>
                    </a:lnTo>
                    <a:lnTo>
                      <a:pt x="41" y="356"/>
                    </a:lnTo>
                    <a:lnTo>
                      <a:pt x="38" y="362"/>
                    </a:lnTo>
                    <a:lnTo>
                      <a:pt x="44" y="374"/>
                    </a:lnTo>
                    <a:lnTo>
                      <a:pt x="44" y="383"/>
                    </a:lnTo>
                    <a:lnTo>
                      <a:pt x="39" y="392"/>
                    </a:lnTo>
                    <a:lnTo>
                      <a:pt x="41" y="400"/>
                    </a:lnTo>
                    <a:lnTo>
                      <a:pt x="51" y="404"/>
                    </a:lnTo>
                    <a:lnTo>
                      <a:pt x="62" y="420"/>
                    </a:lnTo>
                    <a:lnTo>
                      <a:pt x="37" y="449"/>
                    </a:lnTo>
                    <a:lnTo>
                      <a:pt x="21" y="471"/>
                    </a:lnTo>
                    <a:lnTo>
                      <a:pt x="17" y="486"/>
                    </a:lnTo>
                    <a:lnTo>
                      <a:pt x="16" y="496"/>
                    </a:lnTo>
                    <a:lnTo>
                      <a:pt x="23" y="499"/>
                    </a:lnTo>
                    <a:lnTo>
                      <a:pt x="33" y="499"/>
                    </a:lnTo>
                    <a:lnTo>
                      <a:pt x="40" y="500"/>
                    </a:lnTo>
                    <a:lnTo>
                      <a:pt x="38" y="510"/>
                    </a:lnTo>
                    <a:lnTo>
                      <a:pt x="23" y="508"/>
                    </a:lnTo>
                    <a:lnTo>
                      <a:pt x="21" y="512"/>
                    </a:lnTo>
                    <a:lnTo>
                      <a:pt x="11" y="512"/>
                    </a:lnTo>
                    <a:lnTo>
                      <a:pt x="13" y="516"/>
                    </a:lnTo>
                    <a:lnTo>
                      <a:pt x="5" y="523"/>
                    </a:lnTo>
                    <a:lnTo>
                      <a:pt x="0" y="546"/>
                    </a:lnTo>
                    <a:lnTo>
                      <a:pt x="6" y="559"/>
                    </a:lnTo>
                    <a:lnTo>
                      <a:pt x="6" y="570"/>
                    </a:lnTo>
                    <a:lnTo>
                      <a:pt x="5" y="584"/>
                    </a:lnTo>
                    <a:lnTo>
                      <a:pt x="11" y="593"/>
                    </a:lnTo>
                    <a:lnTo>
                      <a:pt x="11" y="612"/>
                    </a:lnTo>
                    <a:lnTo>
                      <a:pt x="19" y="612"/>
                    </a:lnTo>
                    <a:lnTo>
                      <a:pt x="29" y="619"/>
                    </a:lnTo>
                    <a:lnTo>
                      <a:pt x="34" y="617"/>
                    </a:lnTo>
                    <a:lnTo>
                      <a:pt x="46" y="617"/>
                    </a:lnTo>
                    <a:lnTo>
                      <a:pt x="50" y="627"/>
                    </a:lnTo>
                    <a:lnTo>
                      <a:pt x="52" y="648"/>
                    </a:lnTo>
                    <a:lnTo>
                      <a:pt x="60" y="662"/>
                    </a:lnTo>
                    <a:lnTo>
                      <a:pt x="75" y="677"/>
                    </a:lnTo>
                    <a:lnTo>
                      <a:pt x="73" y="687"/>
                    </a:lnTo>
                    <a:lnTo>
                      <a:pt x="65" y="687"/>
                    </a:lnTo>
                    <a:lnTo>
                      <a:pt x="60" y="683"/>
                    </a:lnTo>
                    <a:lnTo>
                      <a:pt x="52" y="683"/>
                    </a:lnTo>
                    <a:lnTo>
                      <a:pt x="54" y="692"/>
                    </a:lnTo>
                    <a:lnTo>
                      <a:pt x="62" y="698"/>
                    </a:lnTo>
                    <a:lnTo>
                      <a:pt x="63" y="708"/>
                    </a:lnTo>
                    <a:lnTo>
                      <a:pt x="75" y="702"/>
                    </a:lnTo>
                    <a:lnTo>
                      <a:pt x="94" y="706"/>
                    </a:lnTo>
                    <a:lnTo>
                      <a:pt x="100" y="729"/>
                    </a:lnTo>
                    <a:lnTo>
                      <a:pt x="109" y="731"/>
                    </a:lnTo>
                    <a:lnTo>
                      <a:pt x="111" y="739"/>
                    </a:lnTo>
                    <a:lnTo>
                      <a:pt x="117" y="746"/>
                    </a:lnTo>
                    <a:lnTo>
                      <a:pt x="141" y="745"/>
                    </a:lnTo>
                    <a:lnTo>
                      <a:pt x="152" y="754"/>
                    </a:lnTo>
                    <a:lnTo>
                      <a:pt x="161" y="754"/>
                    </a:lnTo>
                    <a:lnTo>
                      <a:pt x="169" y="762"/>
                    </a:lnTo>
                    <a:lnTo>
                      <a:pt x="182" y="773"/>
                    </a:lnTo>
                    <a:lnTo>
                      <a:pt x="173" y="783"/>
                    </a:lnTo>
                    <a:lnTo>
                      <a:pt x="171" y="800"/>
                    </a:lnTo>
                    <a:lnTo>
                      <a:pt x="165" y="800"/>
                    </a:lnTo>
                    <a:lnTo>
                      <a:pt x="155" y="810"/>
                    </a:lnTo>
                    <a:lnTo>
                      <a:pt x="146" y="825"/>
                    </a:lnTo>
                    <a:lnTo>
                      <a:pt x="160" y="821"/>
                    </a:lnTo>
                    <a:lnTo>
                      <a:pt x="162" y="823"/>
                    </a:lnTo>
                    <a:lnTo>
                      <a:pt x="149" y="830"/>
                    </a:lnTo>
                    <a:lnTo>
                      <a:pt x="153" y="839"/>
                    </a:lnTo>
                    <a:lnTo>
                      <a:pt x="152" y="842"/>
                    </a:lnTo>
                    <a:lnTo>
                      <a:pt x="144" y="849"/>
                    </a:lnTo>
                    <a:lnTo>
                      <a:pt x="144" y="854"/>
                    </a:lnTo>
                    <a:lnTo>
                      <a:pt x="135" y="854"/>
                    </a:lnTo>
                    <a:lnTo>
                      <a:pt x="136" y="859"/>
                    </a:lnTo>
                    <a:lnTo>
                      <a:pt x="139" y="864"/>
                    </a:lnTo>
                    <a:lnTo>
                      <a:pt x="144" y="865"/>
                    </a:lnTo>
                    <a:lnTo>
                      <a:pt x="150" y="871"/>
                    </a:lnTo>
                    <a:lnTo>
                      <a:pt x="157" y="871"/>
                    </a:lnTo>
                    <a:lnTo>
                      <a:pt x="169" y="887"/>
                    </a:lnTo>
                    <a:lnTo>
                      <a:pt x="177" y="893"/>
                    </a:lnTo>
                    <a:lnTo>
                      <a:pt x="196" y="896"/>
                    </a:lnTo>
                    <a:lnTo>
                      <a:pt x="217" y="900"/>
                    </a:lnTo>
                    <a:lnTo>
                      <a:pt x="224" y="897"/>
                    </a:lnTo>
                    <a:lnTo>
                      <a:pt x="245" y="907"/>
                    </a:lnTo>
                    <a:lnTo>
                      <a:pt x="264" y="918"/>
                    </a:lnTo>
                    <a:lnTo>
                      <a:pt x="268" y="918"/>
                    </a:lnTo>
                    <a:lnTo>
                      <a:pt x="275" y="926"/>
                    </a:lnTo>
                    <a:lnTo>
                      <a:pt x="294" y="935"/>
                    </a:lnTo>
                    <a:lnTo>
                      <a:pt x="303" y="932"/>
                    </a:lnTo>
                    <a:lnTo>
                      <a:pt x="303" y="921"/>
                    </a:lnTo>
                    <a:lnTo>
                      <a:pt x="303" y="921"/>
                    </a:lnTo>
                    <a:lnTo>
                      <a:pt x="300" y="918"/>
                    </a:lnTo>
                    <a:lnTo>
                      <a:pt x="298" y="914"/>
                    </a:lnTo>
                    <a:lnTo>
                      <a:pt x="298" y="914"/>
                    </a:lnTo>
                    <a:lnTo>
                      <a:pt x="295" y="911"/>
                    </a:lnTo>
                    <a:lnTo>
                      <a:pt x="293" y="907"/>
                    </a:lnTo>
                    <a:lnTo>
                      <a:pt x="290" y="900"/>
                    </a:lnTo>
                    <a:lnTo>
                      <a:pt x="289" y="893"/>
                    </a:lnTo>
                    <a:lnTo>
                      <a:pt x="289" y="884"/>
                    </a:lnTo>
                    <a:lnTo>
                      <a:pt x="289" y="884"/>
                    </a:lnTo>
                    <a:lnTo>
                      <a:pt x="284" y="879"/>
                    </a:lnTo>
                    <a:lnTo>
                      <a:pt x="281" y="875"/>
                    </a:lnTo>
                    <a:lnTo>
                      <a:pt x="279" y="871"/>
                    </a:lnTo>
                    <a:lnTo>
                      <a:pt x="278" y="865"/>
                    </a:lnTo>
                    <a:lnTo>
                      <a:pt x="282" y="863"/>
                    </a:lnTo>
                    <a:lnTo>
                      <a:pt x="282" y="863"/>
                    </a:lnTo>
                    <a:lnTo>
                      <a:pt x="286" y="854"/>
                    </a:lnTo>
                    <a:lnTo>
                      <a:pt x="289" y="847"/>
                    </a:lnTo>
                    <a:lnTo>
                      <a:pt x="289" y="847"/>
                    </a:lnTo>
                    <a:lnTo>
                      <a:pt x="295" y="846"/>
                    </a:lnTo>
                    <a:lnTo>
                      <a:pt x="300" y="842"/>
                    </a:lnTo>
                    <a:lnTo>
                      <a:pt x="310" y="836"/>
                    </a:lnTo>
                    <a:lnTo>
                      <a:pt x="310" y="836"/>
                    </a:lnTo>
                    <a:lnTo>
                      <a:pt x="312" y="835"/>
                    </a:lnTo>
                    <a:lnTo>
                      <a:pt x="314" y="835"/>
                    </a:lnTo>
                    <a:lnTo>
                      <a:pt x="306" y="829"/>
                    </a:lnTo>
                    <a:lnTo>
                      <a:pt x="310" y="815"/>
                    </a:lnTo>
                    <a:lnTo>
                      <a:pt x="300" y="804"/>
                    </a:lnTo>
                    <a:lnTo>
                      <a:pt x="281" y="800"/>
                    </a:lnTo>
                    <a:lnTo>
                      <a:pt x="286" y="742"/>
                    </a:lnTo>
                    <a:lnTo>
                      <a:pt x="294" y="740"/>
                    </a:lnTo>
                    <a:lnTo>
                      <a:pt x="298" y="747"/>
                    </a:lnTo>
                    <a:lnTo>
                      <a:pt x="307" y="746"/>
                    </a:lnTo>
                    <a:lnTo>
                      <a:pt x="307" y="731"/>
                    </a:lnTo>
                    <a:lnTo>
                      <a:pt x="338" y="710"/>
                    </a:lnTo>
                    <a:lnTo>
                      <a:pt x="346" y="718"/>
                    </a:lnTo>
                    <a:lnTo>
                      <a:pt x="360" y="718"/>
                    </a:lnTo>
                    <a:lnTo>
                      <a:pt x="367" y="723"/>
                    </a:lnTo>
                    <a:lnTo>
                      <a:pt x="379" y="723"/>
                    </a:lnTo>
                    <a:lnTo>
                      <a:pt x="388" y="733"/>
                    </a:lnTo>
                    <a:lnTo>
                      <a:pt x="396" y="733"/>
                    </a:lnTo>
                    <a:lnTo>
                      <a:pt x="403" y="739"/>
                    </a:lnTo>
                    <a:lnTo>
                      <a:pt x="409" y="739"/>
                    </a:lnTo>
                    <a:lnTo>
                      <a:pt x="416" y="731"/>
                    </a:lnTo>
                    <a:lnTo>
                      <a:pt x="440" y="731"/>
                    </a:lnTo>
                    <a:lnTo>
                      <a:pt x="449" y="736"/>
                    </a:lnTo>
                    <a:lnTo>
                      <a:pt x="468" y="741"/>
                    </a:lnTo>
                    <a:lnTo>
                      <a:pt x="469" y="733"/>
                    </a:lnTo>
                    <a:lnTo>
                      <a:pt x="474" y="731"/>
                    </a:lnTo>
                    <a:lnTo>
                      <a:pt x="480" y="741"/>
                    </a:lnTo>
                    <a:lnTo>
                      <a:pt x="487" y="737"/>
                    </a:lnTo>
                    <a:lnTo>
                      <a:pt x="486" y="725"/>
                    </a:lnTo>
                    <a:lnTo>
                      <a:pt x="475" y="718"/>
                    </a:lnTo>
                    <a:lnTo>
                      <a:pt x="475" y="708"/>
                    </a:lnTo>
                    <a:lnTo>
                      <a:pt x="486" y="706"/>
                    </a:lnTo>
                    <a:lnTo>
                      <a:pt x="487" y="698"/>
                    </a:lnTo>
                    <a:lnTo>
                      <a:pt x="480" y="694"/>
                    </a:lnTo>
                    <a:lnTo>
                      <a:pt x="484" y="689"/>
                    </a:lnTo>
                    <a:lnTo>
                      <a:pt x="494" y="683"/>
                    </a:lnTo>
                    <a:lnTo>
                      <a:pt x="494" y="679"/>
                    </a:lnTo>
                    <a:lnTo>
                      <a:pt x="481" y="681"/>
                    </a:lnTo>
                    <a:lnTo>
                      <a:pt x="481" y="670"/>
                    </a:lnTo>
                    <a:lnTo>
                      <a:pt x="499" y="666"/>
                    </a:lnTo>
                    <a:lnTo>
                      <a:pt x="521" y="660"/>
                    </a:lnTo>
                    <a:lnTo>
                      <a:pt x="562" y="644"/>
                    </a:lnTo>
                    <a:lnTo>
                      <a:pt x="577" y="631"/>
                    </a:lnTo>
                    <a:lnTo>
                      <a:pt x="596" y="629"/>
                    </a:lnTo>
                    <a:lnTo>
                      <a:pt x="616" y="631"/>
                    </a:lnTo>
                    <a:lnTo>
                      <a:pt x="625" y="635"/>
                    </a:lnTo>
                    <a:lnTo>
                      <a:pt x="631" y="652"/>
                    </a:lnTo>
                    <a:lnTo>
                      <a:pt x="642" y="650"/>
                    </a:lnTo>
                    <a:lnTo>
                      <a:pt x="663" y="658"/>
                    </a:lnTo>
                    <a:lnTo>
                      <a:pt x="664" y="670"/>
                    </a:lnTo>
                    <a:lnTo>
                      <a:pt x="681" y="668"/>
                    </a:lnTo>
                    <a:lnTo>
                      <a:pt x="687" y="659"/>
                    </a:lnTo>
                    <a:lnTo>
                      <a:pt x="693" y="650"/>
                    </a:lnTo>
                    <a:lnTo>
                      <a:pt x="712" y="652"/>
                    </a:lnTo>
                    <a:lnTo>
                      <a:pt x="712" y="661"/>
                    </a:lnTo>
                    <a:lnTo>
                      <a:pt x="716" y="677"/>
                    </a:lnTo>
                    <a:lnTo>
                      <a:pt x="738" y="691"/>
                    </a:lnTo>
                    <a:lnTo>
                      <a:pt x="745" y="708"/>
                    </a:lnTo>
                    <a:lnTo>
                      <a:pt x="758" y="731"/>
                    </a:lnTo>
                    <a:lnTo>
                      <a:pt x="795" y="731"/>
                    </a:lnTo>
                    <a:lnTo>
                      <a:pt x="812" y="731"/>
                    </a:lnTo>
                    <a:lnTo>
                      <a:pt x="835" y="758"/>
                    </a:lnTo>
                    <a:lnTo>
                      <a:pt x="864" y="766"/>
                    </a:lnTo>
                    <a:lnTo>
                      <a:pt x="866" y="773"/>
                    </a:lnTo>
                    <a:lnTo>
                      <a:pt x="869" y="773"/>
                    </a:lnTo>
                    <a:lnTo>
                      <a:pt x="876" y="766"/>
                    </a:lnTo>
                    <a:lnTo>
                      <a:pt x="899" y="760"/>
                    </a:lnTo>
                    <a:lnTo>
                      <a:pt x="911" y="745"/>
                    </a:lnTo>
                    <a:lnTo>
                      <a:pt x="918" y="744"/>
                    </a:lnTo>
                    <a:lnTo>
                      <a:pt x="930" y="733"/>
                    </a:lnTo>
                    <a:lnTo>
                      <a:pt x="939" y="733"/>
                    </a:lnTo>
                    <a:lnTo>
                      <a:pt x="951" y="742"/>
                    </a:lnTo>
                    <a:lnTo>
                      <a:pt x="965" y="741"/>
                    </a:lnTo>
                    <a:lnTo>
                      <a:pt x="981" y="758"/>
                    </a:lnTo>
                    <a:lnTo>
                      <a:pt x="988" y="758"/>
                    </a:lnTo>
                    <a:lnTo>
                      <a:pt x="989" y="750"/>
                    </a:lnTo>
                    <a:lnTo>
                      <a:pt x="1001" y="750"/>
                    </a:lnTo>
                    <a:lnTo>
                      <a:pt x="1003" y="758"/>
                    </a:lnTo>
                    <a:lnTo>
                      <a:pt x="1020" y="756"/>
                    </a:lnTo>
                    <a:lnTo>
                      <a:pt x="1023" y="740"/>
                    </a:lnTo>
                    <a:lnTo>
                      <a:pt x="1017" y="727"/>
                    </a:lnTo>
                    <a:lnTo>
                      <a:pt x="1028" y="716"/>
                    </a:lnTo>
                    <a:lnTo>
                      <a:pt x="1036" y="706"/>
                    </a:lnTo>
                    <a:lnTo>
                      <a:pt x="1072" y="715"/>
                    </a:lnTo>
                    <a:lnTo>
                      <a:pt x="1098" y="748"/>
                    </a:lnTo>
                    <a:lnTo>
                      <a:pt x="1123" y="739"/>
                    </a:lnTo>
                    <a:lnTo>
                      <a:pt x="1163" y="750"/>
                    </a:lnTo>
                    <a:lnTo>
                      <a:pt x="1164" y="758"/>
                    </a:lnTo>
                    <a:lnTo>
                      <a:pt x="1182" y="765"/>
                    </a:lnTo>
                    <a:lnTo>
                      <a:pt x="1188" y="771"/>
                    </a:lnTo>
                    <a:lnTo>
                      <a:pt x="1210" y="768"/>
                    </a:lnTo>
                    <a:lnTo>
                      <a:pt x="1227" y="767"/>
                    </a:lnTo>
                    <a:lnTo>
                      <a:pt x="1243" y="756"/>
                    </a:lnTo>
                    <a:lnTo>
                      <a:pt x="1251" y="744"/>
                    </a:lnTo>
                    <a:lnTo>
                      <a:pt x="1262" y="746"/>
                    </a:lnTo>
                    <a:lnTo>
                      <a:pt x="1278" y="758"/>
                    </a:lnTo>
                    <a:lnTo>
                      <a:pt x="1295" y="756"/>
                    </a:lnTo>
                    <a:lnTo>
                      <a:pt x="1304" y="764"/>
                    </a:lnTo>
                    <a:lnTo>
                      <a:pt x="1326" y="748"/>
                    </a:lnTo>
                    <a:lnTo>
                      <a:pt x="1324" y="736"/>
                    </a:lnTo>
                    <a:lnTo>
                      <a:pt x="1332" y="733"/>
                    </a:lnTo>
                    <a:lnTo>
                      <a:pt x="1338" y="711"/>
                    </a:lnTo>
                    <a:lnTo>
                      <a:pt x="1349" y="704"/>
                    </a:lnTo>
                    <a:lnTo>
                      <a:pt x="1349" y="692"/>
                    </a:lnTo>
                    <a:lnTo>
                      <a:pt x="1340" y="694"/>
                    </a:lnTo>
                    <a:lnTo>
                      <a:pt x="1353" y="669"/>
                    </a:lnTo>
                    <a:lnTo>
                      <a:pt x="1386" y="665"/>
                    </a:lnTo>
                    <a:lnTo>
                      <a:pt x="1409" y="673"/>
                    </a:lnTo>
                    <a:lnTo>
                      <a:pt x="1424" y="677"/>
                    </a:lnTo>
                    <a:lnTo>
                      <a:pt x="1438" y="702"/>
                    </a:lnTo>
                    <a:lnTo>
                      <a:pt x="1438" y="713"/>
                    </a:lnTo>
                    <a:lnTo>
                      <a:pt x="1450" y="735"/>
                    </a:lnTo>
                    <a:lnTo>
                      <a:pt x="1452" y="755"/>
                    </a:lnTo>
                    <a:lnTo>
                      <a:pt x="1466" y="756"/>
                    </a:lnTo>
                    <a:lnTo>
                      <a:pt x="1478" y="762"/>
                    </a:lnTo>
                    <a:lnTo>
                      <a:pt x="1496" y="779"/>
                    </a:lnTo>
                    <a:lnTo>
                      <a:pt x="1502" y="799"/>
                    </a:lnTo>
                    <a:lnTo>
                      <a:pt x="1514" y="798"/>
                    </a:lnTo>
                    <a:lnTo>
                      <a:pt x="1521" y="793"/>
                    </a:lnTo>
                    <a:lnTo>
                      <a:pt x="1535" y="793"/>
                    </a:lnTo>
                    <a:lnTo>
                      <a:pt x="1551" y="783"/>
                    </a:lnTo>
                    <a:lnTo>
                      <a:pt x="1558" y="784"/>
                    </a:lnTo>
                    <a:lnTo>
                      <a:pt x="1553" y="813"/>
                    </a:lnTo>
                    <a:lnTo>
                      <a:pt x="1541" y="821"/>
                    </a:lnTo>
                    <a:lnTo>
                      <a:pt x="1534" y="853"/>
                    </a:lnTo>
                    <a:lnTo>
                      <a:pt x="1522" y="857"/>
                    </a:lnTo>
                    <a:lnTo>
                      <a:pt x="1510" y="854"/>
                    </a:lnTo>
                    <a:lnTo>
                      <a:pt x="1499" y="859"/>
                    </a:lnTo>
                    <a:lnTo>
                      <a:pt x="1505" y="877"/>
                    </a:lnTo>
                    <a:lnTo>
                      <a:pt x="1502" y="894"/>
                    </a:lnTo>
                    <a:lnTo>
                      <a:pt x="1484" y="899"/>
                    </a:lnTo>
                    <a:lnTo>
                      <a:pt x="1491" y="904"/>
                    </a:lnTo>
                    <a:lnTo>
                      <a:pt x="1496" y="907"/>
                    </a:lnTo>
                    <a:lnTo>
                      <a:pt x="1496" y="907"/>
                    </a:lnTo>
                    <a:lnTo>
                      <a:pt x="1506" y="904"/>
                    </a:lnTo>
                    <a:lnTo>
                      <a:pt x="1508" y="897"/>
                    </a:lnTo>
                    <a:lnTo>
                      <a:pt x="1513" y="894"/>
                    </a:lnTo>
                    <a:lnTo>
                      <a:pt x="1520" y="897"/>
                    </a:lnTo>
                    <a:lnTo>
                      <a:pt x="1522" y="901"/>
                    </a:lnTo>
                    <a:lnTo>
                      <a:pt x="1531" y="902"/>
                    </a:lnTo>
                    <a:lnTo>
                      <a:pt x="1535" y="904"/>
                    </a:lnTo>
                    <a:lnTo>
                      <a:pt x="1542" y="897"/>
                    </a:lnTo>
                    <a:lnTo>
                      <a:pt x="1558" y="893"/>
                    </a:lnTo>
                    <a:lnTo>
                      <a:pt x="1573" y="867"/>
                    </a:lnTo>
                    <a:lnTo>
                      <a:pt x="1586" y="854"/>
                    </a:lnTo>
                    <a:lnTo>
                      <a:pt x="1598" y="842"/>
                    </a:lnTo>
                    <a:lnTo>
                      <a:pt x="1601" y="827"/>
                    </a:lnTo>
                    <a:lnTo>
                      <a:pt x="1608" y="813"/>
                    </a:lnTo>
                    <a:lnTo>
                      <a:pt x="1622" y="798"/>
                    </a:lnTo>
                    <a:lnTo>
                      <a:pt x="1627" y="792"/>
                    </a:lnTo>
                    <a:lnTo>
                      <a:pt x="1634" y="772"/>
                    </a:lnTo>
                    <a:lnTo>
                      <a:pt x="1634" y="764"/>
                    </a:lnTo>
                    <a:lnTo>
                      <a:pt x="1636" y="749"/>
                    </a:lnTo>
                    <a:lnTo>
                      <a:pt x="1634" y="742"/>
                    </a:lnTo>
                    <a:lnTo>
                      <a:pt x="1636" y="725"/>
                    </a:lnTo>
                    <a:lnTo>
                      <a:pt x="1647" y="708"/>
                    </a:lnTo>
                    <a:lnTo>
                      <a:pt x="1647" y="695"/>
                    </a:lnTo>
                    <a:lnTo>
                      <a:pt x="1639" y="689"/>
                    </a:lnTo>
                    <a:lnTo>
                      <a:pt x="1638" y="684"/>
                    </a:lnTo>
                    <a:lnTo>
                      <a:pt x="1645" y="687"/>
                    </a:lnTo>
                    <a:lnTo>
                      <a:pt x="1645" y="682"/>
                    </a:lnTo>
                    <a:lnTo>
                      <a:pt x="1641" y="672"/>
                    </a:lnTo>
                    <a:lnTo>
                      <a:pt x="1634" y="665"/>
                    </a:lnTo>
                    <a:lnTo>
                      <a:pt x="1629" y="656"/>
                    </a:lnTo>
                    <a:lnTo>
                      <a:pt x="1612" y="652"/>
                    </a:lnTo>
                    <a:lnTo>
                      <a:pt x="1608" y="666"/>
                    </a:lnTo>
                    <a:lnTo>
                      <a:pt x="1602" y="667"/>
                    </a:lnTo>
                    <a:lnTo>
                      <a:pt x="1595" y="670"/>
                    </a:lnTo>
                    <a:lnTo>
                      <a:pt x="1594" y="667"/>
                    </a:lnTo>
                    <a:lnTo>
                      <a:pt x="1596" y="660"/>
                    </a:lnTo>
                    <a:lnTo>
                      <a:pt x="1593" y="653"/>
                    </a:lnTo>
                    <a:lnTo>
                      <a:pt x="1587" y="657"/>
                    </a:lnTo>
                    <a:lnTo>
                      <a:pt x="1582" y="663"/>
                    </a:lnTo>
                    <a:lnTo>
                      <a:pt x="1581" y="645"/>
                    </a:lnTo>
                    <a:lnTo>
                      <a:pt x="1571" y="642"/>
                    </a:lnTo>
                    <a:lnTo>
                      <a:pt x="1565" y="643"/>
                    </a:lnTo>
                    <a:lnTo>
                      <a:pt x="1557" y="638"/>
                    </a:lnTo>
                    <a:lnTo>
                      <a:pt x="1558" y="634"/>
                    </a:lnTo>
                    <a:lnTo>
                      <a:pt x="1569" y="631"/>
                    </a:lnTo>
                    <a:lnTo>
                      <a:pt x="1577" y="623"/>
                    </a:lnTo>
                    <a:lnTo>
                      <a:pt x="1589" y="614"/>
                    </a:lnTo>
                    <a:lnTo>
                      <a:pt x="1593" y="608"/>
                    </a:lnTo>
                    <a:lnTo>
                      <a:pt x="1604" y="594"/>
                    </a:lnTo>
                    <a:lnTo>
                      <a:pt x="1605" y="587"/>
                    </a:lnTo>
                    <a:lnTo>
                      <a:pt x="1621" y="576"/>
                    </a:lnTo>
                    <a:lnTo>
                      <a:pt x="1634" y="561"/>
                    </a:lnTo>
                    <a:lnTo>
                      <a:pt x="1637" y="554"/>
                    </a:lnTo>
                    <a:lnTo>
                      <a:pt x="1652" y="540"/>
                    </a:lnTo>
                    <a:lnTo>
                      <a:pt x="1655" y="531"/>
                    </a:lnTo>
                    <a:lnTo>
                      <a:pt x="1668" y="522"/>
                    </a:lnTo>
                    <a:lnTo>
                      <a:pt x="1681" y="520"/>
                    </a:lnTo>
                    <a:lnTo>
                      <a:pt x="1692" y="520"/>
                    </a:lnTo>
                    <a:lnTo>
                      <a:pt x="1700" y="518"/>
                    </a:lnTo>
                    <a:lnTo>
                      <a:pt x="1714" y="518"/>
                    </a:lnTo>
                    <a:lnTo>
                      <a:pt x="1710" y="523"/>
                    </a:lnTo>
                    <a:lnTo>
                      <a:pt x="1714" y="528"/>
                    </a:lnTo>
                    <a:lnTo>
                      <a:pt x="1721" y="526"/>
                    </a:lnTo>
                    <a:lnTo>
                      <a:pt x="1726" y="519"/>
                    </a:lnTo>
                    <a:lnTo>
                      <a:pt x="1732" y="523"/>
                    </a:lnTo>
                    <a:lnTo>
                      <a:pt x="1748" y="520"/>
                    </a:lnTo>
                    <a:lnTo>
                      <a:pt x="1753" y="523"/>
                    </a:lnTo>
                    <a:lnTo>
                      <a:pt x="1760" y="511"/>
                    </a:lnTo>
                    <a:lnTo>
                      <a:pt x="1770" y="511"/>
                    </a:lnTo>
                    <a:lnTo>
                      <a:pt x="1779" y="512"/>
                    </a:lnTo>
                    <a:lnTo>
                      <a:pt x="1796" y="513"/>
                    </a:lnTo>
                    <a:lnTo>
                      <a:pt x="1799" y="520"/>
                    </a:lnTo>
                    <a:lnTo>
                      <a:pt x="1794" y="523"/>
                    </a:lnTo>
                    <a:lnTo>
                      <a:pt x="1791" y="528"/>
                    </a:lnTo>
                    <a:lnTo>
                      <a:pt x="1796" y="531"/>
                    </a:lnTo>
                    <a:lnTo>
                      <a:pt x="1803" y="528"/>
                    </a:lnTo>
                    <a:lnTo>
                      <a:pt x="1811" y="530"/>
                    </a:lnTo>
                    <a:lnTo>
                      <a:pt x="1822" y="522"/>
                    </a:lnTo>
                    <a:lnTo>
                      <a:pt x="1828" y="530"/>
                    </a:lnTo>
                    <a:lnTo>
                      <a:pt x="1833" y="530"/>
                    </a:lnTo>
                    <a:lnTo>
                      <a:pt x="1835" y="524"/>
                    </a:lnTo>
                    <a:lnTo>
                      <a:pt x="1845" y="522"/>
                    </a:lnTo>
                    <a:lnTo>
                      <a:pt x="1845" y="514"/>
                    </a:lnTo>
                    <a:lnTo>
                      <a:pt x="1840" y="511"/>
                    </a:lnTo>
                    <a:lnTo>
                      <a:pt x="1833" y="513"/>
                    </a:lnTo>
                    <a:lnTo>
                      <a:pt x="1832" y="504"/>
                    </a:lnTo>
                    <a:lnTo>
                      <a:pt x="1838" y="499"/>
                    </a:lnTo>
                    <a:lnTo>
                      <a:pt x="1844" y="491"/>
                    </a:lnTo>
                    <a:lnTo>
                      <a:pt x="1853" y="483"/>
                    </a:lnTo>
                    <a:lnTo>
                      <a:pt x="1853" y="478"/>
                    </a:lnTo>
                    <a:lnTo>
                      <a:pt x="1868" y="465"/>
                    </a:lnTo>
                    <a:lnTo>
                      <a:pt x="1866" y="456"/>
                    </a:lnTo>
                    <a:lnTo>
                      <a:pt x="1866" y="456"/>
                    </a:lnTo>
                    <a:lnTo>
                      <a:pt x="1869" y="454"/>
                    </a:lnTo>
                    <a:lnTo>
                      <a:pt x="1869" y="454"/>
                    </a:lnTo>
                    <a:lnTo>
                      <a:pt x="1876" y="448"/>
                    </a:lnTo>
                    <a:lnTo>
                      <a:pt x="1894" y="448"/>
                    </a:lnTo>
                    <a:lnTo>
                      <a:pt x="1900" y="442"/>
                    </a:lnTo>
                    <a:lnTo>
                      <a:pt x="1908" y="448"/>
                    </a:lnTo>
                    <a:lnTo>
                      <a:pt x="1911" y="447"/>
                    </a:lnTo>
                    <a:lnTo>
                      <a:pt x="1915" y="442"/>
                    </a:lnTo>
                    <a:lnTo>
                      <a:pt x="1921" y="447"/>
                    </a:lnTo>
                    <a:lnTo>
                      <a:pt x="1921" y="447"/>
                    </a:lnTo>
                    <a:lnTo>
                      <a:pt x="1919" y="454"/>
                    </a:lnTo>
                    <a:lnTo>
                      <a:pt x="1919" y="454"/>
                    </a:lnTo>
                    <a:lnTo>
                      <a:pt x="1918" y="457"/>
                    </a:lnTo>
                    <a:lnTo>
                      <a:pt x="1911" y="465"/>
                    </a:lnTo>
                    <a:lnTo>
                      <a:pt x="1915" y="470"/>
                    </a:lnTo>
                    <a:lnTo>
                      <a:pt x="1918" y="471"/>
                    </a:lnTo>
                    <a:lnTo>
                      <a:pt x="1918" y="481"/>
                    </a:lnTo>
                    <a:lnTo>
                      <a:pt x="1925" y="481"/>
                    </a:lnTo>
                    <a:lnTo>
                      <a:pt x="1929" y="470"/>
                    </a:lnTo>
                    <a:lnTo>
                      <a:pt x="1943" y="458"/>
                    </a:lnTo>
                    <a:lnTo>
                      <a:pt x="1943" y="458"/>
                    </a:lnTo>
                    <a:lnTo>
                      <a:pt x="1946" y="454"/>
                    </a:lnTo>
                    <a:lnTo>
                      <a:pt x="1946" y="454"/>
                    </a:lnTo>
                    <a:lnTo>
                      <a:pt x="1946" y="454"/>
                    </a:lnTo>
                    <a:lnTo>
                      <a:pt x="1958" y="454"/>
                    </a:lnTo>
                    <a:lnTo>
                      <a:pt x="1960" y="447"/>
                    </a:lnTo>
                    <a:lnTo>
                      <a:pt x="1957" y="442"/>
                    </a:lnTo>
                    <a:lnTo>
                      <a:pt x="1965" y="423"/>
                    </a:lnTo>
                    <a:lnTo>
                      <a:pt x="1979" y="417"/>
                    </a:lnTo>
                    <a:lnTo>
                      <a:pt x="1987" y="426"/>
                    </a:lnTo>
                    <a:lnTo>
                      <a:pt x="1978" y="430"/>
                    </a:lnTo>
                    <a:lnTo>
                      <a:pt x="1974" y="441"/>
                    </a:lnTo>
                    <a:lnTo>
                      <a:pt x="1972" y="448"/>
                    </a:lnTo>
                    <a:lnTo>
                      <a:pt x="1972" y="448"/>
                    </a:lnTo>
                    <a:lnTo>
                      <a:pt x="1971" y="454"/>
                    </a:lnTo>
                    <a:lnTo>
                      <a:pt x="1971" y="454"/>
                    </a:lnTo>
                    <a:lnTo>
                      <a:pt x="1970" y="465"/>
                    </a:lnTo>
                    <a:lnTo>
                      <a:pt x="1967" y="469"/>
                    </a:lnTo>
                    <a:lnTo>
                      <a:pt x="1966" y="477"/>
                    </a:lnTo>
                    <a:lnTo>
                      <a:pt x="1943" y="486"/>
                    </a:lnTo>
                    <a:lnTo>
                      <a:pt x="1940" y="494"/>
                    </a:lnTo>
                    <a:lnTo>
                      <a:pt x="1926" y="512"/>
                    </a:lnTo>
                    <a:lnTo>
                      <a:pt x="1918" y="513"/>
                    </a:lnTo>
                    <a:lnTo>
                      <a:pt x="1917" y="524"/>
                    </a:lnTo>
                    <a:lnTo>
                      <a:pt x="1901" y="537"/>
                    </a:lnTo>
                    <a:lnTo>
                      <a:pt x="1901" y="543"/>
                    </a:lnTo>
                    <a:lnTo>
                      <a:pt x="1892" y="550"/>
                    </a:lnTo>
                    <a:lnTo>
                      <a:pt x="1886" y="553"/>
                    </a:lnTo>
                    <a:lnTo>
                      <a:pt x="1882" y="559"/>
                    </a:lnTo>
                    <a:lnTo>
                      <a:pt x="1869" y="559"/>
                    </a:lnTo>
                    <a:lnTo>
                      <a:pt x="1868" y="581"/>
                    </a:lnTo>
                    <a:lnTo>
                      <a:pt x="1864" y="586"/>
                    </a:lnTo>
                    <a:lnTo>
                      <a:pt x="1854" y="599"/>
                    </a:lnTo>
                    <a:lnTo>
                      <a:pt x="1852" y="624"/>
                    </a:lnTo>
                    <a:lnTo>
                      <a:pt x="1854" y="649"/>
                    </a:lnTo>
                    <a:lnTo>
                      <a:pt x="1856" y="661"/>
                    </a:lnTo>
                    <a:lnTo>
                      <a:pt x="1859" y="670"/>
                    </a:lnTo>
                    <a:lnTo>
                      <a:pt x="1863" y="693"/>
                    </a:lnTo>
                    <a:lnTo>
                      <a:pt x="1866" y="706"/>
                    </a:lnTo>
                    <a:lnTo>
                      <a:pt x="1864" y="718"/>
                    </a:lnTo>
                    <a:lnTo>
                      <a:pt x="1868" y="728"/>
                    </a:lnTo>
                    <a:lnTo>
                      <a:pt x="1866" y="732"/>
                    </a:lnTo>
                    <a:lnTo>
                      <a:pt x="1871" y="731"/>
                    </a:lnTo>
                    <a:lnTo>
                      <a:pt x="1894" y="701"/>
                    </a:lnTo>
                    <a:lnTo>
                      <a:pt x="1896" y="693"/>
                    </a:lnTo>
                    <a:lnTo>
                      <a:pt x="1899" y="681"/>
                    </a:lnTo>
                    <a:lnTo>
                      <a:pt x="1908" y="677"/>
                    </a:lnTo>
                    <a:lnTo>
                      <a:pt x="1916" y="681"/>
                    </a:lnTo>
                    <a:lnTo>
                      <a:pt x="1918" y="675"/>
                    </a:lnTo>
                    <a:lnTo>
                      <a:pt x="1915" y="657"/>
                    </a:lnTo>
                    <a:lnTo>
                      <a:pt x="1934" y="642"/>
                    </a:lnTo>
                    <a:lnTo>
                      <a:pt x="1936" y="646"/>
                    </a:lnTo>
                    <a:lnTo>
                      <a:pt x="1942" y="644"/>
                    </a:lnTo>
                    <a:lnTo>
                      <a:pt x="1947" y="634"/>
                    </a:lnTo>
                    <a:lnTo>
                      <a:pt x="1942" y="627"/>
                    </a:lnTo>
                    <a:lnTo>
                      <a:pt x="1940" y="623"/>
                    </a:lnTo>
                    <a:lnTo>
                      <a:pt x="1946" y="607"/>
                    </a:lnTo>
                    <a:lnTo>
                      <a:pt x="1956" y="596"/>
                    </a:lnTo>
                    <a:lnTo>
                      <a:pt x="1956" y="607"/>
                    </a:lnTo>
                    <a:lnTo>
                      <a:pt x="1963" y="607"/>
                    </a:lnTo>
                    <a:lnTo>
                      <a:pt x="1966" y="603"/>
                    </a:lnTo>
                    <a:lnTo>
                      <a:pt x="1963" y="588"/>
                    </a:lnTo>
                    <a:lnTo>
                      <a:pt x="1956" y="585"/>
                    </a:lnTo>
                    <a:lnTo>
                      <a:pt x="1955" y="574"/>
                    </a:lnTo>
                    <a:lnTo>
                      <a:pt x="1965" y="565"/>
                    </a:lnTo>
                    <a:lnTo>
                      <a:pt x="1963" y="561"/>
                    </a:lnTo>
                    <a:lnTo>
                      <a:pt x="1953" y="556"/>
                    </a:lnTo>
                    <a:lnTo>
                      <a:pt x="1951" y="561"/>
                    </a:lnTo>
                    <a:lnTo>
                      <a:pt x="1944" y="554"/>
                    </a:lnTo>
                    <a:lnTo>
                      <a:pt x="1948" y="538"/>
                    </a:lnTo>
                    <a:lnTo>
                      <a:pt x="1953" y="537"/>
                    </a:lnTo>
                    <a:lnTo>
                      <a:pt x="1962" y="524"/>
                    </a:lnTo>
                    <a:lnTo>
                      <a:pt x="1964" y="511"/>
                    </a:lnTo>
                    <a:lnTo>
                      <a:pt x="1974" y="500"/>
                    </a:lnTo>
                    <a:lnTo>
                      <a:pt x="1981" y="502"/>
                    </a:lnTo>
                    <a:lnTo>
                      <a:pt x="1987" y="505"/>
                    </a:lnTo>
                    <a:lnTo>
                      <a:pt x="1991" y="497"/>
                    </a:lnTo>
                    <a:lnTo>
                      <a:pt x="1998" y="493"/>
                    </a:lnTo>
                    <a:lnTo>
                      <a:pt x="2005" y="486"/>
                    </a:lnTo>
                    <a:lnTo>
                      <a:pt x="2007" y="489"/>
                    </a:lnTo>
                    <a:lnTo>
                      <a:pt x="2002" y="499"/>
                    </a:lnTo>
                    <a:lnTo>
                      <a:pt x="2002" y="510"/>
                    </a:lnTo>
                    <a:lnTo>
                      <a:pt x="2010" y="504"/>
                    </a:lnTo>
                    <a:lnTo>
                      <a:pt x="2015" y="491"/>
                    </a:lnTo>
                    <a:lnTo>
                      <a:pt x="2041" y="480"/>
                    </a:lnTo>
                    <a:lnTo>
                      <a:pt x="2054" y="487"/>
                    </a:lnTo>
                    <a:lnTo>
                      <a:pt x="2057" y="494"/>
                    </a:lnTo>
                    <a:lnTo>
                      <a:pt x="2059" y="502"/>
                    </a:lnTo>
                    <a:lnTo>
                      <a:pt x="2065" y="497"/>
                    </a:lnTo>
                    <a:lnTo>
                      <a:pt x="2068" y="490"/>
                    </a:lnTo>
                    <a:lnTo>
                      <a:pt x="2077" y="480"/>
                    </a:lnTo>
                    <a:lnTo>
                      <a:pt x="2092" y="472"/>
                    </a:lnTo>
                    <a:lnTo>
                      <a:pt x="2096" y="464"/>
                    </a:lnTo>
                    <a:lnTo>
                      <a:pt x="2103" y="462"/>
                    </a:lnTo>
                    <a:lnTo>
                      <a:pt x="2103" y="462"/>
                    </a:lnTo>
                    <a:lnTo>
                      <a:pt x="2110" y="454"/>
                    </a:lnTo>
                    <a:lnTo>
                      <a:pt x="2110" y="454"/>
                    </a:lnTo>
                    <a:lnTo>
                      <a:pt x="2111" y="451"/>
                    </a:lnTo>
                    <a:lnTo>
                      <a:pt x="2120" y="450"/>
                    </a:lnTo>
                    <a:lnTo>
                      <a:pt x="2131" y="440"/>
                    </a:lnTo>
                    <a:lnTo>
                      <a:pt x="2149" y="437"/>
                    </a:lnTo>
                    <a:lnTo>
                      <a:pt x="2155" y="427"/>
                    </a:lnTo>
                    <a:lnTo>
                      <a:pt x="2171" y="424"/>
                    </a:lnTo>
                    <a:lnTo>
                      <a:pt x="2178" y="430"/>
                    </a:lnTo>
                    <a:lnTo>
                      <a:pt x="2192" y="432"/>
                    </a:lnTo>
                    <a:lnTo>
                      <a:pt x="2193" y="426"/>
                    </a:lnTo>
                    <a:lnTo>
                      <a:pt x="2197" y="416"/>
                    </a:lnTo>
                    <a:lnTo>
                      <a:pt x="2193" y="413"/>
                    </a:lnTo>
                    <a:lnTo>
                      <a:pt x="2192" y="399"/>
                    </a:lnTo>
                    <a:lnTo>
                      <a:pt x="2187" y="394"/>
                    </a:lnTo>
                    <a:lnTo>
                      <a:pt x="2187" y="376"/>
                    </a:lnTo>
                    <a:lnTo>
                      <a:pt x="2181" y="373"/>
                    </a:lnTo>
                    <a:lnTo>
                      <a:pt x="2182" y="366"/>
                    </a:lnTo>
                    <a:lnTo>
                      <a:pt x="2176" y="365"/>
                    </a:lnTo>
                    <a:lnTo>
                      <a:pt x="2175" y="371"/>
                    </a:lnTo>
                    <a:lnTo>
                      <a:pt x="2166" y="364"/>
                    </a:lnTo>
                    <a:lnTo>
                      <a:pt x="2161" y="360"/>
                    </a:lnTo>
                    <a:lnTo>
                      <a:pt x="2152" y="358"/>
                    </a:lnTo>
                    <a:lnTo>
                      <a:pt x="2149" y="349"/>
                    </a:lnTo>
                    <a:lnTo>
                      <a:pt x="2156" y="349"/>
                    </a:lnTo>
                    <a:lnTo>
                      <a:pt x="2159" y="355"/>
                    </a:lnTo>
                    <a:lnTo>
                      <a:pt x="2161" y="351"/>
                    </a:lnTo>
                    <a:lnTo>
                      <a:pt x="2156" y="345"/>
                    </a:lnTo>
                    <a:lnTo>
                      <a:pt x="2161" y="342"/>
                    </a:lnTo>
                    <a:lnTo>
                      <a:pt x="2168" y="350"/>
                    </a:lnTo>
                    <a:lnTo>
                      <a:pt x="2172" y="357"/>
                    </a:lnTo>
                    <a:lnTo>
                      <a:pt x="2191" y="356"/>
                    </a:lnTo>
                    <a:lnTo>
                      <a:pt x="2197" y="348"/>
                    </a:lnTo>
                    <a:lnTo>
                      <a:pt x="2202" y="345"/>
                    </a:lnTo>
                    <a:lnTo>
                      <a:pt x="2213" y="332"/>
                    </a:lnTo>
                    <a:lnTo>
                      <a:pt x="2209" y="324"/>
                    </a:lnTo>
                    <a:lnTo>
                      <a:pt x="2204" y="308"/>
                    </a:lnTo>
                    <a:lnTo>
                      <a:pt x="2213" y="303"/>
                    </a:lnTo>
                    <a:lnTo>
                      <a:pt x="2216" y="305"/>
                    </a:lnTo>
                    <a:lnTo>
                      <a:pt x="2223" y="301"/>
                    </a:lnTo>
                    <a:lnTo>
                      <a:pt x="2224" y="308"/>
                    </a:lnTo>
                    <a:lnTo>
                      <a:pt x="2223" y="314"/>
                    </a:lnTo>
                    <a:lnTo>
                      <a:pt x="2222" y="325"/>
                    </a:lnTo>
                    <a:lnTo>
                      <a:pt x="2226" y="331"/>
                    </a:lnTo>
                    <a:lnTo>
                      <a:pt x="2237" y="329"/>
                    </a:lnTo>
                    <a:lnTo>
                      <a:pt x="2247" y="328"/>
                    </a:lnTo>
                    <a:lnTo>
                      <a:pt x="2257" y="332"/>
                    </a:lnTo>
                    <a:lnTo>
                      <a:pt x="2261" y="336"/>
                    </a:lnTo>
                    <a:lnTo>
                      <a:pt x="2262" y="353"/>
                    </a:lnTo>
                    <a:lnTo>
                      <a:pt x="2274" y="351"/>
                    </a:lnTo>
                    <a:lnTo>
                      <a:pt x="2281" y="356"/>
                    </a:lnTo>
                    <a:lnTo>
                      <a:pt x="2288" y="366"/>
                    </a:lnTo>
                    <a:lnTo>
                      <a:pt x="2296" y="371"/>
                    </a:lnTo>
                    <a:lnTo>
                      <a:pt x="2310" y="365"/>
                    </a:lnTo>
                    <a:lnTo>
                      <a:pt x="2303" y="359"/>
                    </a:lnTo>
                    <a:lnTo>
                      <a:pt x="2303" y="351"/>
                    </a:lnTo>
                    <a:lnTo>
                      <a:pt x="2313" y="343"/>
                    </a:lnTo>
                    <a:lnTo>
                      <a:pt x="2308" y="338"/>
                    </a:lnTo>
                    <a:lnTo>
                      <a:pt x="2311" y="334"/>
                    </a:lnTo>
                    <a:lnTo>
                      <a:pt x="2313" y="329"/>
                    </a:lnTo>
                    <a:lnTo>
                      <a:pt x="2332" y="325"/>
                    </a:lnTo>
                    <a:lnTo>
                      <a:pt x="2336" y="320"/>
                    </a:lnTo>
                    <a:lnTo>
                      <a:pt x="2337" y="312"/>
                    </a:lnTo>
                    <a:lnTo>
                      <a:pt x="2346" y="311"/>
                    </a:lnTo>
                    <a:lnTo>
                      <a:pt x="2349" y="305"/>
                    </a:lnTo>
                    <a:lnTo>
                      <a:pt x="2332" y="295"/>
                    </a:lnTo>
                    <a:lnTo>
                      <a:pt x="2332" y="295"/>
                    </a:lnTo>
                    <a:lnTo>
                      <a:pt x="2332" y="29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126"/>
              <p:cNvSpPr>
                <a:spLocks/>
              </p:cNvSpPr>
              <p:nvPr/>
            </p:nvSpPr>
            <p:spPr bwMode="auto">
              <a:xfrm>
                <a:off x="2979" y="1634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6 w 6"/>
                  <a:gd name="T3" fmla="*/ 1 h 3"/>
                  <a:gd name="T4" fmla="*/ 0 w 6"/>
                  <a:gd name="T5" fmla="*/ 0 h 3"/>
                  <a:gd name="T6" fmla="*/ 0 w 6"/>
                  <a:gd name="T7" fmla="*/ 3 h 3"/>
                  <a:gd name="T8" fmla="*/ 0 w 6"/>
                  <a:gd name="T9" fmla="*/ 3 h 3"/>
                  <a:gd name="T10" fmla="*/ 0 w 6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6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127"/>
              <p:cNvSpPr>
                <a:spLocks/>
              </p:cNvSpPr>
              <p:nvPr/>
            </p:nvSpPr>
            <p:spPr bwMode="auto">
              <a:xfrm>
                <a:off x="3236" y="2014"/>
                <a:ext cx="27" cy="16"/>
              </a:xfrm>
              <a:custGeom>
                <a:avLst/>
                <a:gdLst>
                  <a:gd name="T0" fmla="*/ 0 w 27"/>
                  <a:gd name="T1" fmla="*/ 11 h 16"/>
                  <a:gd name="T2" fmla="*/ 8 w 27"/>
                  <a:gd name="T3" fmla="*/ 7 h 16"/>
                  <a:gd name="T4" fmla="*/ 19 w 27"/>
                  <a:gd name="T5" fmla="*/ 3 h 16"/>
                  <a:gd name="T6" fmla="*/ 23 w 27"/>
                  <a:gd name="T7" fmla="*/ 0 h 16"/>
                  <a:gd name="T8" fmla="*/ 27 w 27"/>
                  <a:gd name="T9" fmla="*/ 0 h 16"/>
                  <a:gd name="T10" fmla="*/ 23 w 27"/>
                  <a:gd name="T11" fmla="*/ 5 h 16"/>
                  <a:gd name="T12" fmla="*/ 21 w 27"/>
                  <a:gd name="T13" fmla="*/ 13 h 16"/>
                  <a:gd name="T14" fmla="*/ 12 w 27"/>
                  <a:gd name="T15" fmla="*/ 16 h 16"/>
                  <a:gd name="T16" fmla="*/ 0 w 27"/>
                  <a:gd name="T17" fmla="*/ 15 h 16"/>
                  <a:gd name="T18" fmla="*/ 0 w 27"/>
                  <a:gd name="T19" fmla="*/ 11 h 16"/>
                  <a:gd name="T20" fmla="*/ 0 w 27"/>
                  <a:gd name="T21" fmla="*/ 11 h 16"/>
                  <a:gd name="T22" fmla="*/ 0 w 27"/>
                  <a:gd name="T23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16">
                    <a:moveTo>
                      <a:pt x="0" y="11"/>
                    </a:moveTo>
                    <a:lnTo>
                      <a:pt x="8" y="7"/>
                    </a:lnTo>
                    <a:lnTo>
                      <a:pt x="19" y="3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23" y="5"/>
                    </a:lnTo>
                    <a:lnTo>
                      <a:pt x="21" y="13"/>
                    </a:lnTo>
                    <a:lnTo>
                      <a:pt x="12" y="16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128"/>
              <p:cNvSpPr>
                <a:spLocks/>
              </p:cNvSpPr>
              <p:nvPr/>
            </p:nvSpPr>
            <p:spPr bwMode="auto">
              <a:xfrm>
                <a:off x="3391" y="2730"/>
                <a:ext cx="103" cy="208"/>
              </a:xfrm>
              <a:custGeom>
                <a:avLst/>
                <a:gdLst>
                  <a:gd name="T0" fmla="*/ 85 w 103"/>
                  <a:gd name="T1" fmla="*/ 2 h 208"/>
                  <a:gd name="T2" fmla="*/ 89 w 103"/>
                  <a:gd name="T3" fmla="*/ 0 h 208"/>
                  <a:gd name="T4" fmla="*/ 93 w 103"/>
                  <a:gd name="T5" fmla="*/ 6 h 208"/>
                  <a:gd name="T6" fmla="*/ 95 w 103"/>
                  <a:gd name="T7" fmla="*/ 21 h 208"/>
                  <a:gd name="T8" fmla="*/ 103 w 103"/>
                  <a:gd name="T9" fmla="*/ 48 h 208"/>
                  <a:gd name="T10" fmla="*/ 101 w 103"/>
                  <a:gd name="T11" fmla="*/ 56 h 208"/>
                  <a:gd name="T12" fmla="*/ 93 w 103"/>
                  <a:gd name="T13" fmla="*/ 58 h 208"/>
                  <a:gd name="T14" fmla="*/ 93 w 103"/>
                  <a:gd name="T15" fmla="*/ 76 h 208"/>
                  <a:gd name="T16" fmla="*/ 91 w 103"/>
                  <a:gd name="T17" fmla="*/ 82 h 208"/>
                  <a:gd name="T18" fmla="*/ 79 w 103"/>
                  <a:gd name="T19" fmla="*/ 118 h 208"/>
                  <a:gd name="T20" fmla="*/ 74 w 103"/>
                  <a:gd name="T21" fmla="*/ 139 h 208"/>
                  <a:gd name="T22" fmla="*/ 66 w 103"/>
                  <a:gd name="T23" fmla="*/ 157 h 208"/>
                  <a:gd name="T24" fmla="*/ 62 w 103"/>
                  <a:gd name="T25" fmla="*/ 187 h 208"/>
                  <a:gd name="T26" fmla="*/ 52 w 103"/>
                  <a:gd name="T27" fmla="*/ 199 h 208"/>
                  <a:gd name="T28" fmla="*/ 41 w 103"/>
                  <a:gd name="T29" fmla="*/ 201 h 208"/>
                  <a:gd name="T30" fmla="*/ 31 w 103"/>
                  <a:gd name="T31" fmla="*/ 208 h 208"/>
                  <a:gd name="T32" fmla="*/ 19 w 103"/>
                  <a:gd name="T33" fmla="*/ 203 h 208"/>
                  <a:gd name="T34" fmla="*/ 11 w 103"/>
                  <a:gd name="T35" fmla="*/ 195 h 208"/>
                  <a:gd name="T36" fmla="*/ 8 w 103"/>
                  <a:gd name="T37" fmla="*/ 174 h 208"/>
                  <a:gd name="T38" fmla="*/ 0 w 103"/>
                  <a:gd name="T39" fmla="*/ 164 h 208"/>
                  <a:gd name="T40" fmla="*/ 0 w 103"/>
                  <a:gd name="T41" fmla="*/ 149 h 208"/>
                  <a:gd name="T42" fmla="*/ 13 w 103"/>
                  <a:gd name="T43" fmla="*/ 132 h 208"/>
                  <a:gd name="T44" fmla="*/ 17 w 103"/>
                  <a:gd name="T45" fmla="*/ 105 h 208"/>
                  <a:gd name="T46" fmla="*/ 11 w 103"/>
                  <a:gd name="T47" fmla="*/ 95 h 208"/>
                  <a:gd name="T48" fmla="*/ 15 w 103"/>
                  <a:gd name="T49" fmla="*/ 73 h 208"/>
                  <a:gd name="T50" fmla="*/ 19 w 103"/>
                  <a:gd name="T51" fmla="*/ 65 h 208"/>
                  <a:gd name="T52" fmla="*/ 27 w 103"/>
                  <a:gd name="T53" fmla="*/ 62 h 208"/>
                  <a:gd name="T54" fmla="*/ 31 w 103"/>
                  <a:gd name="T55" fmla="*/ 59 h 208"/>
                  <a:gd name="T56" fmla="*/ 39 w 103"/>
                  <a:gd name="T57" fmla="*/ 58 h 208"/>
                  <a:gd name="T58" fmla="*/ 48 w 103"/>
                  <a:gd name="T59" fmla="*/ 50 h 208"/>
                  <a:gd name="T60" fmla="*/ 56 w 103"/>
                  <a:gd name="T61" fmla="*/ 48 h 208"/>
                  <a:gd name="T62" fmla="*/ 62 w 103"/>
                  <a:gd name="T63" fmla="*/ 42 h 208"/>
                  <a:gd name="T64" fmla="*/ 68 w 103"/>
                  <a:gd name="T65" fmla="*/ 37 h 208"/>
                  <a:gd name="T66" fmla="*/ 68 w 103"/>
                  <a:gd name="T67" fmla="*/ 29 h 208"/>
                  <a:gd name="T68" fmla="*/ 75 w 103"/>
                  <a:gd name="T69" fmla="*/ 25 h 208"/>
                  <a:gd name="T70" fmla="*/ 83 w 103"/>
                  <a:gd name="T71" fmla="*/ 10 h 208"/>
                  <a:gd name="T72" fmla="*/ 85 w 103"/>
                  <a:gd name="T73" fmla="*/ 2 h 208"/>
                  <a:gd name="T74" fmla="*/ 85 w 103"/>
                  <a:gd name="T75" fmla="*/ 2 h 208"/>
                  <a:gd name="T76" fmla="*/ 85 w 103"/>
                  <a:gd name="T77" fmla="*/ 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3" h="208">
                    <a:moveTo>
                      <a:pt x="85" y="2"/>
                    </a:moveTo>
                    <a:lnTo>
                      <a:pt x="89" y="0"/>
                    </a:lnTo>
                    <a:lnTo>
                      <a:pt x="93" y="6"/>
                    </a:lnTo>
                    <a:lnTo>
                      <a:pt x="95" y="21"/>
                    </a:lnTo>
                    <a:lnTo>
                      <a:pt x="103" y="48"/>
                    </a:lnTo>
                    <a:lnTo>
                      <a:pt x="101" y="56"/>
                    </a:lnTo>
                    <a:lnTo>
                      <a:pt x="93" y="58"/>
                    </a:lnTo>
                    <a:lnTo>
                      <a:pt x="93" y="76"/>
                    </a:lnTo>
                    <a:lnTo>
                      <a:pt x="91" y="82"/>
                    </a:lnTo>
                    <a:lnTo>
                      <a:pt x="79" y="118"/>
                    </a:lnTo>
                    <a:lnTo>
                      <a:pt x="74" y="139"/>
                    </a:lnTo>
                    <a:lnTo>
                      <a:pt x="66" y="157"/>
                    </a:lnTo>
                    <a:lnTo>
                      <a:pt x="62" y="187"/>
                    </a:lnTo>
                    <a:lnTo>
                      <a:pt x="52" y="199"/>
                    </a:lnTo>
                    <a:lnTo>
                      <a:pt x="41" y="201"/>
                    </a:lnTo>
                    <a:lnTo>
                      <a:pt x="31" y="208"/>
                    </a:lnTo>
                    <a:lnTo>
                      <a:pt x="19" y="203"/>
                    </a:lnTo>
                    <a:lnTo>
                      <a:pt x="11" y="195"/>
                    </a:lnTo>
                    <a:lnTo>
                      <a:pt x="8" y="174"/>
                    </a:lnTo>
                    <a:lnTo>
                      <a:pt x="0" y="164"/>
                    </a:lnTo>
                    <a:lnTo>
                      <a:pt x="0" y="149"/>
                    </a:lnTo>
                    <a:lnTo>
                      <a:pt x="13" y="132"/>
                    </a:lnTo>
                    <a:lnTo>
                      <a:pt x="17" y="105"/>
                    </a:lnTo>
                    <a:lnTo>
                      <a:pt x="11" y="95"/>
                    </a:lnTo>
                    <a:lnTo>
                      <a:pt x="15" y="73"/>
                    </a:lnTo>
                    <a:lnTo>
                      <a:pt x="19" y="65"/>
                    </a:lnTo>
                    <a:lnTo>
                      <a:pt x="27" y="62"/>
                    </a:lnTo>
                    <a:lnTo>
                      <a:pt x="31" y="59"/>
                    </a:lnTo>
                    <a:lnTo>
                      <a:pt x="39" y="58"/>
                    </a:lnTo>
                    <a:lnTo>
                      <a:pt x="48" y="50"/>
                    </a:lnTo>
                    <a:lnTo>
                      <a:pt x="56" y="48"/>
                    </a:lnTo>
                    <a:lnTo>
                      <a:pt x="62" y="42"/>
                    </a:lnTo>
                    <a:lnTo>
                      <a:pt x="68" y="37"/>
                    </a:lnTo>
                    <a:lnTo>
                      <a:pt x="68" y="29"/>
                    </a:lnTo>
                    <a:lnTo>
                      <a:pt x="75" y="25"/>
                    </a:lnTo>
                    <a:lnTo>
                      <a:pt x="83" y="10"/>
                    </a:lnTo>
                    <a:lnTo>
                      <a:pt x="85" y="2"/>
                    </a:lnTo>
                    <a:lnTo>
                      <a:pt x="85" y="2"/>
                    </a:lnTo>
                    <a:lnTo>
                      <a:pt x="85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Freeform 129"/>
              <p:cNvSpPr>
                <a:spLocks/>
              </p:cNvSpPr>
              <p:nvPr/>
            </p:nvSpPr>
            <p:spPr bwMode="auto">
              <a:xfrm>
                <a:off x="2884" y="2531"/>
                <a:ext cx="6" cy="4"/>
              </a:xfrm>
              <a:custGeom>
                <a:avLst/>
                <a:gdLst>
                  <a:gd name="T0" fmla="*/ 0 w 6"/>
                  <a:gd name="T1" fmla="*/ 2 h 4"/>
                  <a:gd name="T2" fmla="*/ 0 w 6"/>
                  <a:gd name="T3" fmla="*/ 0 h 4"/>
                  <a:gd name="T4" fmla="*/ 4 w 6"/>
                  <a:gd name="T5" fmla="*/ 0 h 4"/>
                  <a:gd name="T6" fmla="*/ 6 w 6"/>
                  <a:gd name="T7" fmla="*/ 4 h 4"/>
                  <a:gd name="T8" fmla="*/ 1 w 6"/>
                  <a:gd name="T9" fmla="*/ 4 h 4"/>
                  <a:gd name="T10" fmla="*/ 0 w 6"/>
                  <a:gd name="T11" fmla="*/ 2 h 4"/>
                  <a:gd name="T12" fmla="*/ 0 w 6"/>
                  <a:gd name="T13" fmla="*/ 2 h 4"/>
                  <a:gd name="T14" fmla="*/ 0 w 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Freeform 130"/>
              <p:cNvSpPr>
                <a:spLocks/>
              </p:cNvSpPr>
              <p:nvPr/>
            </p:nvSpPr>
            <p:spPr bwMode="auto">
              <a:xfrm>
                <a:off x="2878" y="2545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0 w 4"/>
                  <a:gd name="T11" fmla="*/ 2 h 4"/>
                  <a:gd name="T12" fmla="*/ 0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38" name="Freeform 131"/>
              <p:cNvSpPr>
                <a:spLocks/>
              </p:cNvSpPr>
              <p:nvPr/>
            </p:nvSpPr>
            <p:spPr bwMode="auto">
              <a:xfrm>
                <a:off x="3567" y="2861"/>
                <a:ext cx="9" cy="7"/>
              </a:xfrm>
              <a:custGeom>
                <a:avLst/>
                <a:gdLst>
                  <a:gd name="T0" fmla="*/ 0 w 9"/>
                  <a:gd name="T1" fmla="*/ 4 h 7"/>
                  <a:gd name="T2" fmla="*/ 0 w 9"/>
                  <a:gd name="T3" fmla="*/ 0 h 7"/>
                  <a:gd name="T4" fmla="*/ 6 w 9"/>
                  <a:gd name="T5" fmla="*/ 0 h 7"/>
                  <a:gd name="T6" fmla="*/ 9 w 9"/>
                  <a:gd name="T7" fmla="*/ 4 h 7"/>
                  <a:gd name="T8" fmla="*/ 4 w 9"/>
                  <a:gd name="T9" fmla="*/ 7 h 7"/>
                  <a:gd name="T10" fmla="*/ 0 w 9"/>
                  <a:gd name="T11" fmla="*/ 7 h 7"/>
                  <a:gd name="T12" fmla="*/ 0 w 9"/>
                  <a:gd name="T13" fmla="*/ 4 h 7"/>
                  <a:gd name="T14" fmla="*/ 0 w 9"/>
                  <a:gd name="T15" fmla="*/ 4 h 7"/>
                  <a:gd name="T16" fmla="*/ 0 w 9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9" y="4"/>
                    </a:lnTo>
                    <a:lnTo>
                      <a:pt x="4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Freeform 132"/>
              <p:cNvSpPr>
                <a:spLocks/>
              </p:cNvSpPr>
              <p:nvPr/>
            </p:nvSpPr>
            <p:spPr bwMode="auto">
              <a:xfrm>
                <a:off x="3596" y="2850"/>
                <a:ext cx="9" cy="8"/>
              </a:xfrm>
              <a:custGeom>
                <a:avLst/>
                <a:gdLst>
                  <a:gd name="T0" fmla="*/ 0 w 9"/>
                  <a:gd name="T1" fmla="*/ 6 h 8"/>
                  <a:gd name="T2" fmla="*/ 0 w 9"/>
                  <a:gd name="T3" fmla="*/ 2 h 8"/>
                  <a:gd name="T4" fmla="*/ 4 w 9"/>
                  <a:gd name="T5" fmla="*/ 0 h 8"/>
                  <a:gd name="T6" fmla="*/ 9 w 9"/>
                  <a:gd name="T7" fmla="*/ 4 h 8"/>
                  <a:gd name="T8" fmla="*/ 9 w 9"/>
                  <a:gd name="T9" fmla="*/ 4 h 8"/>
                  <a:gd name="T10" fmla="*/ 4 w 9"/>
                  <a:gd name="T11" fmla="*/ 8 h 8"/>
                  <a:gd name="T12" fmla="*/ 4 w 9"/>
                  <a:gd name="T13" fmla="*/ 8 h 8"/>
                  <a:gd name="T14" fmla="*/ 0 w 9"/>
                  <a:gd name="T15" fmla="*/ 6 h 8"/>
                  <a:gd name="T16" fmla="*/ 0 w 9"/>
                  <a:gd name="T17" fmla="*/ 6 h 8"/>
                  <a:gd name="T18" fmla="*/ 0 w 9"/>
                  <a:gd name="T19" fmla="*/ 6 h 8"/>
                  <a:gd name="T20" fmla="*/ 0 w 9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8">
                    <a:moveTo>
                      <a:pt x="0" y="6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Freeform 133"/>
              <p:cNvSpPr>
                <a:spLocks/>
              </p:cNvSpPr>
              <p:nvPr/>
            </p:nvSpPr>
            <p:spPr bwMode="auto">
              <a:xfrm>
                <a:off x="3562" y="2619"/>
                <a:ext cx="5" cy="6"/>
              </a:xfrm>
              <a:custGeom>
                <a:avLst/>
                <a:gdLst>
                  <a:gd name="T0" fmla="*/ 0 w 5"/>
                  <a:gd name="T1" fmla="*/ 2 h 6"/>
                  <a:gd name="T2" fmla="*/ 2 w 5"/>
                  <a:gd name="T3" fmla="*/ 0 h 6"/>
                  <a:gd name="T4" fmla="*/ 5 w 5"/>
                  <a:gd name="T5" fmla="*/ 2 h 6"/>
                  <a:gd name="T6" fmla="*/ 4 w 5"/>
                  <a:gd name="T7" fmla="*/ 6 h 6"/>
                  <a:gd name="T8" fmla="*/ 0 w 5"/>
                  <a:gd name="T9" fmla="*/ 2 h 6"/>
                  <a:gd name="T10" fmla="*/ 0 w 5"/>
                  <a:gd name="T11" fmla="*/ 2 h 6"/>
                  <a:gd name="T12" fmla="*/ 0 w 5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lnTo>
                      <a:pt x="2" y="0"/>
                    </a:lnTo>
                    <a:lnTo>
                      <a:pt x="5" y="2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Freeform 134"/>
              <p:cNvSpPr>
                <a:spLocks/>
              </p:cNvSpPr>
              <p:nvPr/>
            </p:nvSpPr>
            <p:spPr bwMode="auto">
              <a:xfrm>
                <a:off x="4506" y="2180"/>
                <a:ext cx="23" cy="48"/>
              </a:xfrm>
              <a:custGeom>
                <a:avLst/>
                <a:gdLst>
                  <a:gd name="T0" fmla="*/ 10 w 23"/>
                  <a:gd name="T1" fmla="*/ 5 h 48"/>
                  <a:gd name="T2" fmla="*/ 14 w 23"/>
                  <a:gd name="T3" fmla="*/ 0 h 48"/>
                  <a:gd name="T4" fmla="*/ 23 w 23"/>
                  <a:gd name="T5" fmla="*/ 2 h 48"/>
                  <a:gd name="T6" fmla="*/ 23 w 23"/>
                  <a:gd name="T7" fmla="*/ 21 h 48"/>
                  <a:gd name="T8" fmla="*/ 16 w 23"/>
                  <a:gd name="T9" fmla="*/ 31 h 48"/>
                  <a:gd name="T10" fmla="*/ 12 w 23"/>
                  <a:gd name="T11" fmla="*/ 46 h 48"/>
                  <a:gd name="T12" fmla="*/ 6 w 23"/>
                  <a:gd name="T13" fmla="*/ 48 h 48"/>
                  <a:gd name="T14" fmla="*/ 2 w 23"/>
                  <a:gd name="T15" fmla="*/ 40 h 48"/>
                  <a:gd name="T16" fmla="*/ 0 w 23"/>
                  <a:gd name="T17" fmla="*/ 25 h 48"/>
                  <a:gd name="T18" fmla="*/ 10 w 23"/>
                  <a:gd name="T19" fmla="*/ 10 h 48"/>
                  <a:gd name="T20" fmla="*/ 10 w 23"/>
                  <a:gd name="T21" fmla="*/ 5 h 48"/>
                  <a:gd name="T22" fmla="*/ 10 w 23"/>
                  <a:gd name="T23" fmla="*/ 5 h 48"/>
                  <a:gd name="T24" fmla="*/ 10 w 23"/>
                  <a:gd name="T25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48">
                    <a:moveTo>
                      <a:pt x="10" y="5"/>
                    </a:moveTo>
                    <a:lnTo>
                      <a:pt x="14" y="0"/>
                    </a:lnTo>
                    <a:lnTo>
                      <a:pt x="23" y="2"/>
                    </a:lnTo>
                    <a:lnTo>
                      <a:pt x="23" y="21"/>
                    </a:lnTo>
                    <a:lnTo>
                      <a:pt x="16" y="31"/>
                    </a:lnTo>
                    <a:lnTo>
                      <a:pt x="12" y="46"/>
                    </a:lnTo>
                    <a:lnTo>
                      <a:pt x="6" y="48"/>
                    </a:lnTo>
                    <a:lnTo>
                      <a:pt x="2" y="40"/>
                    </a:lnTo>
                    <a:lnTo>
                      <a:pt x="0" y="25"/>
                    </a:lnTo>
                    <a:lnTo>
                      <a:pt x="10" y="10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42" name="Freeform 135"/>
              <p:cNvSpPr>
                <a:spLocks/>
              </p:cNvSpPr>
              <p:nvPr/>
            </p:nvSpPr>
            <p:spPr bwMode="auto">
              <a:xfrm>
                <a:off x="4633" y="2026"/>
                <a:ext cx="6" cy="6"/>
              </a:xfrm>
              <a:custGeom>
                <a:avLst/>
                <a:gdLst>
                  <a:gd name="T0" fmla="*/ 6 w 6"/>
                  <a:gd name="T1" fmla="*/ 0 h 6"/>
                  <a:gd name="T2" fmla="*/ 6 w 6"/>
                  <a:gd name="T3" fmla="*/ 6 h 6"/>
                  <a:gd name="T4" fmla="*/ 0 w 6"/>
                  <a:gd name="T5" fmla="*/ 6 h 6"/>
                  <a:gd name="T6" fmla="*/ 0 w 6"/>
                  <a:gd name="T7" fmla="*/ 4 h 6"/>
                  <a:gd name="T8" fmla="*/ 6 w 6"/>
                  <a:gd name="T9" fmla="*/ 0 h 6"/>
                  <a:gd name="T10" fmla="*/ 6 w 6"/>
                  <a:gd name="T11" fmla="*/ 0 h 6"/>
                  <a:gd name="T12" fmla="*/ 6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6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43" name="Freeform 136"/>
              <p:cNvSpPr>
                <a:spLocks/>
              </p:cNvSpPr>
              <p:nvPr/>
            </p:nvSpPr>
            <p:spPr bwMode="auto">
              <a:xfrm>
                <a:off x="4786" y="1825"/>
                <a:ext cx="89" cy="74"/>
              </a:xfrm>
              <a:custGeom>
                <a:avLst/>
                <a:gdLst>
                  <a:gd name="T0" fmla="*/ 29 w 89"/>
                  <a:gd name="T1" fmla="*/ 6 h 74"/>
                  <a:gd name="T2" fmla="*/ 31 w 89"/>
                  <a:gd name="T3" fmla="*/ 0 h 74"/>
                  <a:gd name="T4" fmla="*/ 38 w 89"/>
                  <a:gd name="T5" fmla="*/ 0 h 74"/>
                  <a:gd name="T6" fmla="*/ 42 w 89"/>
                  <a:gd name="T7" fmla="*/ 3 h 74"/>
                  <a:gd name="T8" fmla="*/ 46 w 89"/>
                  <a:gd name="T9" fmla="*/ 15 h 74"/>
                  <a:gd name="T10" fmla="*/ 52 w 89"/>
                  <a:gd name="T11" fmla="*/ 20 h 74"/>
                  <a:gd name="T12" fmla="*/ 58 w 89"/>
                  <a:gd name="T13" fmla="*/ 21 h 74"/>
                  <a:gd name="T14" fmla="*/ 64 w 89"/>
                  <a:gd name="T15" fmla="*/ 26 h 74"/>
                  <a:gd name="T16" fmla="*/ 69 w 89"/>
                  <a:gd name="T17" fmla="*/ 30 h 74"/>
                  <a:gd name="T18" fmla="*/ 77 w 89"/>
                  <a:gd name="T19" fmla="*/ 27 h 74"/>
                  <a:gd name="T20" fmla="*/ 83 w 89"/>
                  <a:gd name="T21" fmla="*/ 21 h 74"/>
                  <a:gd name="T22" fmla="*/ 83 w 89"/>
                  <a:gd name="T23" fmla="*/ 26 h 74"/>
                  <a:gd name="T24" fmla="*/ 83 w 89"/>
                  <a:gd name="T25" fmla="*/ 33 h 74"/>
                  <a:gd name="T26" fmla="*/ 87 w 89"/>
                  <a:gd name="T27" fmla="*/ 36 h 74"/>
                  <a:gd name="T28" fmla="*/ 89 w 89"/>
                  <a:gd name="T29" fmla="*/ 39 h 74"/>
                  <a:gd name="T30" fmla="*/ 83 w 89"/>
                  <a:gd name="T31" fmla="*/ 46 h 74"/>
                  <a:gd name="T32" fmla="*/ 73 w 89"/>
                  <a:gd name="T33" fmla="*/ 46 h 74"/>
                  <a:gd name="T34" fmla="*/ 65 w 89"/>
                  <a:gd name="T35" fmla="*/ 48 h 74"/>
                  <a:gd name="T36" fmla="*/ 58 w 89"/>
                  <a:gd name="T37" fmla="*/ 58 h 74"/>
                  <a:gd name="T38" fmla="*/ 58 w 89"/>
                  <a:gd name="T39" fmla="*/ 64 h 74"/>
                  <a:gd name="T40" fmla="*/ 52 w 89"/>
                  <a:gd name="T41" fmla="*/ 66 h 74"/>
                  <a:gd name="T42" fmla="*/ 46 w 89"/>
                  <a:gd name="T43" fmla="*/ 58 h 74"/>
                  <a:gd name="T44" fmla="*/ 36 w 89"/>
                  <a:gd name="T45" fmla="*/ 56 h 74"/>
                  <a:gd name="T46" fmla="*/ 33 w 89"/>
                  <a:gd name="T47" fmla="*/ 54 h 74"/>
                  <a:gd name="T48" fmla="*/ 29 w 89"/>
                  <a:gd name="T49" fmla="*/ 58 h 74"/>
                  <a:gd name="T50" fmla="*/ 19 w 89"/>
                  <a:gd name="T51" fmla="*/ 56 h 74"/>
                  <a:gd name="T52" fmla="*/ 13 w 89"/>
                  <a:gd name="T53" fmla="*/ 56 h 74"/>
                  <a:gd name="T54" fmla="*/ 10 w 89"/>
                  <a:gd name="T55" fmla="*/ 58 h 74"/>
                  <a:gd name="T56" fmla="*/ 15 w 89"/>
                  <a:gd name="T57" fmla="*/ 66 h 74"/>
                  <a:gd name="T58" fmla="*/ 15 w 89"/>
                  <a:gd name="T59" fmla="*/ 70 h 74"/>
                  <a:gd name="T60" fmla="*/ 8 w 89"/>
                  <a:gd name="T61" fmla="*/ 74 h 74"/>
                  <a:gd name="T62" fmla="*/ 4 w 89"/>
                  <a:gd name="T63" fmla="*/ 64 h 74"/>
                  <a:gd name="T64" fmla="*/ 0 w 89"/>
                  <a:gd name="T65" fmla="*/ 62 h 74"/>
                  <a:gd name="T66" fmla="*/ 4 w 89"/>
                  <a:gd name="T67" fmla="*/ 56 h 74"/>
                  <a:gd name="T68" fmla="*/ 12 w 89"/>
                  <a:gd name="T69" fmla="*/ 50 h 74"/>
                  <a:gd name="T70" fmla="*/ 12 w 89"/>
                  <a:gd name="T71" fmla="*/ 44 h 74"/>
                  <a:gd name="T72" fmla="*/ 15 w 89"/>
                  <a:gd name="T73" fmla="*/ 39 h 74"/>
                  <a:gd name="T74" fmla="*/ 21 w 89"/>
                  <a:gd name="T75" fmla="*/ 42 h 74"/>
                  <a:gd name="T76" fmla="*/ 27 w 89"/>
                  <a:gd name="T77" fmla="*/ 40 h 74"/>
                  <a:gd name="T78" fmla="*/ 27 w 89"/>
                  <a:gd name="T79" fmla="*/ 37 h 74"/>
                  <a:gd name="T80" fmla="*/ 31 w 89"/>
                  <a:gd name="T81" fmla="*/ 26 h 74"/>
                  <a:gd name="T82" fmla="*/ 33 w 89"/>
                  <a:gd name="T83" fmla="*/ 8 h 74"/>
                  <a:gd name="T84" fmla="*/ 29 w 89"/>
                  <a:gd name="T85" fmla="*/ 6 h 74"/>
                  <a:gd name="T86" fmla="*/ 29 w 89"/>
                  <a:gd name="T87" fmla="*/ 6 h 74"/>
                  <a:gd name="T88" fmla="*/ 29 w 89"/>
                  <a:gd name="T8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9" h="74">
                    <a:moveTo>
                      <a:pt x="29" y="6"/>
                    </a:moveTo>
                    <a:lnTo>
                      <a:pt x="31" y="0"/>
                    </a:lnTo>
                    <a:lnTo>
                      <a:pt x="38" y="0"/>
                    </a:lnTo>
                    <a:lnTo>
                      <a:pt x="42" y="3"/>
                    </a:lnTo>
                    <a:lnTo>
                      <a:pt x="46" y="15"/>
                    </a:lnTo>
                    <a:lnTo>
                      <a:pt x="52" y="20"/>
                    </a:lnTo>
                    <a:lnTo>
                      <a:pt x="58" y="21"/>
                    </a:lnTo>
                    <a:lnTo>
                      <a:pt x="64" y="26"/>
                    </a:lnTo>
                    <a:lnTo>
                      <a:pt x="69" y="30"/>
                    </a:lnTo>
                    <a:lnTo>
                      <a:pt x="77" y="27"/>
                    </a:lnTo>
                    <a:lnTo>
                      <a:pt x="83" y="21"/>
                    </a:lnTo>
                    <a:lnTo>
                      <a:pt x="83" y="26"/>
                    </a:lnTo>
                    <a:lnTo>
                      <a:pt x="83" y="33"/>
                    </a:lnTo>
                    <a:lnTo>
                      <a:pt x="87" y="36"/>
                    </a:lnTo>
                    <a:lnTo>
                      <a:pt x="89" y="39"/>
                    </a:lnTo>
                    <a:lnTo>
                      <a:pt x="83" y="46"/>
                    </a:lnTo>
                    <a:lnTo>
                      <a:pt x="73" y="46"/>
                    </a:lnTo>
                    <a:lnTo>
                      <a:pt x="65" y="48"/>
                    </a:lnTo>
                    <a:lnTo>
                      <a:pt x="58" y="58"/>
                    </a:lnTo>
                    <a:lnTo>
                      <a:pt x="58" y="64"/>
                    </a:lnTo>
                    <a:lnTo>
                      <a:pt x="52" y="66"/>
                    </a:lnTo>
                    <a:lnTo>
                      <a:pt x="46" y="58"/>
                    </a:lnTo>
                    <a:lnTo>
                      <a:pt x="36" y="56"/>
                    </a:lnTo>
                    <a:lnTo>
                      <a:pt x="33" y="54"/>
                    </a:lnTo>
                    <a:lnTo>
                      <a:pt x="29" y="58"/>
                    </a:lnTo>
                    <a:lnTo>
                      <a:pt x="19" y="56"/>
                    </a:lnTo>
                    <a:lnTo>
                      <a:pt x="13" y="56"/>
                    </a:lnTo>
                    <a:lnTo>
                      <a:pt x="10" y="58"/>
                    </a:lnTo>
                    <a:lnTo>
                      <a:pt x="15" y="66"/>
                    </a:lnTo>
                    <a:lnTo>
                      <a:pt x="15" y="70"/>
                    </a:lnTo>
                    <a:lnTo>
                      <a:pt x="8" y="74"/>
                    </a:lnTo>
                    <a:lnTo>
                      <a:pt x="4" y="64"/>
                    </a:lnTo>
                    <a:lnTo>
                      <a:pt x="0" y="62"/>
                    </a:lnTo>
                    <a:lnTo>
                      <a:pt x="4" y="56"/>
                    </a:lnTo>
                    <a:lnTo>
                      <a:pt x="12" y="50"/>
                    </a:lnTo>
                    <a:lnTo>
                      <a:pt x="12" y="44"/>
                    </a:lnTo>
                    <a:lnTo>
                      <a:pt x="15" y="39"/>
                    </a:lnTo>
                    <a:lnTo>
                      <a:pt x="21" y="42"/>
                    </a:lnTo>
                    <a:lnTo>
                      <a:pt x="27" y="40"/>
                    </a:lnTo>
                    <a:lnTo>
                      <a:pt x="27" y="37"/>
                    </a:lnTo>
                    <a:lnTo>
                      <a:pt x="31" y="26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44" name="Freeform 137"/>
              <p:cNvSpPr>
                <a:spLocks/>
              </p:cNvSpPr>
              <p:nvPr/>
            </p:nvSpPr>
            <p:spPr bwMode="auto">
              <a:xfrm>
                <a:off x="4662" y="1899"/>
                <a:ext cx="159" cy="148"/>
              </a:xfrm>
              <a:custGeom>
                <a:avLst/>
                <a:gdLst>
                  <a:gd name="T0" fmla="*/ 151 w 159"/>
                  <a:gd name="T1" fmla="*/ 4 h 148"/>
                  <a:gd name="T2" fmla="*/ 141 w 159"/>
                  <a:gd name="T3" fmla="*/ 4 h 148"/>
                  <a:gd name="T4" fmla="*/ 145 w 159"/>
                  <a:gd name="T5" fmla="*/ 15 h 148"/>
                  <a:gd name="T6" fmla="*/ 137 w 159"/>
                  <a:gd name="T7" fmla="*/ 10 h 148"/>
                  <a:gd name="T8" fmla="*/ 128 w 159"/>
                  <a:gd name="T9" fmla="*/ 19 h 148"/>
                  <a:gd name="T10" fmla="*/ 122 w 159"/>
                  <a:gd name="T11" fmla="*/ 61 h 148"/>
                  <a:gd name="T12" fmla="*/ 105 w 159"/>
                  <a:gd name="T13" fmla="*/ 81 h 148"/>
                  <a:gd name="T14" fmla="*/ 93 w 159"/>
                  <a:gd name="T15" fmla="*/ 90 h 148"/>
                  <a:gd name="T16" fmla="*/ 91 w 159"/>
                  <a:gd name="T17" fmla="*/ 78 h 148"/>
                  <a:gd name="T18" fmla="*/ 83 w 159"/>
                  <a:gd name="T19" fmla="*/ 81 h 148"/>
                  <a:gd name="T20" fmla="*/ 66 w 159"/>
                  <a:gd name="T21" fmla="*/ 109 h 148"/>
                  <a:gd name="T22" fmla="*/ 48 w 159"/>
                  <a:gd name="T23" fmla="*/ 113 h 148"/>
                  <a:gd name="T24" fmla="*/ 31 w 159"/>
                  <a:gd name="T25" fmla="*/ 109 h 148"/>
                  <a:gd name="T26" fmla="*/ 21 w 159"/>
                  <a:gd name="T27" fmla="*/ 117 h 148"/>
                  <a:gd name="T28" fmla="*/ 4 w 159"/>
                  <a:gd name="T29" fmla="*/ 128 h 148"/>
                  <a:gd name="T30" fmla="*/ 0 w 159"/>
                  <a:gd name="T31" fmla="*/ 138 h 148"/>
                  <a:gd name="T32" fmla="*/ 9 w 159"/>
                  <a:gd name="T33" fmla="*/ 140 h 148"/>
                  <a:gd name="T34" fmla="*/ 33 w 159"/>
                  <a:gd name="T35" fmla="*/ 132 h 148"/>
                  <a:gd name="T36" fmla="*/ 52 w 159"/>
                  <a:gd name="T37" fmla="*/ 123 h 148"/>
                  <a:gd name="T38" fmla="*/ 64 w 159"/>
                  <a:gd name="T39" fmla="*/ 134 h 148"/>
                  <a:gd name="T40" fmla="*/ 64 w 159"/>
                  <a:gd name="T41" fmla="*/ 144 h 148"/>
                  <a:gd name="T42" fmla="*/ 75 w 159"/>
                  <a:gd name="T43" fmla="*/ 144 h 148"/>
                  <a:gd name="T44" fmla="*/ 83 w 159"/>
                  <a:gd name="T45" fmla="*/ 136 h 148"/>
                  <a:gd name="T46" fmla="*/ 83 w 159"/>
                  <a:gd name="T47" fmla="*/ 128 h 148"/>
                  <a:gd name="T48" fmla="*/ 83 w 159"/>
                  <a:gd name="T49" fmla="*/ 119 h 148"/>
                  <a:gd name="T50" fmla="*/ 89 w 159"/>
                  <a:gd name="T51" fmla="*/ 126 h 148"/>
                  <a:gd name="T52" fmla="*/ 107 w 159"/>
                  <a:gd name="T53" fmla="*/ 121 h 148"/>
                  <a:gd name="T54" fmla="*/ 112 w 159"/>
                  <a:gd name="T55" fmla="*/ 126 h 148"/>
                  <a:gd name="T56" fmla="*/ 118 w 159"/>
                  <a:gd name="T57" fmla="*/ 115 h 148"/>
                  <a:gd name="T58" fmla="*/ 130 w 159"/>
                  <a:gd name="T59" fmla="*/ 111 h 148"/>
                  <a:gd name="T60" fmla="*/ 126 w 159"/>
                  <a:gd name="T61" fmla="*/ 119 h 148"/>
                  <a:gd name="T62" fmla="*/ 139 w 159"/>
                  <a:gd name="T63" fmla="*/ 107 h 148"/>
                  <a:gd name="T64" fmla="*/ 139 w 159"/>
                  <a:gd name="T65" fmla="*/ 96 h 148"/>
                  <a:gd name="T66" fmla="*/ 141 w 159"/>
                  <a:gd name="T67" fmla="*/ 75 h 148"/>
                  <a:gd name="T68" fmla="*/ 149 w 159"/>
                  <a:gd name="T69" fmla="*/ 63 h 148"/>
                  <a:gd name="T70" fmla="*/ 153 w 159"/>
                  <a:gd name="T71" fmla="*/ 54 h 148"/>
                  <a:gd name="T72" fmla="*/ 159 w 159"/>
                  <a:gd name="T73" fmla="*/ 29 h 148"/>
                  <a:gd name="T74" fmla="*/ 155 w 159"/>
                  <a:gd name="T75" fmla="*/ 21 h 148"/>
                  <a:gd name="T76" fmla="*/ 149 w 159"/>
                  <a:gd name="T77" fmla="*/ 1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9" h="148">
                    <a:moveTo>
                      <a:pt x="149" y="17"/>
                    </a:moveTo>
                    <a:lnTo>
                      <a:pt x="151" y="4"/>
                    </a:lnTo>
                    <a:lnTo>
                      <a:pt x="147" y="0"/>
                    </a:lnTo>
                    <a:lnTo>
                      <a:pt x="141" y="4"/>
                    </a:lnTo>
                    <a:lnTo>
                      <a:pt x="143" y="10"/>
                    </a:lnTo>
                    <a:lnTo>
                      <a:pt x="145" y="15"/>
                    </a:lnTo>
                    <a:lnTo>
                      <a:pt x="141" y="15"/>
                    </a:lnTo>
                    <a:lnTo>
                      <a:pt x="137" y="10"/>
                    </a:lnTo>
                    <a:lnTo>
                      <a:pt x="134" y="11"/>
                    </a:lnTo>
                    <a:lnTo>
                      <a:pt x="128" y="19"/>
                    </a:lnTo>
                    <a:lnTo>
                      <a:pt x="128" y="46"/>
                    </a:lnTo>
                    <a:lnTo>
                      <a:pt x="122" y="61"/>
                    </a:lnTo>
                    <a:lnTo>
                      <a:pt x="112" y="75"/>
                    </a:lnTo>
                    <a:lnTo>
                      <a:pt x="105" y="81"/>
                    </a:lnTo>
                    <a:lnTo>
                      <a:pt x="103" y="84"/>
                    </a:lnTo>
                    <a:lnTo>
                      <a:pt x="93" y="90"/>
                    </a:lnTo>
                    <a:lnTo>
                      <a:pt x="89" y="86"/>
                    </a:lnTo>
                    <a:lnTo>
                      <a:pt x="91" y="78"/>
                    </a:lnTo>
                    <a:lnTo>
                      <a:pt x="87" y="76"/>
                    </a:lnTo>
                    <a:lnTo>
                      <a:pt x="83" y="81"/>
                    </a:lnTo>
                    <a:lnTo>
                      <a:pt x="83" y="88"/>
                    </a:lnTo>
                    <a:lnTo>
                      <a:pt x="66" y="109"/>
                    </a:lnTo>
                    <a:lnTo>
                      <a:pt x="56" y="107"/>
                    </a:lnTo>
                    <a:lnTo>
                      <a:pt x="48" y="113"/>
                    </a:lnTo>
                    <a:lnTo>
                      <a:pt x="39" y="113"/>
                    </a:lnTo>
                    <a:lnTo>
                      <a:pt x="31" y="109"/>
                    </a:lnTo>
                    <a:lnTo>
                      <a:pt x="25" y="111"/>
                    </a:lnTo>
                    <a:lnTo>
                      <a:pt x="21" y="117"/>
                    </a:lnTo>
                    <a:lnTo>
                      <a:pt x="9" y="126"/>
                    </a:lnTo>
                    <a:lnTo>
                      <a:pt x="4" y="128"/>
                    </a:lnTo>
                    <a:lnTo>
                      <a:pt x="0" y="132"/>
                    </a:lnTo>
                    <a:lnTo>
                      <a:pt x="0" y="138"/>
                    </a:lnTo>
                    <a:lnTo>
                      <a:pt x="9" y="136"/>
                    </a:lnTo>
                    <a:lnTo>
                      <a:pt x="9" y="140"/>
                    </a:lnTo>
                    <a:lnTo>
                      <a:pt x="17" y="136"/>
                    </a:lnTo>
                    <a:lnTo>
                      <a:pt x="33" y="132"/>
                    </a:lnTo>
                    <a:lnTo>
                      <a:pt x="37" y="126"/>
                    </a:lnTo>
                    <a:lnTo>
                      <a:pt x="52" y="123"/>
                    </a:lnTo>
                    <a:lnTo>
                      <a:pt x="62" y="126"/>
                    </a:lnTo>
                    <a:lnTo>
                      <a:pt x="64" y="134"/>
                    </a:lnTo>
                    <a:lnTo>
                      <a:pt x="62" y="138"/>
                    </a:lnTo>
                    <a:lnTo>
                      <a:pt x="64" y="144"/>
                    </a:lnTo>
                    <a:lnTo>
                      <a:pt x="70" y="148"/>
                    </a:lnTo>
                    <a:lnTo>
                      <a:pt x="75" y="144"/>
                    </a:lnTo>
                    <a:lnTo>
                      <a:pt x="75" y="136"/>
                    </a:lnTo>
                    <a:lnTo>
                      <a:pt x="83" y="136"/>
                    </a:lnTo>
                    <a:lnTo>
                      <a:pt x="83" y="132"/>
                    </a:lnTo>
                    <a:lnTo>
                      <a:pt x="83" y="128"/>
                    </a:lnTo>
                    <a:lnTo>
                      <a:pt x="81" y="125"/>
                    </a:lnTo>
                    <a:lnTo>
                      <a:pt x="83" y="119"/>
                    </a:lnTo>
                    <a:lnTo>
                      <a:pt x="89" y="119"/>
                    </a:lnTo>
                    <a:lnTo>
                      <a:pt x="89" y="126"/>
                    </a:lnTo>
                    <a:lnTo>
                      <a:pt x="103" y="125"/>
                    </a:lnTo>
                    <a:lnTo>
                      <a:pt x="107" y="121"/>
                    </a:lnTo>
                    <a:lnTo>
                      <a:pt x="110" y="119"/>
                    </a:lnTo>
                    <a:lnTo>
                      <a:pt x="112" y="126"/>
                    </a:lnTo>
                    <a:lnTo>
                      <a:pt x="116" y="125"/>
                    </a:lnTo>
                    <a:lnTo>
                      <a:pt x="118" y="115"/>
                    </a:lnTo>
                    <a:lnTo>
                      <a:pt x="126" y="109"/>
                    </a:lnTo>
                    <a:lnTo>
                      <a:pt x="130" y="111"/>
                    </a:lnTo>
                    <a:lnTo>
                      <a:pt x="130" y="117"/>
                    </a:lnTo>
                    <a:lnTo>
                      <a:pt x="126" y="119"/>
                    </a:lnTo>
                    <a:lnTo>
                      <a:pt x="132" y="121"/>
                    </a:lnTo>
                    <a:lnTo>
                      <a:pt x="139" y="107"/>
                    </a:lnTo>
                    <a:lnTo>
                      <a:pt x="137" y="101"/>
                    </a:lnTo>
                    <a:lnTo>
                      <a:pt x="139" y="96"/>
                    </a:lnTo>
                    <a:lnTo>
                      <a:pt x="147" y="81"/>
                    </a:lnTo>
                    <a:lnTo>
                      <a:pt x="141" y="75"/>
                    </a:lnTo>
                    <a:lnTo>
                      <a:pt x="143" y="67"/>
                    </a:lnTo>
                    <a:lnTo>
                      <a:pt x="149" y="63"/>
                    </a:lnTo>
                    <a:lnTo>
                      <a:pt x="153" y="65"/>
                    </a:lnTo>
                    <a:lnTo>
                      <a:pt x="153" y="54"/>
                    </a:lnTo>
                    <a:lnTo>
                      <a:pt x="159" y="40"/>
                    </a:lnTo>
                    <a:lnTo>
                      <a:pt x="159" y="29"/>
                    </a:lnTo>
                    <a:lnTo>
                      <a:pt x="159" y="29"/>
                    </a:lnTo>
                    <a:lnTo>
                      <a:pt x="155" y="21"/>
                    </a:lnTo>
                    <a:lnTo>
                      <a:pt x="149" y="17"/>
                    </a:lnTo>
                    <a:lnTo>
                      <a:pt x="149" y="17"/>
                    </a:lnTo>
                    <a:lnTo>
                      <a:pt x="149" y="1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45" name="Freeform 138"/>
              <p:cNvSpPr>
                <a:spLocks/>
              </p:cNvSpPr>
              <p:nvPr/>
            </p:nvSpPr>
            <p:spPr bwMode="auto">
              <a:xfrm>
                <a:off x="4765" y="1960"/>
                <a:ext cx="9" cy="12"/>
              </a:xfrm>
              <a:custGeom>
                <a:avLst/>
                <a:gdLst>
                  <a:gd name="T0" fmla="*/ 9 w 9"/>
                  <a:gd name="T1" fmla="*/ 0 h 12"/>
                  <a:gd name="T2" fmla="*/ 7 w 9"/>
                  <a:gd name="T3" fmla="*/ 6 h 12"/>
                  <a:gd name="T4" fmla="*/ 2 w 9"/>
                  <a:gd name="T5" fmla="*/ 12 h 12"/>
                  <a:gd name="T6" fmla="*/ 0 w 9"/>
                  <a:gd name="T7" fmla="*/ 8 h 12"/>
                  <a:gd name="T8" fmla="*/ 4 w 9"/>
                  <a:gd name="T9" fmla="*/ 4 h 12"/>
                  <a:gd name="T10" fmla="*/ 4 w 9"/>
                  <a:gd name="T11" fmla="*/ 0 h 12"/>
                  <a:gd name="T12" fmla="*/ 9 w 9"/>
                  <a:gd name="T13" fmla="*/ 0 h 12"/>
                  <a:gd name="T14" fmla="*/ 9 w 9"/>
                  <a:gd name="T15" fmla="*/ 0 h 12"/>
                  <a:gd name="T16" fmla="*/ 9 w 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2">
                    <a:moveTo>
                      <a:pt x="9" y="0"/>
                    </a:moveTo>
                    <a:lnTo>
                      <a:pt x="7" y="6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46" name="Freeform 139"/>
              <p:cNvSpPr>
                <a:spLocks/>
              </p:cNvSpPr>
              <p:nvPr/>
            </p:nvSpPr>
            <p:spPr bwMode="auto">
              <a:xfrm>
                <a:off x="4680" y="2030"/>
                <a:ext cx="35" cy="27"/>
              </a:xfrm>
              <a:custGeom>
                <a:avLst/>
                <a:gdLst>
                  <a:gd name="T0" fmla="*/ 35 w 35"/>
                  <a:gd name="T1" fmla="*/ 4 h 27"/>
                  <a:gd name="T2" fmla="*/ 29 w 35"/>
                  <a:gd name="T3" fmla="*/ 0 h 27"/>
                  <a:gd name="T4" fmla="*/ 23 w 35"/>
                  <a:gd name="T5" fmla="*/ 2 h 27"/>
                  <a:gd name="T6" fmla="*/ 15 w 35"/>
                  <a:gd name="T7" fmla="*/ 8 h 27"/>
                  <a:gd name="T8" fmla="*/ 6 w 35"/>
                  <a:gd name="T9" fmla="*/ 10 h 27"/>
                  <a:gd name="T10" fmla="*/ 0 w 35"/>
                  <a:gd name="T11" fmla="*/ 16 h 27"/>
                  <a:gd name="T12" fmla="*/ 4 w 35"/>
                  <a:gd name="T13" fmla="*/ 27 h 27"/>
                  <a:gd name="T14" fmla="*/ 12 w 35"/>
                  <a:gd name="T15" fmla="*/ 25 h 27"/>
                  <a:gd name="T16" fmla="*/ 15 w 35"/>
                  <a:gd name="T17" fmla="*/ 20 h 27"/>
                  <a:gd name="T18" fmla="*/ 21 w 35"/>
                  <a:gd name="T19" fmla="*/ 14 h 27"/>
                  <a:gd name="T20" fmla="*/ 25 w 35"/>
                  <a:gd name="T21" fmla="*/ 16 h 27"/>
                  <a:gd name="T22" fmla="*/ 31 w 35"/>
                  <a:gd name="T23" fmla="*/ 16 h 27"/>
                  <a:gd name="T24" fmla="*/ 35 w 35"/>
                  <a:gd name="T25" fmla="*/ 4 h 27"/>
                  <a:gd name="T26" fmla="*/ 35 w 35"/>
                  <a:gd name="T27" fmla="*/ 4 h 27"/>
                  <a:gd name="T28" fmla="*/ 35 w 35"/>
                  <a:gd name="T29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27">
                    <a:moveTo>
                      <a:pt x="35" y="4"/>
                    </a:moveTo>
                    <a:lnTo>
                      <a:pt x="29" y="0"/>
                    </a:lnTo>
                    <a:lnTo>
                      <a:pt x="23" y="2"/>
                    </a:lnTo>
                    <a:lnTo>
                      <a:pt x="15" y="8"/>
                    </a:lnTo>
                    <a:lnTo>
                      <a:pt x="6" y="10"/>
                    </a:lnTo>
                    <a:lnTo>
                      <a:pt x="0" y="16"/>
                    </a:lnTo>
                    <a:lnTo>
                      <a:pt x="4" y="27"/>
                    </a:lnTo>
                    <a:lnTo>
                      <a:pt x="12" y="25"/>
                    </a:lnTo>
                    <a:lnTo>
                      <a:pt x="15" y="20"/>
                    </a:lnTo>
                    <a:lnTo>
                      <a:pt x="21" y="14"/>
                    </a:lnTo>
                    <a:lnTo>
                      <a:pt x="25" y="16"/>
                    </a:lnTo>
                    <a:lnTo>
                      <a:pt x="31" y="16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35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47" name="Freeform 140"/>
              <p:cNvSpPr>
                <a:spLocks/>
              </p:cNvSpPr>
              <p:nvPr/>
            </p:nvSpPr>
            <p:spPr bwMode="auto">
              <a:xfrm>
                <a:off x="4642" y="2038"/>
                <a:ext cx="36" cy="49"/>
              </a:xfrm>
              <a:custGeom>
                <a:avLst/>
                <a:gdLst>
                  <a:gd name="T0" fmla="*/ 15 w 36"/>
                  <a:gd name="T1" fmla="*/ 0 h 49"/>
                  <a:gd name="T2" fmla="*/ 28 w 36"/>
                  <a:gd name="T3" fmla="*/ 6 h 49"/>
                  <a:gd name="T4" fmla="*/ 30 w 36"/>
                  <a:gd name="T5" fmla="*/ 12 h 49"/>
                  <a:gd name="T6" fmla="*/ 36 w 36"/>
                  <a:gd name="T7" fmla="*/ 22 h 49"/>
                  <a:gd name="T8" fmla="*/ 26 w 36"/>
                  <a:gd name="T9" fmla="*/ 32 h 49"/>
                  <a:gd name="T10" fmla="*/ 25 w 36"/>
                  <a:gd name="T11" fmla="*/ 45 h 49"/>
                  <a:gd name="T12" fmla="*/ 15 w 36"/>
                  <a:gd name="T13" fmla="*/ 49 h 49"/>
                  <a:gd name="T14" fmla="*/ 17 w 36"/>
                  <a:gd name="T15" fmla="*/ 39 h 49"/>
                  <a:gd name="T16" fmla="*/ 13 w 36"/>
                  <a:gd name="T17" fmla="*/ 39 h 49"/>
                  <a:gd name="T18" fmla="*/ 9 w 36"/>
                  <a:gd name="T19" fmla="*/ 45 h 49"/>
                  <a:gd name="T20" fmla="*/ 8 w 36"/>
                  <a:gd name="T21" fmla="*/ 43 h 49"/>
                  <a:gd name="T22" fmla="*/ 9 w 36"/>
                  <a:gd name="T23" fmla="*/ 30 h 49"/>
                  <a:gd name="T24" fmla="*/ 9 w 36"/>
                  <a:gd name="T25" fmla="*/ 30 h 49"/>
                  <a:gd name="T26" fmla="*/ 11 w 36"/>
                  <a:gd name="T27" fmla="*/ 30 h 49"/>
                  <a:gd name="T28" fmla="*/ 13 w 36"/>
                  <a:gd name="T29" fmla="*/ 28 h 49"/>
                  <a:gd name="T30" fmla="*/ 15 w 36"/>
                  <a:gd name="T31" fmla="*/ 24 h 49"/>
                  <a:gd name="T32" fmla="*/ 15 w 36"/>
                  <a:gd name="T33" fmla="*/ 24 h 49"/>
                  <a:gd name="T34" fmla="*/ 13 w 36"/>
                  <a:gd name="T35" fmla="*/ 18 h 49"/>
                  <a:gd name="T36" fmla="*/ 13 w 36"/>
                  <a:gd name="T37" fmla="*/ 16 h 49"/>
                  <a:gd name="T38" fmla="*/ 8 w 36"/>
                  <a:gd name="T39" fmla="*/ 22 h 49"/>
                  <a:gd name="T40" fmla="*/ 0 w 36"/>
                  <a:gd name="T41" fmla="*/ 16 h 49"/>
                  <a:gd name="T42" fmla="*/ 0 w 36"/>
                  <a:gd name="T43" fmla="*/ 8 h 49"/>
                  <a:gd name="T44" fmla="*/ 8 w 36"/>
                  <a:gd name="T45" fmla="*/ 6 h 49"/>
                  <a:gd name="T46" fmla="*/ 15 w 36"/>
                  <a:gd name="T47" fmla="*/ 0 h 49"/>
                  <a:gd name="T48" fmla="*/ 15 w 36"/>
                  <a:gd name="T49" fmla="*/ 0 h 49"/>
                  <a:gd name="T50" fmla="*/ 15 w 36"/>
                  <a:gd name="T5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49">
                    <a:moveTo>
                      <a:pt x="15" y="0"/>
                    </a:moveTo>
                    <a:lnTo>
                      <a:pt x="28" y="6"/>
                    </a:lnTo>
                    <a:lnTo>
                      <a:pt x="30" y="12"/>
                    </a:lnTo>
                    <a:lnTo>
                      <a:pt x="36" y="22"/>
                    </a:lnTo>
                    <a:lnTo>
                      <a:pt x="26" y="32"/>
                    </a:lnTo>
                    <a:lnTo>
                      <a:pt x="25" y="45"/>
                    </a:lnTo>
                    <a:lnTo>
                      <a:pt x="15" y="49"/>
                    </a:lnTo>
                    <a:lnTo>
                      <a:pt x="17" y="39"/>
                    </a:lnTo>
                    <a:lnTo>
                      <a:pt x="13" y="39"/>
                    </a:lnTo>
                    <a:lnTo>
                      <a:pt x="9" y="45"/>
                    </a:lnTo>
                    <a:lnTo>
                      <a:pt x="8" y="43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11" y="30"/>
                    </a:lnTo>
                    <a:lnTo>
                      <a:pt x="13" y="28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13" y="18"/>
                    </a:lnTo>
                    <a:lnTo>
                      <a:pt x="13" y="16"/>
                    </a:lnTo>
                    <a:lnTo>
                      <a:pt x="8" y="22"/>
                    </a:lnTo>
                    <a:lnTo>
                      <a:pt x="0" y="16"/>
                    </a:lnTo>
                    <a:lnTo>
                      <a:pt x="0" y="8"/>
                    </a:lnTo>
                    <a:lnTo>
                      <a:pt x="8" y="6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48" name="Freeform 141"/>
              <p:cNvSpPr>
                <a:spLocks/>
              </p:cNvSpPr>
              <p:nvPr/>
            </p:nvSpPr>
            <p:spPr bwMode="auto">
              <a:xfrm>
                <a:off x="4628" y="2057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3 h 5"/>
                  <a:gd name="T4" fmla="*/ 4 w 4"/>
                  <a:gd name="T5" fmla="*/ 0 h 5"/>
                  <a:gd name="T6" fmla="*/ 0 w 4"/>
                  <a:gd name="T7" fmla="*/ 0 h 5"/>
                  <a:gd name="T8" fmla="*/ 2 w 4"/>
                  <a:gd name="T9" fmla="*/ 5 h 5"/>
                  <a:gd name="T10" fmla="*/ 2 w 4"/>
                  <a:gd name="T11" fmla="*/ 5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3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49" name="Freeform 142"/>
              <p:cNvSpPr>
                <a:spLocks/>
              </p:cNvSpPr>
              <p:nvPr/>
            </p:nvSpPr>
            <p:spPr bwMode="auto">
              <a:xfrm>
                <a:off x="4633" y="2051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0 h 4"/>
                  <a:gd name="T4" fmla="*/ 4 w 4"/>
                  <a:gd name="T5" fmla="*/ 2 h 4"/>
                  <a:gd name="T6" fmla="*/ 4 w 4"/>
                  <a:gd name="T7" fmla="*/ 2 h 4"/>
                  <a:gd name="T8" fmla="*/ 2 w 4"/>
                  <a:gd name="T9" fmla="*/ 4 h 4"/>
                  <a:gd name="T10" fmla="*/ 0 w 4"/>
                  <a:gd name="T11" fmla="*/ 2 h 4"/>
                  <a:gd name="T12" fmla="*/ 0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50" name="Freeform 143"/>
              <p:cNvSpPr>
                <a:spLocks/>
              </p:cNvSpPr>
              <p:nvPr/>
            </p:nvSpPr>
            <p:spPr bwMode="auto">
              <a:xfrm>
                <a:off x="4644" y="2038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0 h 4"/>
                  <a:gd name="T4" fmla="*/ 2 w 3"/>
                  <a:gd name="T5" fmla="*/ 0 h 4"/>
                  <a:gd name="T6" fmla="*/ 3 w 3"/>
                  <a:gd name="T7" fmla="*/ 4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51" name="Freeform 144"/>
              <p:cNvSpPr>
                <a:spLocks/>
              </p:cNvSpPr>
              <p:nvPr/>
            </p:nvSpPr>
            <p:spPr bwMode="auto">
              <a:xfrm>
                <a:off x="4660" y="2092"/>
                <a:ext cx="7" cy="8"/>
              </a:xfrm>
              <a:custGeom>
                <a:avLst/>
                <a:gdLst>
                  <a:gd name="T0" fmla="*/ 2 w 7"/>
                  <a:gd name="T1" fmla="*/ 0 h 8"/>
                  <a:gd name="T2" fmla="*/ 0 w 7"/>
                  <a:gd name="T3" fmla="*/ 4 h 8"/>
                  <a:gd name="T4" fmla="*/ 0 w 7"/>
                  <a:gd name="T5" fmla="*/ 8 h 8"/>
                  <a:gd name="T6" fmla="*/ 2 w 7"/>
                  <a:gd name="T7" fmla="*/ 8 h 8"/>
                  <a:gd name="T8" fmla="*/ 7 w 7"/>
                  <a:gd name="T9" fmla="*/ 0 h 8"/>
                  <a:gd name="T10" fmla="*/ 2 w 7"/>
                  <a:gd name="T11" fmla="*/ 0 h 8"/>
                  <a:gd name="T12" fmla="*/ 2 w 7"/>
                  <a:gd name="T13" fmla="*/ 0 h 8"/>
                  <a:gd name="T14" fmla="*/ 2 w 7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lnTo>
                      <a:pt x="0" y="4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52" name="Freeform 145"/>
              <p:cNvSpPr>
                <a:spLocks/>
              </p:cNvSpPr>
              <p:nvPr/>
            </p:nvSpPr>
            <p:spPr bwMode="auto">
              <a:xfrm>
                <a:off x="4651" y="2098"/>
                <a:ext cx="6" cy="3"/>
              </a:xfrm>
              <a:custGeom>
                <a:avLst/>
                <a:gdLst>
                  <a:gd name="T0" fmla="*/ 4 w 6"/>
                  <a:gd name="T1" fmla="*/ 0 h 3"/>
                  <a:gd name="T2" fmla="*/ 6 w 6"/>
                  <a:gd name="T3" fmla="*/ 2 h 3"/>
                  <a:gd name="T4" fmla="*/ 4 w 6"/>
                  <a:gd name="T5" fmla="*/ 3 h 3"/>
                  <a:gd name="T6" fmla="*/ 0 w 6"/>
                  <a:gd name="T7" fmla="*/ 3 h 3"/>
                  <a:gd name="T8" fmla="*/ 0 w 6"/>
                  <a:gd name="T9" fmla="*/ 2 h 3"/>
                  <a:gd name="T10" fmla="*/ 4 w 6"/>
                  <a:gd name="T11" fmla="*/ 0 h 3"/>
                  <a:gd name="T12" fmla="*/ 4 w 6"/>
                  <a:gd name="T13" fmla="*/ 0 h 3"/>
                  <a:gd name="T14" fmla="*/ 4 w 6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lnTo>
                      <a:pt x="6" y="2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53" name="Freeform 146"/>
              <p:cNvSpPr>
                <a:spLocks/>
              </p:cNvSpPr>
              <p:nvPr/>
            </p:nvSpPr>
            <p:spPr bwMode="auto">
              <a:xfrm>
                <a:off x="4632" y="2129"/>
                <a:ext cx="12" cy="8"/>
              </a:xfrm>
              <a:custGeom>
                <a:avLst/>
                <a:gdLst>
                  <a:gd name="T0" fmla="*/ 12 w 12"/>
                  <a:gd name="T1" fmla="*/ 0 h 8"/>
                  <a:gd name="T2" fmla="*/ 6 w 12"/>
                  <a:gd name="T3" fmla="*/ 0 h 8"/>
                  <a:gd name="T4" fmla="*/ 0 w 12"/>
                  <a:gd name="T5" fmla="*/ 4 h 8"/>
                  <a:gd name="T6" fmla="*/ 0 w 12"/>
                  <a:gd name="T7" fmla="*/ 8 h 8"/>
                  <a:gd name="T8" fmla="*/ 8 w 12"/>
                  <a:gd name="T9" fmla="*/ 8 h 8"/>
                  <a:gd name="T10" fmla="*/ 12 w 12"/>
                  <a:gd name="T11" fmla="*/ 2 h 8"/>
                  <a:gd name="T12" fmla="*/ 12 w 12"/>
                  <a:gd name="T13" fmla="*/ 0 h 8"/>
                  <a:gd name="T14" fmla="*/ 12 w 12"/>
                  <a:gd name="T15" fmla="*/ 0 h 8"/>
                  <a:gd name="T16" fmla="*/ 12 w 12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8">
                    <a:moveTo>
                      <a:pt x="12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54" name="Freeform 147"/>
              <p:cNvSpPr>
                <a:spLocks/>
              </p:cNvSpPr>
              <p:nvPr/>
            </p:nvSpPr>
            <p:spPr bwMode="auto">
              <a:xfrm>
                <a:off x="4630" y="2140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5 w 5"/>
                  <a:gd name="T3" fmla="*/ 0 h 4"/>
                  <a:gd name="T4" fmla="*/ 5 w 5"/>
                  <a:gd name="T5" fmla="*/ 2 h 4"/>
                  <a:gd name="T6" fmla="*/ 3 w 5"/>
                  <a:gd name="T7" fmla="*/ 4 h 4"/>
                  <a:gd name="T8" fmla="*/ 0 w 5"/>
                  <a:gd name="T9" fmla="*/ 2 h 4"/>
                  <a:gd name="T10" fmla="*/ 2 w 5"/>
                  <a:gd name="T11" fmla="*/ 0 h 4"/>
                  <a:gd name="T12" fmla="*/ 2 w 5"/>
                  <a:gd name="T13" fmla="*/ 0 h 4"/>
                  <a:gd name="T14" fmla="*/ 2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55" name="Freeform 148"/>
              <p:cNvSpPr>
                <a:spLocks/>
              </p:cNvSpPr>
              <p:nvPr/>
            </p:nvSpPr>
            <p:spPr bwMode="auto">
              <a:xfrm>
                <a:off x="4612" y="2157"/>
                <a:ext cx="12" cy="10"/>
              </a:xfrm>
              <a:custGeom>
                <a:avLst/>
                <a:gdLst>
                  <a:gd name="T0" fmla="*/ 4 w 12"/>
                  <a:gd name="T1" fmla="*/ 5 h 10"/>
                  <a:gd name="T2" fmla="*/ 6 w 12"/>
                  <a:gd name="T3" fmla="*/ 0 h 10"/>
                  <a:gd name="T4" fmla="*/ 12 w 12"/>
                  <a:gd name="T5" fmla="*/ 0 h 10"/>
                  <a:gd name="T6" fmla="*/ 10 w 12"/>
                  <a:gd name="T7" fmla="*/ 5 h 10"/>
                  <a:gd name="T8" fmla="*/ 2 w 12"/>
                  <a:gd name="T9" fmla="*/ 10 h 10"/>
                  <a:gd name="T10" fmla="*/ 0 w 12"/>
                  <a:gd name="T11" fmla="*/ 5 h 10"/>
                  <a:gd name="T12" fmla="*/ 4 w 12"/>
                  <a:gd name="T13" fmla="*/ 5 h 10"/>
                  <a:gd name="T14" fmla="*/ 4 w 12"/>
                  <a:gd name="T15" fmla="*/ 5 h 10"/>
                  <a:gd name="T16" fmla="*/ 4 w 12"/>
                  <a:gd name="T1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4" y="5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0" y="5"/>
                    </a:lnTo>
                    <a:lnTo>
                      <a:pt x="2" y="10"/>
                    </a:ln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56" name="Freeform 149"/>
              <p:cNvSpPr>
                <a:spLocks/>
              </p:cNvSpPr>
              <p:nvPr/>
            </p:nvSpPr>
            <p:spPr bwMode="auto">
              <a:xfrm>
                <a:off x="4576" y="2182"/>
                <a:ext cx="7" cy="6"/>
              </a:xfrm>
              <a:custGeom>
                <a:avLst/>
                <a:gdLst>
                  <a:gd name="T0" fmla="*/ 0 w 7"/>
                  <a:gd name="T1" fmla="*/ 4 h 6"/>
                  <a:gd name="T2" fmla="*/ 2 w 7"/>
                  <a:gd name="T3" fmla="*/ 0 h 6"/>
                  <a:gd name="T4" fmla="*/ 5 w 7"/>
                  <a:gd name="T5" fmla="*/ 3 h 6"/>
                  <a:gd name="T6" fmla="*/ 7 w 7"/>
                  <a:gd name="T7" fmla="*/ 4 h 6"/>
                  <a:gd name="T8" fmla="*/ 4 w 7"/>
                  <a:gd name="T9" fmla="*/ 6 h 6"/>
                  <a:gd name="T10" fmla="*/ 0 w 7"/>
                  <a:gd name="T11" fmla="*/ 4 h 6"/>
                  <a:gd name="T12" fmla="*/ 0 w 7"/>
                  <a:gd name="T13" fmla="*/ 4 h 6"/>
                  <a:gd name="T14" fmla="*/ 0 w 7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6">
                    <a:moveTo>
                      <a:pt x="0" y="4"/>
                    </a:moveTo>
                    <a:lnTo>
                      <a:pt x="2" y="0"/>
                    </a:lnTo>
                    <a:lnTo>
                      <a:pt x="5" y="3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57" name="Freeform 150"/>
              <p:cNvSpPr>
                <a:spLocks/>
              </p:cNvSpPr>
              <p:nvPr/>
            </p:nvSpPr>
            <p:spPr bwMode="auto">
              <a:xfrm>
                <a:off x="4562" y="2188"/>
                <a:ext cx="6" cy="5"/>
              </a:xfrm>
              <a:custGeom>
                <a:avLst/>
                <a:gdLst>
                  <a:gd name="T0" fmla="*/ 0 w 6"/>
                  <a:gd name="T1" fmla="*/ 3 h 5"/>
                  <a:gd name="T2" fmla="*/ 4 w 6"/>
                  <a:gd name="T3" fmla="*/ 0 h 5"/>
                  <a:gd name="T4" fmla="*/ 6 w 6"/>
                  <a:gd name="T5" fmla="*/ 2 h 5"/>
                  <a:gd name="T6" fmla="*/ 4 w 6"/>
                  <a:gd name="T7" fmla="*/ 5 h 5"/>
                  <a:gd name="T8" fmla="*/ 2 w 6"/>
                  <a:gd name="T9" fmla="*/ 5 h 5"/>
                  <a:gd name="T10" fmla="*/ 0 w 6"/>
                  <a:gd name="T11" fmla="*/ 3 h 5"/>
                  <a:gd name="T12" fmla="*/ 0 w 6"/>
                  <a:gd name="T13" fmla="*/ 3 h 5"/>
                  <a:gd name="T14" fmla="*/ 0 w 6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0" y="3"/>
                    </a:moveTo>
                    <a:lnTo>
                      <a:pt x="4" y="0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58" name="Freeform 151"/>
              <p:cNvSpPr>
                <a:spLocks/>
              </p:cNvSpPr>
              <p:nvPr/>
            </p:nvSpPr>
            <p:spPr bwMode="auto">
              <a:xfrm>
                <a:off x="4555" y="2193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2 w 5"/>
                  <a:gd name="T3" fmla="*/ 0 h 3"/>
                  <a:gd name="T4" fmla="*/ 5 w 5"/>
                  <a:gd name="T5" fmla="*/ 0 h 3"/>
                  <a:gd name="T6" fmla="*/ 5 w 5"/>
                  <a:gd name="T7" fmla="*/ 3 h 3"/>
                  <a:gd name="T8" fmla="*/ 2 w 5"/>
                  <a:gd name="T9" fmla="*/ 3 h 3"/>
                  <a:gd name="T10" fmla="*/ 0 w 5"/>
                  <a:gd name="T11" fmla="*/ 0 h 3"/>
                  <a:gd name="T12" fmla="*/ 0 w 5"/>
                  <a:gd name="T13" fmla="*/ 0 h 3"/>
                  <a:gd name="T14" fmla="*/ 0 w 5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59" name="Freeform 152"/>
              <p:cNvSpPr>
                <a:spLocks/>
              </p:cNvSpPr>
              <p:nvPr/>
            </p:nvSpPr>
            <p:spPr bwMode="auto">
              <a:xfrm>
                <a:off x="4500" y="2282"/>
                <a:ext cx="41" cy="74"/>
              </a:xfrm>
              <a:custGeom>
                <a:avLst/>
                <a:gdLst>
                  <a:gd name="T0" fmla="*/ 18 w 41"/>
                  <a:gd name="T1" fmla="*/ 2 h 74"/>
                  <a:gd name="T2" fmla="*/ 26 w 41"/>
                  <a:gd name="T3" fmla="*/ 3 h 74"/>
                  <a:gd name="T4" fmla="*/ 33 w 41"/>
                  <a:gd name="T5" fmla="*/ 0 h 74"/>
                  <a:gd name="T6" fmla="*/ 37 w 41"/>
                  <a:gd name="T7" fmla="*/ 2 h 74"/>
                  <a:gd name="T8" fmla="*/ 35 w 41"/>
                  <a:gd name="T9" fmla="*/ 15 h 74"/>
                  <a:gd name="T10" fmla="*/ 41 w 41"/>
                  <a:gd name="T11" fmla="*/ 21 h 74"/>
                  <a:gd name="T12" fmla="*/ 39 w 41"/>
                  <a:gd name="T13" fmla="*/ 30 h 74"/>
                  <a:gd name="T14" fmla="*/ 26 w 41"/>
                  <a:gd name="T15" fmla="*/ 42 h 74"/>
                  <a:gd name="T16" fmla="*/ 24 w 41"/>
                  <a:gd name="T17" fmla="*/ 48 h 74"/>
                  <a:gd name="T18" fmla="*/ 27 w 41"/>
                  <a:gd name="T19" fmla="*/ 59 h 74"/>
                  <a:gd name="T20" fmla="*/ 30 w 41"/>
                  <a:gd name="T21" fmla="*/ 63 h 74"/>
                  <a:gd name="T22" fmla="*/ 27 w 41"/>
                  <a:gd name="T23" fmla="*/ 71 h 74"/>
                  <a:gd name="T24" fmla="*/ 26 w 41"/>
                  <a:gd name="T25" fmla="*/ 74 h 74"/>
                  <a:gd name="T26" fmla="*/ 16 w 41"/>
                  <a:gd name="T27" fmla="*/ 69 h 74"/>
                  <a:gd name="T28" fmla="*/ 16 w 41"/>
                  <a:gd name="T29" fmla="*/ 57 h 74"/>
                  <a:gd name="T30" fmla="*/ 6 w 41"/>
                  <a:gd name="T31" fmla="*/ 53 h 74"/>
                  <a:gd name="T32" fmla="*/ 0 w 41"/>
                  <a:gd name="T33" fmla="*/ 38 h 74"/>
                  <a:gd name="T34" fmla="*/ 2 w 41"/>
                  <a:gd name="T35" fmla="*/ 32 h 74"/>
                  <a:gd name="T36" fmla="*/ 6 w 41"/>
                  <a:gd name="T37" fmla="*/ 32 h 74"/>
                  <a:gd name="T38" fmla="*/ 10 w 41"/>
                  <a:gd name="T39" fmla="*/ 11 h 74"/>
                  <a:gd name="T40" fmla="*/ 14 w 41"/>
                  <a:gd name="T41" fmla="*/ 7 h 74"/>
                  <a:gd name="T42" fmla="*/ 14 w 41"/>
                  <a:gd name="T43" fmla="*/ 2 h 74"/>
                  <a:gd name="T44" fmla="*/ 18 w 41"/>
                  <a:gd name="T45" fmla="*/ 2 h 74"/>
                  <a:gd name="T46" fmla="*/ 18 w 41"/>
                  <a:gd name="T47" fmla="*/ 2 h 74"/>
                  <a:gd name="T48" fmla="*/ 18 w 41"/>
                  <a:gd name="T49" fmla="*/ 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1" h="74">
                    <a:moveTo>
                      <a:pt x="18" y="2"/>
                    </a:moveTo>
                    <a:lnTo>
                      <a:pt x="26" y="3"/>
                    </a:lnTo>
                    <a:lnTo>
                      <a:pt x="33" y="0"/>
                    </a:lnTo>
                    <a:lnTo>
                      <a:pt x="37" y="2"/>
                    </a:lnTo>
                    <a:lnTo>
                      <a:pt x="35" y="15"/>
                    </a:lnTo>
                    <a:lnTo>
                      <a:pt x="41" y="21"/>
                    </a:lnTo>
                    <a:lnTo>
                      <a:pt x="39" y="30"/>
                    </a:lnTo>
                    <a:lnTo>
                      <a:pt x="26" y="42"/>
                    </a:lnTo>
                    <a:lnTo>
                      <a:pt x="24" y="48"/>
                    </a:lnTo>
                    <a:lnTo>
                      <a:pt x="27" y="59"/>
                    </a:lnTo>
                    <a:lnTo>
                      <a:pt x="30" y="63"/>
                    </a:lnTo>
                    <a:lnTo>
                      <a:pt x="27" y="71"/>
                    </a:lnTo>
                    <a:lnTo>
                      <a:pt x="26" y="74"/>
                    </a:lnTo>
                    <a:lnTo>
                      <a:pt x="16" y="69"/>
                    </a:lnTo>
                    <a:lnTo>
                      <a:pt x="16" y="57"/>
                    </a:lnTo>
                    <a:lnTo>
                      <a:pt x="6" y="53"/>
                    </a:lnTo>
                    <a:lnTo>
                      <a:pt x="0" y="38"/>
                    </a:lnTo>
                    <a:lnTo>
                      <a:pt x="2" y="32"/>
                    </a:lnTo>
                    <a:lnTo>
                      <a:pt x="6" y="32"/>
                    </a:lnTo>
                    <a:lnTo>
                      <a:pt x="10" y="11"/>
                    </a:lnTo>
                    <a:lnTo>
                      <a:pt x="14" y="7"/>
                    </a:lnTo>
                    <a:lnTo>
                      <a:pt x="14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60" name="Freeform 153"/>
              <p:cNvSpPr>
                <a:spLocks/>
              </p:cNvSpPr>
              <p:nvPr/>
            </p:nvSpPr>
            <p:spPr bwMode="auto">
              <a:xfrm>
                <a:off x="4508" y="2354"/>
                <a:ext cx="18" cy="20"/>
              </a:xfrm>
              <a:custGeom>
                <a:avLst/>
                <a:gdLst>
                  <a:gd name="T0" fmla="*/ 8 w 18"/>
                  <a:gd name="T1" fmla="*/ 2 h 20"/>
                  <a:gd name="T2" fmla="*/ 16 w 18"/>
                  <a:gd name="T3" fmla="*/ 8 h 20"/>
                  <a:gd name="T4" fmla="*/ 18 w 18"/>
                  <a:gd name="T5" fmla="*/ 16 h 20"/>
                  <a:gd name="T6" fmla="*/ 16 w 18"/>
                  <a:gd name="T7" fmla="*/ 20 h 20"/>
                  <a:gd name="T8" fmla="*/ 8 w 18"/>
                  <a:gd name="T9" fmla="*/ 18 h 20"/>
                  <a:gd name="T10" fmla="*/ 6 w 18"/>
                  <a:gd name="T11" fmla="*/ 8 h 20"/>
                  <a:gd name="T12" fmla="*/ 0 w 18"/>
                  <a:gd name="T13" fmla="*/ 4 h 20"/>
                  <a:gd name="T14" fmla="*/ 2 w 18"/>
                  <a:gd name="T15" fmla="*/ 0 h 20"/>
                  <a:gd name="T16" fmla="*/ 8 w 18"/>
                  <a:gd name="T17" fmla="*/ 2 h 20"/>
                  <a:gd name="T18" fmla="*/ 8 w 18"/>
                  <a:gd name="T19" fmla="*/ 2 h 20"/>
                  <a:gd name="T20" fmla="*/ 8 w 18"/>
                  <a:gd name="T21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20">
                    <a:moveTo>
                      <a:pt x="8" y="2"/>
                    </a:moveTo>
                    <a:lnTo>
                      <a:pt x="16" y="8"/>
                    </a:lnTo>
                    <a:lnTo>
                      <a:pt x="18" y="16"/>
                    </a:lnTo>
                    <a:lnTo>
                      <a:pt x="16" y="20"/>
                    </a:lnTo>
                    <a:lnTo>
                      <a:pt x="8" y="18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61" name="Freeform 154"/>
              <p:cNvSpPr>
                <a:spLocks/>
              </p:cNvSpPr>
              <p:nvPr/>
            </p:nvSpPr>
            <p:spPr bwMode="auto">
              <a:xfrm>
                <a:off x="4531" y="2345"/>
                <a:ext cx="33" cy="23"/>
              </a:xfrm>
              <a:custGeom>
                <a:avLst/>
                <a:gdLst>
                  <a:gd name="T0" fmla="*/ 0 w 33"/>
                  <a:gd name="T1" fmla="*/ 6 h 23"/>
                  <a:gd name="T2" fmla="*/ 6 w 33"/>
                  <a:gd name="T3" fmla="*/ 0 h 23"/>
                  <a:gd name="T4" fmla="*/ 12 w 33"/>
                  <a:gd name="T5" fmla="*/ 0 h 23"/>
                  <a:gd name="T6" fmla="*/ 16 w 33"/>
                  <a:gd name="T7" fmla="*/ 6 h 23"/>
                  <a:gd name="T8" fmla="*/ 22 w 33"/>
                  <a:gd name="T9" fmla="*/ 2 h 23"/>
                  <a:gd name="T10" fmla="*/ 27 w 33"/>
                  <a:gd name="T11" fmla="*/ 10 h 23"/>
                  <a:gd name="T12" fmla="*/ 29 w 33"/>
                  <a:gd name="T13" fmla="*/ 17 h 23"/>
                  <a:gd name="T14" fmla="*/ 33 w 33"/>
                  <a:gd name="T15" fmla="*/ 19 h 23"/>
                  <a:gd name="T16" fmla="*/ 31 w 33"/>
                  <a:gd name="T17" fmla="*/ 23 h 23"/>
                  <a:gd name="T18" fmla="*/ 18 w 33"/>
                  <a:gd name="T19" fmla="*/ 17 h 23"/>
                  <a:gd name="T20" fmla="*/ 10 w 33"/>
                  <a:gd name="T21" fmla="*/ 10 h 23"/>
                  <a:gd name="T22" fmla="*/ 8 w 33"/>
                  <a:gd name="T23" fmla="*/ 14 h 23"/>
                  <a:gd name="T24" fmla="*/ 0 w 33"/>
                  <a:gd name="T25" fmla="*/ 6 h 23"/>
                  <a:gd name="T26" fmla="*/ 0 w 33"/>
                  <a:gd name="T27" fmla="*/ 6 h 23"/>
                  <a:gd name="T28" fmla="*/ 0 w 33"/>
                  <a:gd name="T2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23">
                    <a:moveTo>
                      <a:pt x="0" y="6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6" y="6"/>
                    </a:lnTo>
                    <a:lnTo>
                      <a:pt x="22" y="2"/>
                    </a:lnTo>
                    <a:lnTo>
                      <a:pt x="27" y="10"/>
                    </a:lnTo>
                    <a:lnTo>
                      <a:pt x="29" y="17"/>
                    </a:lnTo>
                    <a:lnTo>
                      <a:pt x="33" y="19"/>
                    </a:lnTo>
                    <a:lnTo>
                      <a:pt x="31" y="23"/>
                    </a:lnTo>
                    <a:lnTo>
                      <a:pt x="18" y="17"/>
                    </a:lnTo>
                    <a:lnTo>
                      <a:pt x="10" y="10"/>
                    </a:lnTo>
                    <a:lnTo>
                      <a:pt x="8" y="1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62" name="Freeform 155"/>
              <p:cNvSpPr>
                <a:spLocks/>
              </p:cNvSpPr>
              <p:nvPr/>
            </p:nvSpPr>
            <p:spPr bwMode="auto">
              <a:xfrm>
                <a:off x="4568" y="2372"/>
                <a:ext cx="15" cy="20"/>
              </a:xfrm>
              <a:custGeom>
                <a:avLst/>
                <a:gdLst>
                  <a:gd name="T0" fmla="*/ 0 w 15"/>
                  <a:gd name="T1" fmla="*/ 0 h 20"/>
                  <a:gd name="T2" fmla="*/ 4 w 15"/>
                  <a:gd name="T3" fmla="*/ 0 h 20"/>
                  <a:gd name="T4" fmla="*/ 11 w 15"/>
                  <a:gd name="T5" fmla="*/ 2 h 20"/>
                  <a:gd name="T6" fmla="*/ 15 w 15"/>
                  <a:gd name="T7" fmla="*/ 8 h 20"/>
                  <a:gd name="T8" fmla="*/ 13 w 15"/>
                  <a:gd name="T9" fmla="*/ 20 h 20"/>
                  <a:gd name="T10" fmla="*/ 8 w 15"/>
                  <a:gd name="T11" fmla="*/ 16 h 20"/>
                  <a:gd name="T12" fmla="*/ 6 w 15"/>
                  <a:gd name="T13" fmla="*/ 8 h 20"/>
                  <a:gd name="T14" fmla="*/ 0 w 15"/>
                  <a:gd name="T15" fmla="*/ 4 h 20"/>
                  <a:gd name="T16" fmla="*/ 0 w 15"/>
                  <a:gd name="T17" fmla="*/ 0 h 20"/>
                  <a:gd name="T18" fmla="*/ 0 w 15"/>
                  <a:gd name="T19" fmla="*/ 0 h 20"/>
                  <a:gd name="T20" fmla="*/ 0 w 15"/>
                  <a:gd name="T2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20">
                    <a:moveTo>
                      <a:pt x="0" y="0"/>
                    </a:moveTo>
                    <a:lnTo>
                      <a:pt x="4" y="0"/>
                    </a:lnTo>
                    <a:lnTo>
                      <a:pt x="11" y="2"/>
                    </a:lnTo>
                    <a:lnTo>
                      <a:pt x="15" y="8"/>
                    </a:lnTo>
                    <a:lnTo>
                      <a:pt x="13" y="20"/>
                    </a:lnTo>
                    <a:lnTo>
                      <a:pt x="8" y="16"/>
                    </a:lnTo>
                    <a:lnTo>
                      <a:pt x="6" y="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63" name="Freeform 156"/>
              <p:cNvSpPr>
                <a:spLocks/>
              </p:cNvSpPr>
              <p:nvPr/>
            </p:nvSpPr>
            <p:spPr bwMode="auto">
              <a:xfrm>
                <a:off x="4560" y="2347"/>
                <a:ext cx="8" cy="7"/>
              </a:xfrm>
              <a:custGeom>
                <a:avLst/>
                <a:gdLst>
                  <a:gd name="T0" fmla="*/ 2 w 8"/>
                  <a:gd name="T1" fmla="*/ 7 h 7"/>
                  <a:gd name="T2" fmla="*/ 0 w 8"/>
                  <a:gd name="T3" fmla="*/ 4 h 7"/>
                  <a:gd name="T4" fmla="*/ 2 w 8"/>
                  <a:gd name="T5" fmla="*/ 0 h 7"/>
                  <a:gd name="T6" fmla="*/ 8 w 8"/>
                  <a:gd name="T7" fmla="*/ 2 h 7"/>
                  <a:gd name="T8" fmla="*/ 8 w 8"/>
                  <a:gd name="T9" fmla="*/ 6 h 7"/>
                  <a:gd name="T10" fmla="*/ 2 w 8"/>
                  <a:gd name="T11" fmla="*/ 7 h 7"/>
                  <a:gd name="T12" fmla="*/ 2 w 8"/>
                  <a:gd name="T13" fmla="*/ 7 h 7"/>
                  <a:gd name="T14" fmla="*/ 2 w 8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7">
                    <a:moveTo>
                      <a:pt x="2" y="7"/>
                    </a:moveTo>
                    <a:lnTo>
                      <a:pt x="0" y="4"/>
                    </a:lnTo>
                    <a:lnTo>
                      <a:pt x="2" y="0"/>
                    </a:lnTo>
                    <a:lnTo>
                      <a:pt x="8" y="2"/>
                    </a:lnTo>
                    <a:lnTo>
                      <a:pt x="8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64" name="Freeform 157"/>
              <p:cNvSpPr>
                <a:spLocks/>
              </p:cNvSpPr>
              <p:nvPr/>
            </p:nvSpPr>
            <p:spPr bwMode="auto">
              <a:xfrm>
                <a:off x="4549" y="2372"/>
                <a:ext cx="11" cy="7"/>
              </a:xfrm>
              <a:custGeom>
                <a:avLst/>
                <a:gdLst>
                  <a:gd name="T0" fmla="*/ 0 w 11"/>
                  <a:gd name="T1" fmla="*/ 7 h 7"/>
                  <a:gd name="T2" fmla="*/ 2 w 11"/>
                  <a:gd name="T3" fmla="*/ 0 h 7"/>
                  <a:gd name="T4" fmla="*/ 6 w 11"/>
                  <a:gd name="T5" fmla="*/ 2 h 7"/>
                  <a:gd name="T6" fmla="*/ 11 w 11"/>
                  <a:gd name="T7" fmla="*/ 6 h 7"/>
                  <a:gd name="T8" fmla="*/ 11 w 11"/>
                  <a:gd name="T9" fmla="*/ 7 h 7"/>
                  <a:gd name="T10" fmla="*/ 6 w 11"/>
                  <a:gd name="T11" fmla="*/ 6 h 7"/>
                  <a:gd name="T12" fmla="*/ 0 w 11"/>
                  <a:gd name="T13" fmla="*/ 7 h 7"/>
                  <a:gd name="T14" fmla="*/ 0 w 11"/>
                  <a:gd name="T15" fmla="*/ 7 h 7"/>
                  <a:gd name="T16" fmla="*/ 0 w 11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lnTo>
                      <a:pt x="2" y="0"/>
                    </a:lnTo>
                    <a:lnTo>
                      <a:pt x="6" y="2"/>
                    </a:lnTo>
                    <a:lnTo>
                      <a:pt x="11" y="6"/>
                    </a:lnTo>
                    <a:lnTo>
                      <a:pt x="11" y="7"/>
                    </a:lnTo>
                    <a:lnTo>
                      <a:pt x="6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65" name="Freeform 158"/>
              <p:cNvSpPr>
                <a:spLocks/>
              </p:cNvSpPr>
              <p:nvPr/>
            </p:nvSpPr>
            <p:spPr bwMode="auto">
              <a:xfrm>
                <a:off x="3494" y="2161"/>
                <a:ext cx="8" cy="5"/>
              </a:xfrm>
              <a:custGeom>
                <a:avLst/>
                <a:gdLst>
                  <a:gd name="T0" fmla="*/ 0 w 8"/>
                  <a:gd name="T1" fmla="*/ 2 h 5"/>
                  <a:gd name="T2" fmla="*/ 4 w 8"/>
                  <a:gd name="T3" fmla="*/ 0 h 5"/>
                  <a:gd name="T4" fmla="*/ 8 w 8"/>
                  <a:gd name="T5" fmla="*/ 2 h 5"/>
                  <a:gd name="T6" fmla="*/ 4 w 8"/>
                  <a:gd name="T7" fmla="*/ 5 h 5"/>
                  <a:gd name="T8" fmla="*/ 0 w 8"/>
                  <a:gd name="T9" fmla="*/ 2 h 5"/>
                  <a:gd name="T10" fmla="*/ 0 w 8"/>
                  <a:gd name="T11" fmla="*/ 2 h 5"/>
                  <a:gd name="T12" fmla="*/ 0 w 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0" y="2"/>
                    </a:moveTo>
                    <a:lnTo>
                      <a:pt x="4" y="0"/>
                    </a:lnTo>
                    <a:lnTo>
                      <a:pt x="8" y="2"/>
                    </a:lnTo>
                    <a:lnTo>
                      <a:pt x="4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66" name="Freeform 159"/>
              <p:cNvSpPr>
                <a:spLocks/>
              </p:cNvSpPr>
              <p:nvPr/>
            </p:nvSpPr>
            <p:spPr bwMode="auto">
              <a:xfrm>
                <a:off x="2425" y="1274"/>
                <a:ext cx="158" cy="107"/>
              </a:xfrm>
              <a:custGeom>
                <a:avLst/>
                <a:gdLst>
                  <a:gd name="T0" fmla="*/ 116 w 158"/>
                  <a:gd name="T1" fmla="*/ 0 h 107"/>
                  <a:gd name="T2" fmla="*/ 129 w 158"/>
                  <a:gd name="T3" fmla="*/ 6 h 107"/>
                  <a:gd name="T4" fmla="*/ 143 w 158"/>
                  <a:gd name="T5" fmla="*/ 4 h 107"/>
                  <a:gd name="T6" fmla="*/ 139 w 158"/>
                  <a:gd name="T7" fmla="*/ 12 h 107"/>
                  <a:gd name="T8" fmla="*/ 141 w 158"/>
                  <a:gd name="T9" fmla="*/ 29 h 107"/>
                  <a:gd name="T10" fmla="*/ 148 w 158"/>
                  <a:gd name="T11" fmla="*/ 35 h 107"/>
                  <a:gd name="T12" fmla="*/ 158 w 158"/>
                  <a:gd name="T13" fmla="*/ 46 h 107"/>
                  <a:gd name="T14" fmla="*/ 139 w 158"/>
                  <a:gd name="T15" fmla="*/ 70 h 107"/>
                  <a:gd name="T16" fmla="*/ 121 w 158"/>
                  <a:gd name="T17" fmla="*/ 81 h 107"/>
                  <a:gd name="T18" fmla="*/ 102 w 158"/>
                  <a:gd name="T19" fmla="*/ 93 h 107"/>
                  <a:gd name="T20" fmla="*/ 64 w 158"/>
                  <a:gd name="T21" fmla="*/ 107 h 107"/>
                  <a:gd name="T22" fmla="*/ 33 w 158"/>
                  <a:gd name="T23" fmla="*/ 93 h 107"/>
                  <a:gd name="T24" fmla="*/ 25 w 158"/>
                  <a:gd name="T25" fmla="*/ 83 h 107"/>
                  <a:gd name="T26" fmla="*/ 37 w 158"/>
                  <a:gd name="T27" fmla="*/ 76 h 107"/>
                  <a:gd name="T28" fmla="*/ 31 w 158"/>
                  <a:gd name="T29" fmla="*/ 62 h 107"/>
                  <a:gd name="T30" fmla="*/ 8 w 158"/>
                  <a:gd name="T31" fmla="*/ 62 h 107"/>
                  <a:gd name="T32" fmla="*/ 18 w 158"/>
                  <a:gd name="T33" fmla="*/ 54 h 107"/>
                  <a:gd name="T34" fmla="*/ 39 w 158"/>
                  <a:gd name="T35" fmla="*/ 54 h 107"/>
                  <a:gd name="T36" fmla="*/ 27 w 158"/>
                  <a:gd name="T37" fmla="*/ 44 h 107"/>
                  <a:gd name="T38" fmla="*/ 31 w 158"/>
                  <a:gd name="T39" fmla="*/ 35 h 107"/>
                  <a:gd name="T40" fmla="*/ 2 w 158"/>
                  <a:gd name="T41" fmla="*/ 37 h 107"/>
                  <a:gd name="T42" fmla="*/ 14 w 158"/>
                  <a:gd name="T43" fmla="*/ 15 h 107"/>
                  <a:gd name="T44" fmla="*/ 19 w 158"/>
                  <a:gd name="T45" fmla="*/ 21 h 107"/>
                  <a:gd name="T46" fmla="*/ 21 w 158"/>
                  <a:gd name="T47" fmla="*/ 12 h 107"/>
                  <a:gd name="T48" fmla="*/ 27 w 158"/>
                  <a:gd name="T49" fmla="*/ 2 h 107"/>
                  <a:gd name="T50" fmla="*/ 39 w 158"/>
                  <a:gd name="T51" fmla="*/ 25 h 107"/>
                  <a:gd name="T52" fmla="*/ 48 w 158"/>
                  <a:gd name="T53" fmla="*/ 41 h 107"/>
                  <a:gd name="T54" fmla="*/ 48 w 158"/>
                  <a:gd name="T55" fmla="*/ 33 h 107"/>
                  <a:gd name="T56" fmla="*/ 60 w 158"/>
                  <a:gd name="T57" fmla="*/ 27 h 107"/>
                  <a:gd name="T58" fmla="*/ 58 w 158"/>
                  <a:gd name="T59" fmla="*/ 19 h 107"/>
                  <a:gd name="T60" fmla="*/ 70 w 158"/>
                  <a:gd name="T61" fmla="*/ 27 h 107"/>
                  <a:gd name="T62" fmla="*/ 81 w 158"/>
                  <a:gd name="T63" fmla="*/ 15 h 107"/>
                  <a:gd name="T64" fmla="*/ 91 w 158"/>
                  <a:gd name="T65" fmla="*/ 21 h 107"/>
                  <a:gd name="T66" fmla="*/ 96 w 158"/>
                  <a:gd name="T67" fmla="*/ 14 h 107"/>
                  <a:gd name="T68" fmla="*/ 116 w 158"/>
                  <a:gd name="T69" fmla="*/ 14 h 107"/>
                  <a:gd name="T70" fmla="*/ 116 w 158"/>
                  <a:gd name="T71" fmla="*/ 1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8" h="107">
                    <a:moveTo>
                      <a:pt x="116" y="14"/>
                    </a:moveTo>
                    <a:lnTo>
                      <a:pt x="116" y="0"/>
                    </a:lnTo>
                    <a:lnTo>
                      <a:pt x="127" y="0"/>
                    </a:lnTo>
                    <a:lnTo>
                      <a:pt x="129" y="6"/>
                    </a:lnTo>
                    <a:lnTo>
                      <a:pt x="139" y="6"/>
                    </a:lnTo>
                    <a:lnTo>
                      <a:pt x="143" y="4"/>
                    </a:lnTo>
                    <a:lnTo>
                      <a:pt x="145" y="8"/>
                    </a:lnTo>
                    <a:lnTo>
                      <a:pt x="139" y="12"/>
                    </a:lnTo>
                    <a:lnTo>
                      <a:pt x="141" y="17"/>
                    </a:lnTo>
                    <a:lnTo>
                      <a:pt x="141" y="29"/>
                    </a:lnTo>
                    <a:lnTo>
                      <a:pt x="145" y="29"/>
                    </a:lnTo>
                    <a:lnTo>
                      <a:pt x="148" y="35"/>
                    </a:lnTo>
                    <a:lnTo>
                      <a:pt x="154" y="35"/>
                    </a:lnTo>
                    <a:lnTo>
                      <a:pt x="158" y="46"/>
                    </a:lnTo>
                    <a:lnTo>
                      <a:pt x="150" y="62"/>
                    </a:lnTo>
                    <a:lnTo>
                      <a:pt x="139" y="70"/>
                    </a:lnTo>
                    <a:lnTo>
                      <a:pt x="135" y="79"/>
                    </a:lnTo>
                    <a:lnTo>
                      <a:pt x="121" y="81"/>
                    </a:lnTo>
                    <a:lnTo>
                      <a:pt x="112" y="91"/>
                    </a:lnTo>
                    <a:lnTo>
                      <a:pt x="102" y="93"/>
                    </a:lnTo>
                    <a:lnTo>
                      <a:pt x="91" y="105"/>
                    </a:lnTo>
                    <a:lnTo>
                      <a:pt x="64" y="107"/>
                    </a:lnTo>
                    <a:lnTo>
                      <a:pt x="48" y="95"/>
                    </a:lnTo>
                    <a:lnTo>
                      <a:pt x="33" y="93"/>
                    </a:lnTo>
                    <a:lnTo>
                      <a:pt x="25" y="89"/>
                    </a:lnTo>
                    <a:lnTo>
                      <a:pt x="25" y="83"/>
                    </a:lnTo>
                    <a:lnTo>
                      <a:pt x="37" y="83"/>
                    </a:lnTo>
                    <a:lnTo>
                      <a:pt x="37" y="76"/>
                    </a:lnTo>
                    <a:lnTo>
                      <a:pt x="31" y="68"/>
                    </a:lnTo>
                    <a:lnTo>
                      <a:pt x="31" y="62"/>
                    </a:lnTo>
                    <a:lnTo>
                      <a:pt x="25" y="60"/>
                    </a:lnTo>
                    <a:lnTo>
                      <a:pt x="8" y="62"/>
                    </a:lnTo>
                    <a:lnTo>
                      <a:pt x="10" y="56"/>
                    </a:lnTo>
                    <a:lnTo>
                      <a:pt x="18" y="54"/>
                    </a:lnTo>
                    <a:lnTo>
                      <a:pt x="29" y="52"/>
                    </a:lnTo>
                    <a:lnTo>
                      <a:pt x="39" y="54"/>
                    </a:lnTo>
                    <a:lnTo>
                      <a:pt x="41" y="50"/>
                    </a:lnTo>
                    <a:lnTo>
                      <a:pt x="27" y="44"/>
                    </a:lnTo>
                    <a:lnTo>
                      <a:pt x="33" y="41"/>
                    </a:lnTo>
                    <a:lnTo>
                      <a:pt x="31" y="35"/>
                    </a:lnTo>
                    <a:lnTo>
                      <a:pt x="12" y="35"/>
                    </a:lnTo>
                    <a:lnTo>
                      <a:pt x="2" y="37"/>
                    </a:lnTo>
                    <a:lnTo>
                      <a:pt x="0" y="31"/>
                    </a:lnTo>
                    <a:lnTo>
                      <a:pt x="14" y="15"/>
                    </a:lnTo>
                    <a:lnTo>
                      <a:pt x="18" y="17"/>
                    </a:lnTo>
                    <a:lnTo>
                      <a:pt x="19" y="21"/>
                    </a:lnTo>
                    <a:lnTo>
                      <a:pt x="27" y="19"/>
                    </a:lnTo>
                    <a:lnTo>
                      <a:pt x="21" y="12"/>
                    </a:lnTo>
                    <a:lnTo>
                      <a:pt x="18" y="2"/>
                    </a:lnTo>
                    <a:lnTo>
                      <a:pt x="27" y="2"/>
                    </a:lnTo>
                    <a:lnTo>
                      <a:pt x="41" y="14"/>
                    </a:lnTo>
                    <a:lnTo>
                      <a:pt x="39" y="25"/>
                    </a:lnTo>
                    <a:lnTo>
                      <a:pt x="43" y="37"/>
                    </a:lnTo>
                    <a:lnTo>
                      <a:pt x="48" y="41"/>
                    </a:lnTo>
                    <a:lnTo>
                      <a:pt x="50" y="37"/>
                    </a:lnTo>
                    <a:lnTo>
                      <a:pt x="48" y="33"/>
                    </a:lnTo>
                    <a:lnTo>
                      <a:pt x="58" y="31"/>
                    </a:lnTo>
                    <a:lnTo>
                      <a:pt x="60" y="27"/>
                    </a:lnTo>
                    <a:lnTo>
                      <a:pt x="54" y="21"/>
                    </a:lnTo>
                    <a:lnTo>
                      <a:pt x="58" y="19"/>
                    </a:lnTo>
                    <a:lnTo>
                      <a:pt x="64" y="19"/>
                    </a:lnTo>
                    <a:lnTo>
                      <a:pt x="70" y="27"/>
                    </a:lnTo>
                    <a:lnTo>
                      <a:pt x="70" y="17"/>
                    </a:lnTo>
                    <a:lnTo>
                      <a:pt x="81" y="15"/>
                    </a:lnTo>
                    <a:lnTo>
                      <a:pt x="87" y="23"/>
                    </a:lnTo>
                    <a:lnTo>
                      <a:pt x="91" y="21"/>
                    </a:lnTo>
                    <a:lnTo>
                      <a:pt x="89" y="15"/>
                    </a:lnTo>
                    <a:lnTo>
                      <a:pt x="96" y="14"/>
                    </a:lnTo>
                    <a:lnTo>
                      <a:pt x="104" y="17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16" y="1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67" name="Freeform 160"/>
              <p:cNvSpPr>
                <a:spLocks/>
              </p:cNvSpPr>
              <p:nvPr/>
            </p:nvSpPr>
            <p:spPr bwMode="auto">
              <a:xfrm>
                <a:off x="3388" y="1904"/>
                <a:ext cx="58" cy="45"/>
              </a:xfrm>
              <a:custGeom>
                <a:avLst/>
                <a:gdLst>
                  <a:gd name="T0" fmla="*/ 42 w 58"/>
                  <a:gd name="T1" fmla="*/ 29 h 45"/>
                  <a:gd name="T2" fmla="*/ 38 w 58"/>
                  <a:gd name="T3" fmla="*/ 20 h 45"/>
                  <a:gd name="T4" fmla="*/ 33 w 58"/>
                  <a:gd name="T5" fmla="*/ 11 h 45"/>
                  <a:gd name="T6" fmla="*/ 17 w 58"/>
                  <a:gd name="T7" fmla="*/ 6 h 45"/>
                  <a:gd name="T8" fmla="*/ 0 w 58"/>
                  <a:gd name="T9" fmla="*/ 0 h 45"/>
                  <a:gd name="T10" fmla="*/ 9 w 58"/>
                  <a:gd name="T11" fmla="*/ 14 h 45"/>
                  <a:gd name="T12" fmla="*/ 11 w 58"/>
                  <a:gd name="T13" fmla="*/ 25 h 45"/>
                  <a:gd name="T14" fmla="*/ 21 w 58"/>
                  <a:gd name="T15" fmla="*/ 31 h 45"/>
                  <a:gd name="T16" fmla="*/ 23 w 58"/>
                  <a:gd name="T17" fmla="*/ 35 h 45"/>
                  <a:gd name="T18" fmla="*/ 31 w 58"/>
                  <a:gd name="T19" fmla="*/ 35 h 45"/>
                  <a:gd name="T20" fmla="*/ 48 w 58"/>
                  <a:gd name="T21" fmla="*/ 45 h 45"/>
                  <a:gd name="T22" fmla="*/ 58 w 58"/>
                  <a:gd name="T23" fmla="*/ 42 h 45"/>
                  <a:gd name="T24" fmla="*/ 42 w 58"/>
                  <a:gd name="T2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45">
                    <a:moveTo>
                      <a:pt x="42" y="29"/>
                    </a:moveTo>
                    <a:lnTo>
                      <a:pt x="38" y="20"/>
                    </a:lnTo>
                    <a:lnTo>
                      <a:pt x="33" y="11"/>
                    </a:lnTo>
                    <a:lnTo>
                      <a:pt x="17" y="6"/>
                    </a:lnTo>
                    <a:lnTo>
                      <a:pt x="0" y="0"/>
                    </a:lnTo>
                    <a:lnTo>
                      <a:pt x="9" y="14"/>
                    </a:lnTo>
                    <a:lnTo>
                      <a:pt x="11" y="25"/>
                    </a:lnTo>
                    <a:lnTo>
                      <a:pt x="21" y="31"/>
                    </a:lnTo>
                    <a:lnTo>
                      <a:pt x="23" y="35"/>
                    </a:lnTo>
                    <a:lnTo>
                      <a:pt x="31" y="35"/>
                    </a:lnTo>
                    <a:lnTo>
                      <a:pt x="48" y="45"/>
                    </a:lnTo>
                    <a:lnTo>
                      <a:pt x="58" y="42"/>
                    </a:lnTo>
                    <a:lnTo>
                      <a:pt x="42" y="29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68" name="Freeform 161"/>
              <p:cNvSpPr>
                <a:spLocks/>
              </p:cNvSpPr>
              <p:nvPr/>
            </p:nvSpPr>
            <p:spPr bwMode="auto">
              <a:xfrm>
                <a:off x="3567" y="1822"/>
                <a:ext cx="246" cy="159"/>
              </a:xfrm>
              <a:custGeom>
                <a:avLst/>
                <a:gdLst>
                  <a:gd name="T0" fmla="*/ 181 w 246"/>
                  <a:gd name="T1" fmla="*/ 159 h 159"/>
                  <a:gd name="T2" fmla="*/ 181 w 246"/>
                  <a:gd name="T3" fmla="*/ 147 h 159"/>
                  <a:gd name="T4" fmla="*/ 184 w 246"/>
                  <a:gd name="T5" fmla="*/ 136 h 159"/>
                  <a:gd name="T6" fmla="*/ 179 w 246"/>
                  <a:gd name="T7" fmla="*/ 130 h 159"/>
                  <a:gd name="T8" fmla="*/ 175 w 246"/>
                  <a:gd name="T9" fmla="*/ 112 h 159"/>
                  <a:gd name="T10" fmla="*/ 184 w 246"/>
                  <a:gd name="T11" fmla="*/ 111 h 159"/>
                  <a:gd name="T12" fmla="*/ 198 w 246"/>
                  <a:gd name="T13" fmla="*/ 107 h 159"/>
                  <a:gd name="T14" fmla="*/ 198 w 246"/>
                  <a:gd name="T15" fmla="*/ 93 h 159"/>
                  <a:gd name="T16" fmla="*/ 215 w 246"/>
                  <a:gd name="T17" fmla="*/ 89 h 159"/>
                  <a:gd name="T18" fmla="*/ 225 w 246"/>
                  <a:gd name="T19" fmla="*/ 93 h 159"/>
                  <a:gd name="T20" fmla="*/ 219 w 246"/>
                  <a:gd name="T21" fmla="*/ 99 h 159"/>
                  <a:gd name="T22" fmla="*/ 217 w 246"/>
                  <a:gd name="T23" fmla="*/ 107 h 159"/>
                  <a:gd name="T24" fmla="*/ 231 w 246"/>
                  <a:gd name="T25" fmla="*/ 105 h 159"/>
                  <a:gd name="T26" fmla="*/ 246 w 246"/>
                  <a:gd name="T27" fmla="*/ 95 h 159"/>
                  <a:gd name="T28" fmla="*/ 246 w 246"/>
                  <a:gd name="T29" fmla="*/ 87 h 159"/>
                  <a:gd name="T30" fmla="*/ 235 w 246"/>
                  <a:gd name="T31" fmla="*/ 87 h 159"/>
                  <a:gd name="T32" fmla="*/ 231 w 246"/>
                  <a:gd name="T33" fmla="*/ 78 h 159"/>
                  <a:gd name="T34" fmla="*/ 215 w 246"/>
                  <a:gd name="T35" fmla="*/ 78 h 159"/>
                  <a:gd name="T36" fmla="*/ 206 w 246"/>
                  <a:gd name="T37" fmla="*/ 76 h 159"/>
                  <a:gd name="T38" fmla="*/ 211 w 246"/>
                  <a:gd name="T39" fmla="*/ 70 h 159"/>
                  <a:gd name="T40" fmla="*/ 219 w 246"/>
                  <a:gd name="T41" fmla="*/ 70 h 159"/>
                  <a:gd name="T42" fmla="*/ 223 w 246"/>
                  <a:gd name="T43" fmla="*/ 61 h 159"/>
                  <a:gd name="T44" fmla="*/ 206 w 246"/>
                  <a:gd name="T45" fmla="*/ 64 h 159"/>
                  <a:gd name="T46" fmla="*/ 196 w 246"/>
                  <a:gd name="T47" fmla="*/ 74 h 159"/>
                  <a:gd name="T48" fmla="*/ 194 w 246"/>
                  <a:gd name="T49" fmla="*/ 84 h 159"/>
                  <a:gd name="T50" fmla="*/ 186 w 246"/>
                  <a:gd name="T51" fmla="*/ 86 h 159"/>
                  <a:gd name="T52" fmla="*/ 181 w 246"/>
                  <a:gd name="T53" fmla="*/ 91 h 159"/>
                  <a:gd name="T54" fmla="*/ 175 w 246"/>
                  <a:gd name="T55" fmla="*/ 91 h 159"/>
                  <a:gd name="T56" fmla="*/ 167 w 246"/>
                  <a:gd name="T57" fmla="*/ 82 h 159"/>
                  <a:gd name="T58" fmla="*/ 161 w 246"/>
                  <a:gd name="T59" fmla="*/ 82 h 159"/>
                  <a:gd name="T60" fmla="*/ 151 w 246"/>
                  <a:gd name="T61" fmla="*/ 57 h 159"/>
                  <a:gd name="T62" fmla="*/ 142 w 246"/>
                  <a:gd name="T63" fmla="*/ 61 h 159"/>
                  <a:gd name="T64" fmla="*/ 136 w 246"/>
                  <a:gd name="T65" fmla="*/ 45 h 159"/>
                  <a:gd name="T66" fmla="*/ 124 w 246"/>
                  <a:gd name="T67" fmla="*/ 37 h 159"/>
                  <a:gd name="T68" fmla="*/ 117 w 246"/>
                  <a:gd name="T69" fmla="*/ 37 h 159"/>
                  <a:gd name="T70" fmla="*/ 103 w 246"/>
                  <a:gd name="T71" fmla="*/ 37 h 159"/>
                  <a:gd name="T72" fmla="*/ 93 w 246"/>
                  <a:gd name="T73" fmla="*/ 37 h 159"/>
                  <a:gd name="T74" fmla="*/ 82 w 246"/>
                  <a:gd name="T75" fmla="*/ 26 h 159"/>
                  <a:gd name="T76" fmla="*/ 42 w 246"/>
                  <a:gd name="T77" fmla="*/ 0 h 159"/>
                  <a:gd name="T78" fmla="*/ 0 w 246"/>
                  <a:gd name="T79" fmla="*/ 15 h 159"/>
                  <a:gd name="T80" fmla="*/ 4 w 246"/>
                  <a:gd name="T81" fmla="*/ 74 h 159"/>
                  <a:gd name="T82" fmla="*/ 27 w 246"/>
                  <a:gd name="T83" fmla="*/ 80 h 159"/>
                  <a:gd name="T84" fmla="*/ 30 w 246"/>
                  <a:gd name="T85" fmla="*/ 65 h 159"/>
                  <a:gd name="T86" fmla="*/ 39 w 246"/>
                  <a:gd name="T87" fmla="*/ 59 h 159"/>
                  <a:gd name="T88" fmla="*/ 44 w 246"/>
                  <a:gd name="T89" fmla="*/ 61 h 159"/>
                  <a:gd name="T90" fmla="*/ 45 w 246"/>
                  <a:gd name="T91" fmla="*/ 57 h 159"/>
                  <a:gd name="T92" fmla="*/ 50 w 246"/>
                  <a:gd name="T93" fmla="*/ 57 h 159"/>
                  <a:gd name="T94" fmla="*/ 59 w 246"/>
                  <a:gd name="T95" fmla="*/ 61 h 159"/>
                  <a:gd name="T96" fmla="*/ 63 w 246"/>
                  <a:gd name="T97" fmla="*/ 67 h 159"/>
                  <a:gd name="T98" fmla="*/ 65 w 246"/>
                  <a:gd name="T99" fmla="*/ 73 h 159"/>
                  <a:gd name="T100" fmla="*/ 63 w 246"/>
                  <a:gd name="T101" fmla="*/ 80 h 159"/>
                  <a:gd name="T102" fmla="*/ 82 w 246"/>
                  <a:gd name="T103" fmla="*/ 88 h 159"/>
                  <a:gd name="T104" fmla="*/ 91 w 246"/>
                  <a:gd name="T105" fmla="*/ 90 h 159"/>
                  <a:gd name="T106" fmla="*/ 99 w 246"/>
                  <a:gd name="T107" fmla="*/ 101 h 159"/>
                  <a:gd name="T108" fmla="*/ 105 w 246"/>
                  <a:gd name="T109" fmla="*/ 120 h 159"/>
                  <a:gd name="T110" fmla="*/ 117 w 246"/>
                  <a:gd name="T111" fmla="*/ 134 h 159"/>
                  <a:gd name="T112" fmla="*/ 130 w 246"/>
                  <a:gd name="T113" fmla="*/ 138 h 159"/>
                  <a:gd name="T114" fmla="*/ 144 w 246"/>
                  <a:gd name="T115" fmla="*/ 145 h 159"/>
                  <a:gd name="T116" fmla="*/ 153 w 246"/>
                  <a:gd name="T117" fmla="*/ 147 h 159"/>
                  <a:gd name="T118" fmla="*/ 159 w 246"/>
                  <a:gd name="T119" fmla="*/ 155 h 159"/>
                  <a:gd name="T120" fmla="*/ 181 w 246"/>
                  <a:gd name="T121" fmla="*/ 159 h 159"/>
                  <a:gd name="T122" fmla="*/ 181 w 246"/>
                  <a:gd name="T123" fmla="*/ 159 h 159"/>
                  <a:gd name="T124" fmla="*/ 181 w 246"/>
                  <a:gd name="T125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6" h="159">
                    <a:moveTo>
                      <a:pt x="181" y="159"/>
                    </a:moveTo>
                    <a:lnTo>
                      <a:pt x="181" y="147"/>
                    </a:lnTo>
                    <a:lnTo>
                      <a:pt x="184" y="136"/>
                    </a:lnTo>
                    <a:lnTo>
                      <a:pt x="179" y="130"/>
                    </a:lnTo>
                    <a:lnTo>
                      <a:pt x="175" y="112"/>
                    </a:lnTo>
                    <a:lnTo>
                      <a:pt x="184" y="111"/>
                    </a:lnTo>
                    <a:lnTo>
                      <a:pt x="198" y="107"/>
                    </a:lnTo>
                    <a:lnTo>
                      <a:pt x="198" y="93"/>
                    </a:lnTo>
                    <a:lnTo>
                      <a:pt x="215" y="89"/>
                    </a:lnTo>
                    <a:lnTo>
                      <a:pt x="225" y="93"/>
                    </a:lnTo>
                    <a:lnTo>
                      <a:pt x="219" y="99"/>
                    </a:lnTo>
                    <a:lnTo>
                      <a:pt x="217" y="107"/>
                    </a:lnTo>
                    <a:lnTo>
                      <a:pt x="231" y="105"/>
                    </a:lnTo>
                    <a:lnTo>
                      <a:pt x="246" y="95"/>
                    </a:lnTo>
                    <a:lnTo>
                      <a:pt x="246" y="87"/>
                    </a:lnTo>
                    <a:lnTo>
                      <a:pt x="235" y="87"/>
                    </a:lnTo>
                    <a:lnTo>
                      <a:pt x="231" y="78"/>
                    </a:lnTo>
                    <a:lnTo>
                      <a:pt x="215" y="78"/>
                    </a:lnTo>
                    <a:lnTo>
                      <a:pt x="206" y="76"/>
                    </a:lnTo>
                    <a:lnTo>
                      <a:pt x="211" y="70"/>
                    </a:lnTo>
                    <a:lnTo>
                      <a:pt x="219" y="70"/>
                    </a:lnTo>
                    <a:lnTo>
                      <a:pt x="223" y="61"/>
                    </a:lnTo>
                    <a:lnTo>
                      <a:pt x="206" y="64"/>
                    </a:lnTo>
                    <a:lnTo>
                      <a:pt x="196" y="74"/>
                    </a:lnTo>
                    <a:lnTo>
                      <a:pt x="194" y="84"/>
                    </a:lnTo>
                    <a:lnTo>
                      <a:pt x="186" y="86"/>
                    </a:lnTo>
                    <a:lnTo>
                      <a:pt x="181" y="91"/>
                    </a:lnTo>
                    <a:lnTo>
                      <a:pt x="175" y="91"/>
                    </a:lnTo>
                    <a:lnTo>
                      <a:pt x="167" y="82"/>
                    </a:lnTo>
                    <a:lnTo>
                      <a:pt x="161" y="82"/>
                    </a:lnTo>
                    <a:lnTo>
                      <a:pt x="151" y="57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4" y="37"/>
                    </a:lnTo>
                    <a:lnTo>
                      <a:pt x="117" y="37"/>
                    </a:lnTo>
                    <a:lnTo>
                      <a:pt x="103" y="37"/>
                    </a:lnTo>
                    <a:lnTo>
                      <a:pt x="93" y="37"/>
                    </a:lnTo>
                    <a:lnTo>
                      <a:pt x="82" y="26"/>
                    </a:lnTo>
                    <a:lnTo>
                      <a:pt x="42" y="0"/>
                    </a:lnTo>
                    <a:lnTo>
                      <a:pt x="0" y="15"/>
                    </a:lnTo>
                    <a:lnTo>
                      <a:pt x="4" y="74"/>
                    </a:lnTo>
                    <a:lnTo>
                      <a:pt x="27" y="80"/>
                    </a:lnTo>
                    <a:lnTo>
                      <a:pt x="30" y="65"/>
                    </a:lnTo>
                    <a:lnTo>
                      <a:pt x="39" y="59"/>
                    </a:lnTo>
                    <a:lnTo>
                      <a:pt x="44" y="61"/>
                    </a:lnTo>
                    <a:lnTo>
                      <a:pt x="45" y="57"/>
                    </a:lnTo>
                    <a:lnTo>
                      <a:pt x="50" y="57"/>
                    </a:lnTo>
                    <a:lnTo>
                      <a:pt x="59" y="61"/>
                    </a:lnTo>
                    <a:lnTo>
                      <a:pt x="63" y="67"/>
                    </a:lnTo>
                    <a:lnTo>
                      <a:pt x="65" y="73"/>
                    </a:lnTo>
                    <a:lnTo>
                      <a:pt x="63" y="80"/>
                    </a:lnTo>
                    <a:lnTo>
                      <a:pt x="82" y="88"/>
                    </a:lnTo>
                    <a:lnTo>
                      <a:pt x="91" y="90"/>
                    </a:lnTo>
                    <a:lnTo>
                      <a:pt x="99" y="101"/>
                    </a:lnTo>
                    <a:lnTo>
                      <a:pt x="105" y="120"/>
                    </a:lnTo>
                    <a:lnTo>
                      <a:pt x="117" y="134"/>
                    </a:lnTo>
                    <a:lnTo>
                      <a:pt x="130" y="138"/>
                    </a:lnTo>
                    <a:lnTo>
                      <a:pt x="144" y="145"/>
                    </a:lnTo>
                    <a:lnTo>
                      <a:pt x="153" y="147"/>
                    </a:lnTo>
                    <a:lnTo>
                      <a:pt x="159" y="155"/>
                    </a:lnTo>
                    <a:lnTo>
                      <a:pt x="181" y="159"/>
                    </a:lnTo>
                    <a:lnTo>
                      <a:pt x="181" y="159"/>
                    </a:lnTo>
                    <a:lnTo>
                      <a:pt x="181" y="159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69" name="Freeform 162"/>
              <p:cNvSpPr>
                <a:spLocks/>
              </p:cNvSpPr>
              <p:nvPr/>
            </p:nvSpPr>
            <p:spPr bwMode="auto">
              <a:xfrm>
                <a:off x="3075" y="1578"/>
                <a:ext cx="77" cy="62"/>
              </a:xfrm>
              <a:custGeom>
                <a:avLst/>
                <a:gdLst>
                  <a:gd name="T0" fmla="*/ 4 w 77"/>
                  <a:gd name="T1" fmla="*/ 33 h 62"/>
                  <a:gd name="T2" fmla="*/ 14 w 77"/>
                  <a:gd name="T3" fmla="*/ 34 h 62"/>
                  <a:gd name="T4" fmla="*/ 21 w 77"/>
                  <a:gd name="T5" fmla="*/ 40 h 62"/>
                  <a:gd name="T6" fmla="*/ 27 w 77"/>
                  <a:gd name="T7" fmla="*/ 52 h 62"/>
                  <a:gd name="T8" fmla="*/ 33 w 77"/>
                  <a:gd name="T9" fmla="*/ 50 h 62"/>
                  <a:gd name="T10" fmla="*/ 35 w 77"/>
                  <a:gd name="T11" fmla="*/ 56 h 62"/>
                  <a:gd name="T12" fmla="*/ 44 w 77"/>
                  <a:gd name="T13" fmla="*/ 62 h 62"/>
                  <a:gd name="T14" fmla="*/ 50 w 77"/>
                  <a:gd name="T15" fmla="*/ 56 h 62"/>
                  <a:gd name="T16" fmla="*/ 52 w 77"/>
                  <a:gd name="T17" fmla="*/ 50 h 62"/>
                  <a:gd name="T18" fmla="*/ 64 w 77"/>
                  <a:gd name="T19" fmla="*/ 46 h 62"/>
                  <a:gd name="T20" fmla="*/ 69 w 77"/>
                  <a:gd name="T21" fmla="*/ 34 h 62"/>
                  <a:gd name="T22" fmla="*/ 77 w 77"/>
                  <a:gd name="T23" fmla="*/ 21 h 62"/>
                  <a:gd name="T24" fmla="*/ 66 w 77"/>
                  <a:gd name="T25" fmla="*/ 6 h 62"/>
                  <a:gd name="T26" fmla="*/ 39 w 77"/>
                  <a:gd name="T27" fmla="*/ 0 h 62"/>
                  <a:gd name="T28" fmla="*/ 8 w 77"/>
                  <a:gd name="T29" fmla="*/ 0 h 62"/>
                  <a:gd name="T30" fmla="*/ 0 w 77"/>
                  <a:gd name="T31" fmla="*/ 8 h 62"/>
                  <a:gd name="T32" fmla="*/ 4 w 77"/>
                  <a:gd name="T33" fmla="*/ 33 h 62"/>
                  <a:gd name="T34" fmla="*/ 4 w 77"/>
                  <a:gd name="T35" fmla="*/ 33 h 62"/>
                  <a:gd name="T36" fmla="*/ 4 w 77"/>
                  <a:gd name="T37" fmla="*/ 3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62">
                    <a:moveTo>
                      <a:pt x="4" y="33"/>
                    </a:moveTo>
                    <a:lnTo>
                      <a:pt x="14" y="34"/>
                    </a:lnTo>
                    <a:lnTo>
                      <a:pt x="21" y="40"/>
                    </a:lnTo>
                    <a:lnTo>
                      <a:pt x="27" y="52"/>
                    </a:lnTo>
                    <a:lnTo>
                      <a:pt x="33" y="50"/>
                    </a:lnTo>
                    <a:lnTo>
                      <a:pt x="35" y="56"/>
                    </a:lnTo>
                    <a:lnTo>
                      <a:pt x="44" y="62"/>
                    </a:lnTo>
                    <a:lnTo>
                      <a:pt x="50" y="56"/>
                    </a:lnTo>
                    <a:lnTo>
                      <a:pt x="52" y="50"/>
                    </a:lnTo>
                    <a:lnTo>
                      <a:pt x="64" y="46"/>
                    </a:lnTo>
                    <a:lnTo>
                      <a:pt x="69" y="34"/>
                    </a:lnTo>
                    <a:lnTo>
                      <a:pt x="77" y="21"/>
                    </a:lnTo>
                    <a:lnTo>
                      <a:pt x="66" y="6"/>
                    </a:lnTo>
                    <a:lnTo>
                      <a:pt x="39" y="0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4" y="3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70" name="Freeform 163"/>
              <p:cNvSpPr>
                <a:spLocks/>
              </p:cNvSpPr>
              <p:nvPr/>
            </p:nvSpPr>
            <p:spPr bwMode="auto">
              <a:xfrm>
                <a:off x="3108" y="1585"/>
                <a:ext cx="130" cy="114"/>
              </a:xfrm>
              <a:custGeom>
                <a:avLst/>
                <a:gdLst>
                  <a:gd name="T0" fmla="*/ 118 w 130"/>
                  <a:gd name="T1" fmla="*/ 97 h 114"/>
                  <a:gd name="T2" fmla="*/ 105 w 130"/>
                  <a:gd name="T3" fmla="*/ 101 h 114"/>
                  <a:gd name="T4" fmla="*/ 101 w 130"/>
                  <a:gd name="T5" fmla="*/ 110 h 114"/>
                  <a:gd name="T6" fmla="*/ 93 w 130"/>
                  <a:gd name="T7" fmla="*/ 112 h 114"/>
                  <a:gd name="T8" fmla="*/ 70 w 130"/>
                  <a:gd name="T9" fmla="*/ 105 h 114"/>
                  <a:gd name="T10" fmla="*/ 64 w 130"/>
                  <a:gd name="T11" fmla="*/ 107 h 114"/>
                  <a:gd name="T12" fmla="*/ 54 w 130"/>
                  <a:gd name="T13" fmla="*/ 103 h 114"/>
                  <a:gd name="T14" fmla="*/ 45 w 130"/>
                  <a:gd name="T15" fmla="*/ 105 h 114"/>
                  <a:gd name="T16" fmla="*/ 37 w 130"/>
                  <a:gd name="T17" fmla="*/ 99 h 114"/>
                  <a:gd name="T18" fmla="*/ 26 w 130"/>
                  <a:gd name="T19" fmla="*/ 101 h 114"/>
                  <a:gd name="T20" fmla="*/ 12 w 130"/>
                  <a:gd name="T21" fmla="*/ 114 h 114"/>
                  <a:gd name="T22" fmla="*/ 10 w 130"/>
                  <a:gd name="T23" fmla="*/ 102 h 114"/>
                  <a:gd name="T24" fmla="*/ 0 w 130"/>
                  <a:gd name="T25" fmla="*/ 91 h 114"/>
                  <a:gd name="T26" fmla="*/ 10 w 130"/>
                  <a:gd name="T27" fmla="*/ 79 h 114"/>
                  <a:gd name="T28" fmla="*/ 2 w 130"/>
                  <a:gd name="T29" fmla="*/ 63 h 114"/>
                  <a:gd name="T30" fmla="*/ 2 w 130"/>
                  <a:gd name="T31" fmla="*/ 48 h 114"/>
                  <a:gd name="T32" fmla="*/ 11 w 130"/>
                  <a:gd name="T33" fmla="*/ 54 h 114"/>
                  <a:gd name="T34" fmla="*/ 17 w 130"/>
                  <a:gd name="T35" fmla="*/ 48 h 114"/>
                  <a:gd name="T36" fmla="*/ 19 w 130"/>
                  <a:gd name="T37" fmla="*/ 42 h 114"/>
                  <a:gd name="T38" fmla="*/ 31 w 130"/>
                  <a:gd name="T39" fmla="*/ 39 h 114"/>
                  <a:gd name="T40" fmla="*/ 37 w 130"/>
                  <a:gd name="T41" fmla="*/ 27 h 114"/>
                  <a:gd name="T42" fmla="*/ 45 w 130"/>
                  <a:gd name="T43" fmla="*/ 13 h 114"/>
                  <a:gd name="T44" fmla="*/ 52 w 130"/>
                  <a:gd name="T45" fmla="*/ 13 h 114"/>
                  <a:gd name="T46" fmla="*/ 66 w 130"/>
                  <a:gd name="T47" fmla="*/ 0 h 114"/>
                  <a:gd name="T48" fmla="*/ 74 w 130"/>
                  <a:gd name="T49" fmla="*/ 0 h 114"/>
                  <a:gd name="T50" fmla="*/ 83 w 130"/>
                  <a:gd name="T51" fmla="*/ 8 h 114"/>
                  <a:gd name="T52" fmla="*/ 89 w 130"/>
                  <a:gd name="T53" fmla="*/ 6 h 114"/>
                  <a:gd name="T54" fmla="*/ 101 w 130"/>
                  <a:gd name="T55" fmla="*/ 6 h 114"/>
                  <a:gd name="T56" fmla="*/ 105 w 130"/>
                  <a:gd name="T57" fmla="*/ 15 h 114"/>
                  <a:gd name="T58" fmla="*/ 107 w 130"/>
                  <a:gd name="T59" fmla="*/ 37 h 114"/>
                  <a:gd name="T60" fmla="*/ 115 w 130"/>
                  <a:gd name="T61" fmla="*/ 50 h 114"/>
                  <a:gd name="T62" fmla="*/ 130 w 130"/>
                  <a:gd name="T63" fmla="*/ 66 h 114"/>
                  <a:gd name="T64" fmla="*/ 128 w 130"/>
                  <a:gd name="T65" fmla="*/ 76 h 114"/>
                  <a:gd name="T66" fmla="*/ 120 w 130"/>
                  <a:gd name="T67" fmla="*/ 76 h 114"/>
                  <a:gd name="T68" fmla="*/ 115 w 130"/>
                  <a:gd name="T69" fmla="*/ 72 h 114"/>
                  <a:gd name="T70" fmla="*/ 107 w 130"/>
                  <a:gd name="T71" fmla="*/ 72 h 114"/>
                  <a:gd name="T72" fmla="*/ 109 w 130"/>
                  <a:gd name="T73" fmla="*/ 81 h 114"/>
                  <a:gd name="T74" fmla="*/ 117 w 130"/>
                  <a:gd name="T75" fmla="*/ 87 h 114"/>
                  <a:gd name="T76" fmla="*/ 118 w 130"/>
                  <a:gd name="T77" fmla="*/ 97 h 114"/>
                  <a:gd name="T78" fmla="*/ 118 w 130"/>
                  <a:gd name="T79" fmla="*/ 97 h 114"/>
                  <a:gd name="T80" fmla="*/ 118 w 130"/>
                  <a:gd name="T81" fmla="*/ 9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0" h="114">
                    <a:moveTo>
                      <a:pt x="118" y="97"/>
                    </a:moveTo>
                    <a:lnTo>
                      <a:pt x="105" y="101"/>
                    </a:lnTo>
                    <a:lnTo>
                      <a:pt x="101" y="110"/>
                    </a:lnTo>
                    <a:lnTo>
                      <a:pt x="93" y="112"/>
                    </a:lnTo>
                    <a:lnTo>
                      <a:pt x="70" y="105"/>
                    </a:lnTo>
                    <a:lnTo>
                      <a:pt x="64" y="107"/>
                    </a:lnTo>
                    <a:lnTo>
                      <a:pt x="54" y="103"/>
                    </a:lnTo>
                    <a:lnTo>
                      <a:pt x="45" y="105"/>
                    </a:lnTo>
                    <a:lnTo>
                      <a:pt x="37" y="99"/>
                    </a:lnTo>
                    <a:lnTo>
                      <a:pt x="26" y="101"/>
                    </a:lnTo>
                    <a:lnTo>
                      <a:pt x="12" y="114"/>
                    </a:lnTo>
                    <a:lnTo>
                      <a:pt x="10" y="102"/>
                    </a:lnTo>
                    <a:lnTo>
                      <a:pt x="0" y="91"/>
                    </a:lnTo>
                    <a:lnTo>
                      <a:pt x="10" y="79"/>
                    </a:lnTo>
                    <a:lnTo>
                      <a:pt x="2" y="63"/>
                    </a:lnTo>
                    <a:lnTo>
                      <a:pt x="2" y="48"/>
                    </a:lnTo>
                    <a:lnTo>
                      <a:pt x="11" y="54"/>
                    </a:lnTo>
                    <a:lnTo>
                      <a:pt x="17" y="48"/>
                    </a:lnTo>
                    <a:lnTo>
                      <a:pt x="19" y="42"/>
                    </a:lnTo>
                    <a:lnTo>
                      <a:pt x="31" y="39"/>
                    </a:lnTo>
                    <a:lnTo>
                      <a:pt x="37" y="27"/>
                    </a:lnTo>
                    <a:lnTo>
                      <a:pt x="45" y="13"/>
                    </a:lnTo>
                    <a:lnTo>
                      <a:pt x="52" y="13"/>
                    </a:lnTo>
                    <a:lnTo>
                      <a:pt x="66" y="0"/>
                    </a:lnTo>
                    <a:lnTo>
                      <a:pt x="74" y="0"/>
                    </a:lnTo>
                    <a:lnTo>
                      <a:pt x="83" y="8"/>
                    </a:lnTo>
                    <a:lnTo>
                      <a:pt x="89" y="6"/>
                    </a:lnTo>
                    <a:lnTo>
                      <a:pt x="101" y="6"/>
                    </a:lnTo>
                    <a:lnTo>
                      <a:pt x="105" y="15"/>
                    </a:lnTo>
                    <a:lnTo>
                      <a:pt x="107" y="37"/>
                    </a:lnTo>
                    <a:lnTo>
                      <a:pt x="115" y="50"/>
                    </a:lnTo>
                    <a:lnTo>
                      <a:pt x="130" y="66"/>
                    </a:lnTo>
                    <a:lnTo>
                      <a:pt x="128" y="76"/>
                    </a:lnTo>
                    <a:lnTo>
                      <a:pt x="120" y="76"/>
                    </a:lnTo>
                    <a:lnTo>
                      <a:pt x="115" y="72"/>
                    </a:lnTo>
                    <a:lnTo>
                      <a:pt x="107" y="72"/>
                    </a:lnTo>
                    <a:lnTo>
                      <a:pt x="109" y="81"/>
                    </a:lnTo>
                    <a:lnTo>
                      <a:pt x="117" y="87"/>
                    </a:lnTo>
                    <a:lnTo>
                      <a:pt x="118" y="97"/>
                    </a:lnTo>
                    <a:lnTo>
                      <a:pt x="118" y="97"/>
                    </a:lnTo>
                    <a:lnTo>
                      <a:pt x="118" y="9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71" name="Freeform 164"/>
              <p:cNvSpPr>
                <a:spLocks/>
              </p:cNvSpPr>
              <p:nvPr/>
            </p:nvSpPr>
            <p:spPr bwMode="auto">
              <a:xfrm>
                <a:off x="2857" y="1781"/>
                <a:ext cx="66" cy="41"/>
              </a:xfrm>
              <a:custGeom>
                <a:avLst/>
                <a:gdLst>
                  <a:gd name="T0" fmla="*/ 12 w 66"/>
                  <a:gd name="T1" fmla="*/ 41 h 41"/>
                  <a:gd name="T2" fmla="*/ 15 w 66"/>
                  <a:gd name="T3" fmla="*/ 33 h 41"/>
                  <a:gd name="T4" fmla="*/ 7 w 66"/>
                  <a:gd name="T5" fmla="*/ 33 h 41"/>
                  <a:gd name="T6" fmla="*/ 3 w 66"/>
                  <a:gd name="T7" fmla="*/ 36 h 41"/>
                  <a:gd name="T8" fmla="*/ 0 w 66"/>
                  <a:gd name="T9" fmla="*/ 33 h 41"/>
                  <a:gd name="T10" fmla="*/ 5 w 66"/>
                  <a:gd name="T11" fmla="*/ 26 h 41"/>
                  <a:gd name="T12" fmla="*/ 8 w 66"/>
                  <a:gd name="T13" fmla="*/ 20 h 41"/>
                  <a:gd name="T14" fmla="*/ 14 w 66"/>
                  <a:gd name="T15" fmla="*/ 18 h 41"/>
                  <a:gd name="T16" fmla="*/ 14 w 66"/>
                  <a:gd name="T17" fmla="*/ 12 h 41"/>
                  <a:gd name="T18" fmla="*/ 17 w 66"/>
                  <a:gd name="T19" fmla="*/ 4 h 41"/>
                  <a:gd name="T20" fmla="*/ 24 w 66"/>
                  <a:gd name="T21" fmla="*/ 7 h 41"/>
                  <a:gd name="T22" fmla="*/ 31 w 66"/>
                  <a:gd name="T23" fmla="*/ 2 h 41"/>
                  <a:gd name="T24" fmla="*/ 40 w 66"/>
                  <a:gd name="T25" fmla="*/ 0 h 41"/>
                  <a:gd name="T26" fmla="*/ 50 w 66"/>
                  <a:gd name="T27" fmla="*/ 8 h 41"/>
                  <a:gd name="T28" fmla="*/ 58 w 66"/>
                  <a:gd name="T29" fmla="*/ 10 h 41"/>
                  <a:gd name="T30" fmla="*/ 54 w 66"/>
                  <a:gd name="T31" fmla="*/ 14 h 41"/>
                  <a:gd name="T32" fmla="*/ 54 w 66"/>
                  <a:gd name="T33" fmla="*/ 14 h 41"/>
                  <a:gd name="T34" fmla="*/ 56 w 66"/>
                  <a:gd name="T35" fmla="*/ 21 h 41"/>
                  <a:gd name="T36" fmla="*/ 66 w 66"/>
                  <a:gd name="T37" fmla="*/ 22 h 41"/>
                  <a:gd name="T38" fmla="*/ 60 w 66"/>
                  <a:gd name="T39" fmla="*/ 31 h 41"/>
                  <a:gd name="T40" fmla="*/ 44 w 66"/>
                  <a:gd name="T41" fmla="*/ 29 h 41"/>
                  <a:gd name="T42" fmla="*/ 38 w 66"/>
                  <a:gd name="T43" fmla="*/ 26 h 41"/>
                  <a:gd name="T44" fmla="*/ 33 w 66"/>
                  <a:gd name="T45" fmla="*/ 28 h 41"/>
                  <a:gd name="T46" fmla="*/ 31 w 66"/>
                  <a:gd name="T47" fmla="*/ 39 h 41"/>
                  <a:gd name="T48" fmla="*/ 27 w 66"/>
                  <a:gd name="T49" fmla="*/ 41 h 41"/>
                  <a:gd name="T50" fmla="*/ 19 w 66"/>
                  <a:gd name="T51" fmla="*/ 41 h 41"/>
                  <a:gd name="T52" fmla="*/ 12 w 66"/>
                  <a:gd name="T53" fmla="*/ 41 h 41"/>
                  <a:gd name="T54" fmla="*/ 12 w 66"/>
                  <a:gd name="T55" fmla="*/ 41 h 41"/>
                  <a:gd name="T56" fmla="*/ 12 w 66"/>
                  <a:gd name="T5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" h="41">
                    <a:moveTo>
                      <a:pt x="12" y="41"/>
                    </a:moveTo>
                    <a:lnTo>
                      <a:pt x="15" y="33"/>
                    </a:lnTo>
                    <a:lnTo>
                      <a:pt x="7" y="33"/>
                    </a:lnTo>
                    <a:lnTo>
                      <a:pt x="3" y="36"/>
                    </a:lnTo>
                    <a:lnTo>
                      <a:pt x="0" y="33"/>
                    </a:lnTo>
                    <a:lnTo>
                      <a:pt x="5" y="26"/>
                    </a:lnTo>
                    <a:lnTo>
                      <a:pt x="8" y="20"/>
                    </a:lnTo>
                    <a:lnTo>
                      <a:pt x="14" y="18"/>
                    </a:lnTo>
                    <a:lnTo>
                      <a:pt x="14" y="12"/>
                    </a:lnTo>
                    <a:lnTo>
                      <a:pt x="17" y="4"/>
                    </a:lnTo>
                    <a:lnTo>
                      <a:pt x="24" y="7"/>
                    </a:lnTo>
                    <a:lnTo>
                      <a:pt x="31" y="2"/>
                    </a:lnTo>
                    <a:lnTo>
                      <a:pt x="40" y="0"/>
                    </a:lnTo>
                    <a:lnTo>
                      <a:pt x="50" y="8"/>
                    </a:lnTo>
                    <a:lnTo>
                      <a:pt x="58" y="10"/>
                    </a:lnTo>
                    <a:lnTo>
                      <a:pt x="54" y="14"/>
                    </a:lnTo>
                    <a:lnTo>
                      <a:pt x="54" y="14"/>
                    </a:lnTo>
                    <a:lnTo>
                      <a:pt x="56" y="21"/>
                    </a:lnTo>
                    <a:lnTo>
                      <a:pt x="66" y="22"/>
                    </a:lnTo>
                    <a:lnTo>
                      <a:pt x="60" y="31"/>
                    </a:lnTo>
                    <a:lnTo>
                      <a:pt x="44" y="29"/>
                    </a:lnTo>
                    <a:lnTo>
                      <a:pt x="38" y="26"/>
                    </a:lnTo>
                    <a:lnTo>
                      <a:pt x="33" y="28"/>
                    </a:lnTo>
                    <a:lnTo>
                      <a:pt x="31" y="39"/>
                    </a:lnTo>
                    <a:lnTo>
                      <a:pt x="27" y="41"/>
                    </a:lnTo>
                    <a:lnTo>
                      <a:pt x="19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2" y="4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72" name="Freeform 165"/>
              <p:cNvSpPr>
                <a:spLocks/>
              </p:cNvSpPr>
              <p:nvPr/>
            </p:nvSpPr>
            <p:spPr bwMode="auto">
              <a:xfrm>
                <a:off x="2791" y="1879"/>
                <a:ext cx="7" cy="6"/>
              </a:xfrm>
              <a:custGeom>
                <a:avLst/>
                <a:gdLst>
                  <a:gd name="T0" fmla="*/ 0 w 7"/>
                  <a:gd name="T1" fmla="*/ 2 h 6"/>
                  <a:gd name="T2" fmla="*/ 4 w 7"/>
                  <a:gd name="T3" fmla="*/ 0 h 6"/>
                  <a:gd name="T4" fmla="*/ 7 w 7"/>
                  <a:gd name="T5" fmla="*/ 2 h 6"/>
                  <a:gd name="T6" fmla="*/ 4 w 7"/>
                  <a:gd name="T7" fmla="*/ 6 h 6"/>
                  <a:gd name="T8" fmla="*/ 0 w 7"/>
                  <a:gd name="T9" fmla="*/ 4 h 6"/>
                  <a:gd name="T10" fmla="*/ 0 w 7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0" y="2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4" y="6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73" name="Freeform 166"/>
              <p:cNvSpPr>
                <a:spLocks/>
              </p:cNvSpPr>
              <p:nvPr/>
            </p:nvSpPr>
            <p:spPr bwMode="auto">
              <a:xfrm>
                <a:off x="2687" y="1523"/>
                <a:ext cx="111" cy="212"/>
              </a:xfrm>
              <a:custGeom>
                <a:avLst/>
                <a:gdLst>
                  <a:gd name="T0" fmla="*/ 39 w 111"/>
                  <a:gd name="T1" fmla="*/ 2 h 212"/>
                  <a:gd name="T2" fmla="*/ 15 w 111"/>
                  <a:gd name="T3" fmla="*/ 8 h 212"/>
                  <a:gd name="T4" fmla="*/ 6 w 111"/>
                  <a:gd name="T5" fmla="*/ 25 h 212"/>
                  <a:gd name="T6" fmla="*/ 8 w 111"/>
                  <a:gd name="T7" fmla="*/ 35 h 212"/>
                  <a:gd name="T8" fmla="*/ 2 w 111"/>
                  <a:gd name="T9" fmla="*/ 48 h 212"/>
                  <a:gd name="T10" fmla="*/ 0 w 111"/>
                  <a:gd name="T11" fmla="*/ 62 h 212"/>
                  <a:gd name="T12" fmla="*/ 6 w 111"/>
                  <a:gd name="T13" fmla="*/ 62 h 212"/>
                  <a:gd name="T14" fmla="*/ 12 w 111"/>
                  <a:gd name="T15" fmla="*/ 52 h 212"/>
                  <a:gd name="T16" fmla="*/ 12 w 111"/>
                  <a:gd name="T17" fmla="*/ 58 h 212"/>
                  <a:gd name="T18" fmla="*/ 6 w 111"/>
                  <a:gd name="T19" fmla="*/ 71 h 212"/>
                  <a:gd name="T20" fmla="*/ 8 w 111"/>
                  <a:gd name="T21" fmla="*/ 85 h 212"/>
                  <a:gd name="T22" fmla="*/ 12 w 111"/>
                  <a:gd name="T23" fmla="*/ 75 h 212"/>
                  <a:gd name="T24" fmla="*/ 19 w 111"/>
                  <a:gd name="T25" fmla="*/ 75 h 212"/>
                  <a:gd name="T26" fmla="*/ 21 w 111"/>
                  <a:gd name="T27" fmla="*/ 85 h 212"/>
                  <a:gd name="T28" fmla="*/ 15 w 111"/>
                  <a:gd name="T29" fmla="*/ 93 h 212"/>
                  <a:gd name="T30" fmla="*/ 17 w 111"/>
                  <a:gd name="T31" fmla="*/ 102 h 212"/>
                  <a:gd name="T32" fmla="*/ 41 w 111"/>
                  <a:gd name="T33" fmla="*/ 99 h 212"/>
                  <a:gd name="T34" fmla="*/ 41 w 111"/>
                  <a:gd name="T35" fmla="*/ 116 h 212"/>
                  <a:gd name="T36" fmla="*/ 47 w 111"/>
                  <a:gd name="T37" fmla="*/ 122 h 212"/>
                  <a:gd name="T38" fmla="*/ 45 w 111"/>
                  <a:gd name="T39" fmla="*/ 133 h 212"/>
                  <a:gd name="T40" fmla="*/ 27 w 111"/>
                  <a:gd name="T41" fmla="*/ 139 h 212"/>
                  <a:gd name="T42" fmla="*/ 29 w 111"/>
                  <a:gd name="T43" fmla="*/ 147 h 212"/>
                  <a:gd name="T44" fmla="*/ 21 w 111"/>
                  <a:gd name="T45" fmla="*/ 166 h 212"/>
                  <a:gd name="T46" fmla="*/ 13 w 111"/>
                  <a:gd name="T47" fmla="*/ 172 h 212"/>
                  <a:gd name="T48" fmla="*/ 31 w 111"/>
                  <a:gd name="T49" fmla="*/ 176 h 212"/>
                  <a:gd name="T50" fmla="*/ 43 w 111"/>
                  <a:gd name="T51" fmla="*/ 182 h 212"/>
                  <a:gd name="T52" fmla="*/ 48 w 111"/>
                  <a:gd name="T53" fmla="*/ 180 h 212"/>
                  <a:gd name="T54" fmla="*/ 39 w 111"/>
                  <a:gd name="T55" fmla="*/ 185 h 212"/>
                  <a:gd name="T56" fmla="*/ 29 w 111"/>
                  <a:gd name="T57" fmla="*/ 193 h 212"/>
                  <a:gd name="T58" fmla="*/ 21 w 111"/>
                  <a:gd name="T59" fmla="*/ 203 h 212"/>
                  <a:gd name="T60" fmla="*/ 13 w 111"/>
                  <a:gd name="T61" fmla="*/ 212 h 212"/>
                  <a:gd name="T62" fmla="*/ 23 w 111"/>
                  <a:gd name="T63" fmla="*/ 207 h 212"/>
                  <a:gd name="T64" fmla="*/ 41 w 111"/>
                  <a:gd name="T65" fmla="*/ 201 h 212"/>
                  <a:gd name="T66" fmla="*/ 54 w 111"/>
                  <a:gd name="T67" fmla="*/ 199 h 212"/>
                  <a:gd name="T68" fmla="*/ 81 w 111"/>
                  <a:gd name="T69" fmla="*/ 195 h 212"/>
                  <a:gd name="T70" fmla="*/ 107 w 111"/>
                  <a:gd name="T71" fmla="*/ 187 h 212"/>
                  <a:gd name="T72" fmla="*/ 99 w 111"/>
                  <a:gd name="T73" fmla="*/ 182 h 212"/>
                  <a:gd name="T74" fmla="*/ 93 w 111"/>
                  <a:gd name="T75" fmla="*/ 180 h 212"/>
                  <a:gd name="T76" fmla="*/ 107 w 111"/>
                  <a:gd name="T77" fmla="*/ 170 h 212"/>
                  <a:gd name="T78" fmla="*/ 109 w 111"/>
                  <a:gd name="T79" fmla="*/ 149 h 212"/>
                  <a:gd name="T80" fmla="*/ 91 w 111"/>
                  <a:gd name="T81" fmla="*/ 145 h 212"/>
                  <a:gd name="T82" fmla="*/ 85 w 111"/>
                  <a:gd name="T83" fmla="*/ 118 h 212"/>
                  <a:gd name="T84" fmla="*/ 70 w 111"/>
                  <a:gd name="T85" fmla="*/ 102 h 212"/>
                  <a:gd name="T86" fmla="*/ 62 w 111"/>
                  <a:gd name="T87" fmla="*/ 71 h 212"/>
                  <a:gd name="T88" fmla="*/ 47 w 111"/>
                  <a:gd name="T89" fmla="*/ 71 h 212"/>
                  <a:gd name="T90" fmla="*/ 50 w 111"/>
                  <a:gd name="T91" fmla="*/ 64 h 212"/>
                  <a:gd name="T92" fmla="*/ 62 w 111"/>
                  <a:gd name="T93" fmla="*/ 31 h 212"/>
                  <a:gd name="T94" fmla="*/ 47 w 111"/>
                  <a:gd name="T95" fmla="*/ 23 h 212"/>
                  <a:gd name="T96" fmla="*/ 35 w 111"/>
                  <a:gd name="T97" fmla="*/ 14 h 212"/>
                  <a:gd name="T98" fmla="*/ 45 w 111"/>
                  <a:gd name="T99" fmla="*/ 0 h 212"/>
                  <a:gd name="T100" fmla="*/ 45 w 111"/>
                  <a:gd name="T101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212">
                    <a:moveTo>
                      <a:pt x="45" y="0"/>
                    </a:moveTo>
                    <a:lnTo>
                      <a:pt x="39" y="2"/>
                    </a:lnTo>
                    <a:lnTo>
                      <a:pt x="19" y="2"/>
                    </a:lnTo>
                    <a:lnTo>
                      <a:pt x="15" y="8"/>
                    </a:lnTo>
                    <a:lnTo>
                      <a:pt x="12" y="18"/>
                    </a:lnTo>
                    <a:lnTo>
                      <a:pt x="6" y="25"/>
                    </a:lnTo>
                    <a:lnTo>
                      <a:pt x="6" y="31"/>
                    </a:lnTo>
                    <a:lnTo>
                      <a:pt x="8" y="35"/>
                    </a:lnTo>
                    <a:lnTo>
                      <a:pt x="8" y="43"/>
                    </a:lnTo>
                    <a:lnTo>
                      <a:pt x="2" y="48"/>
                    </a:lnTo>
                    <a:lnTo>
                      <a:pt x="0" y="54"/>
                    </a:lnTo>
                    <a:lnTo>
                      <a:pt x="0" y="62"/>
                    </a:lnTo>
                    <a:lnTo>
                      <a:pt x="2" y="66"/>
                    </a:lnTo>
                    <a:lnTo>
                      <a:pt x="6" y="62"/>
                    </a:lnTo>
                    <a:lnTo>
                      <a:pt x="6" y="56"/>
                    </a:lnTo>
                    <a:lnTo>
                      <a:pt x="12" y="52"/>
                    </a:lnTo>
                    <a:lnTo>
                      <a:pt x="12" y="54"/>
                    </a:lnTo>
                    <a:lnTo>
                      <a:pt x="12" y="58"/>
                    </a:lnTo>
                    <a:lnTo>
                      <a:pt x="8" y="66"/>
                    </a:lnTo>
                    <a:lnTo>
                      <a:pt x="6" y="71"/>
                    </a:lnTo>
                    <a:lnTo>
                      <a:pt x="6" y="81"/>
                    </a:lnTo>
                    <a:lnTo>
                      <a:pt x="8" y="85"/>
                    </a:lnTo>
                    <a:lnTo>
                      <a:pt x="12" y="81"/>
                    </a:lnTo>
                    <a:lnTo>
                      <a:pt x="12" y="75"/>
                    </a:lnTo>
                    <a:lnTo>
                      <a:pt x="17" y="71"/>
                    </a:lnTo>
                    <a:lnTo>
                      <a:pt x="19" y="75"/>
                    </a:lnTo>
                    <a:lnTo>
                      <a:pt x="19" y="79"/>
                    </a:lnTo>
                    <a:lnTo>
                      <a:pt x="21" y="85"/>
                    </a:lnTo>
                    <a:lnTo>
                      <a:pt x="21" y="89"/>
                    </a:lnTo>
                    <a:lnTo>
                      <a:pt x="15" y="93"/>
                    </a:lnTo>
                    <a:lnTo>
                      <a:pt x="15" y="101"/>
                    </a:lnTo>
                    <a:lnTo>
                      <a:pt x="17" y="102"/>
                    </a:lnTo>
                    <a:lnTo>
                      <a:pt x="33" y="102"/>
                    </a:lnTo>
                    <a:lnTo>
                      <a:pt x="41" y="99"/>
                    </a:lnTo>
                    <a:lnTo>
                      <a:pt x="39" y="108"/>
                    </a:lnTo>
                    <a:lnTo>
                      <a:pt x="41" y="116"/>
                    </a:lnTo>
                    <a:lnTo>
                      <a:pt x="45" y="120"/>
                    </a:lnTo>
                    <a:lnTo>
                      <a:pt x="47" y="122"/>
                    </a:lnTo>
                    <a:lnTo>
                      <a:pt x="48" y="129"/>
                    </a:lnTo>
                    <a:lnTo>
                      <a:pt x="45" y="133"/>
                    </a:lnTo>
                    <a:lnTo>
                      <a:pt x="37" y="137"/>
                    </a:lnTo>
                    <a:lnTo>
                      <a:pt x="27" y="139"/>
                    </a:lnTo>
                    <a:lnTo>
                      <a:pt x="25" y="147"/>
                    </a:lnTo>
                    <a:lnTo>
                      <a:pt x="29" y="147"/>
                    </a:lnTo>
                    <a:lnTo>
                      <a:pt x="27" y="164"/>
                    </a:lnTo>
                    <a:lnTo>
                      <a:pt x="21" y="166"/>
                    </a:lnTo>
                    <a:lnTo>
                      <a:pt x="15" y="168"/>
                    </a:lnTo>
                    <a:lnTo>
                      <a:pt x="13" y="172"/>
                    </a:lnTo>
                    <a:lnTo>
                      <a:pt x="15" y="176"/>
                    </a:lnTo>
                    <a:lnTo>
                      <a:pt x="31" y="176"/>
                    </a:lnTo>
                    <a:lnTo>
                      <a:pt x="37" y="180"/>
                    </a:lnTo>
                    <a:lnTo>
                      <a:pt x="43" y="182"/>
                    </a:lnTo>
                    <a:lnTo>
                      <a:pt x="45" y="180"/>
                    </a:lnTo>
                    <a:lnTo>
                      <a:pt x="48" y="180"/>
                    </a:lnTo>
                    <a:lnTo>
                      <a:pt x="47" y="184"/>
                    </a:lnTo>
                    <a:lnTo>
                      <a:pt x="39" y="185"/>
                    </a:lnTo>
                    <a:lnTo>
                      <a:pt x="31" y="187"/>
                    </a:lnTo>
                    <a:lnTo>
                      <a:pt x="29" y="193"/>
                    </a:lnTo>
                    <a:lnTo>
                      <a:pt x="23" y="195"/>
                    </a:lnTo>
                    <a:lnTo>
                      <a:pt x="21" y="203"/>
                    </a:lnTo>
                    <a:lnTo>
                      <a:pt x="13" y="209"/>
                    </a:lnTo>
                    <a:lnTo>
                      <a:pt x="13" y="212"/>
                    </a:lnTo>
                    <a:lnTo>
                      <a:pt x="19" y="212"/>
                    </a:lnTo>
                    <a:lnTo>
                      <a:pt x="23" y="207"/>
                    </a:lnTo>
                    <a:lnTo>
                      <a:pt x="41" y="205"/>
                    </a:lnTo>
                    <a:lnTo>
                      <a:pt x="41" y="201"/>
                    </a:lnTo>
                    <a:lnTo>
                      <a:pt x="52" y="197"/>
                    </a:lnTo>
                    <a:lnTo>
                      <a:pt x="54" y="199"/>
                    </a:lnTo>
                    <a:lnTo>
                      <a:pt x="76" y="193"/>
                    </a:lnTo>
                    <a:lnTo>
                      <a:pt x="81" y="195"/>
                    </a:lnTo>
                    <a:lnTo>
                      <a:pt x="93" y="195"/>
                    </a:lnTo>
                    <a:lnTo>
                      <a:pt x="107" y="187"/>
                    </a:lnTo>
                    <a:lnTo>
                      <a:pt x="107" y="182"/>
                    </a:lnTo>
                    <a:lnTo>
                      <a:pt x="99" y="182"/>
                    </a:lnTo>
                    <a:lnTo>
                      <a:pt x="91" y="182"/>
                    </a:lnTo>
                    <a:lnTo>
                      <a:pt x="93" y="180"/>
                    </a:lnTo>
                    <a:lnTo>
                      <a:pt x="99" y="178"/>
                    </a:lnTo>
                    <a:lnTo>
                      <a:pt x="107" y="170"/>
                    </a:lnTo>
                    <a:lnTo>
                      <a:pt x="111" y="162"/>
                    </a:lnTo>
                    <a:lnTo>
                      <a:pt x="109" y="149"/>
                    </a:lnTo>
                    <a:lnTo>
                      <a:pt x="95" y="149"/>
                    </a:lnTo>
                    <a:lnTo>
                      <a:pt x="91" y="145"/>
                    </a:lnTo>
                    <a:lnTo>
                      <a:pt x="89" y="122"/>
                    </a:lnTo>
                    <a:lnTo>
                      <a:pt x="85" y="118"/>
                    </a:lnTo>
                    <a:lnTo>
                      <a:pt x="76" y="104"/>
                    </a:lnTo>
                    <a:lnTo>
                      <a:pt x="70" y="102"/>
                    </a:lnTo>
                    <a:lnTo>
                      <a:pt x="68" y="85"/>
                    </a:lnTo>
                    <a:lnTo>
                      <a:pt x="62" y="71"/>
                    </a:lnTo>
                    <a:lnTo>
                      <a:pt x="54" y="70"/>
                    </a:lnTo>
                    <a:lnTo>
                      <a:pt x="47" y="71"/>
                    </a:lnTo>
                    <a:lnTo>
                      <a:pt x="45" y="68"/>
                    </a:lnTo>
                    <a:lnTo>
                      <a:pt x="50" y="64"/>
                    </a:lnTo>
                    <a:lnTo>
                      <a:pt x="50" y="52"/>
                    </a:lnTo>
                    <a:lnTo>
                      <a:pt x="62" y="31"/>
                    </a:lnTo>
                    <a:lnTo>
                      <a:pt x="60" y="23"/>
                    </a:lnTo>
                    <a:lnTo>
                      <a:pt x="47" y="23"/>
                    </a:lnTo>
                    <a:lnTo>
                      <a:pt x="33" y="23"/>
                    </a:lnTo>
                    <a:lnTo>
                      <a:pt x="35" y="14"/>
                    </a:lnTo>
                    <a:lnTo>
                      <a:pt x="45" y="6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74" name="Freeform 167"/>
              <p:cNvSpPr>
                <a:spLocks/>
              </p:cNvSpPr>
              <p:nvPr/>
            </p:nvSpPr>
            <p:spPr bwMode="auto">
              <a:xfrm>
                <a:off x="2710" y="1637"/>
                <a:ext cx="6" cy="9"/>
              </a:xfrm>
              <a:custGeom>
                <a:avLst/>
                <a:gdLst>
                  <a:gd name="T0" fmla="*/ 4 w 6"/>
                  <a:gd name="T1" fmla="*/ 9 h 9"/>
                  <a:gd name="T2" fmla="*/ 0 w 6"/>
                  <a:gd name="T3" fmla="*/ 6 h 9"/>
                  <a:gd name="T4" fmla="*/ 0 w 6"/>
                  <a:gd name="T5" fmla="*/ 2 h 9"/>
                  <a:gd name="T6" fmla="*/ 6 w 6"/>
                  <a:gd name="T7" fmla="*/ 0 h 9"/>
                  <a:gd name="T8" fmla="*/ 6 w 6"/>
                  <a:gd name="T9" fmla="*/ 4 h 9"/>
                  <a:gd name="T10" fmla="*/ 4 w 6"/>
                  <a:gd name="T11" fmla="*/ 9 h 9"/>
                  <a:gd name="T12" fmla="*/ 4 w 6"/>
                  <a:gd name="T13" fmla="*/ 9 h 9"/>
                  <a:gd name="T14" fmla="*/ 4 w 6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9">
                    <a:moveTo>
                      <a:pt x="4" y="9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6" y="4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75" name="Freeform 168"/>
              <p:cNvSpPr>
                <a:spLocks/>
              </p:cNvSpPr>
              <p:nvPr/>
            </p:nvSpPr>
            <p:spPr bwMode="auto">
              <a:xfrm>
                <a:off x="2685" y="1596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0 h 7"/>
                  <a:gd name="T4" fmla="*/ 4 w 4"/>
                  <a:gd name="T5" fmla="*/ 7 h 7"/>
                  <a:gd name="T6" fmla="*/ 0 w 4"/>
                  <a:gd name="T7" fmla="*/ 7 h 7"/>
                  <a:gd name="T8" fmla="*/ 0 w 4"/>
                  <a:gd name="T9" fmla="*/ 0 h 7"/>
                  <a:gd name="T10" fmla="*/ 0 w 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4" y="0"/>
                    </a:lnTo>
                    <a:lnTo>
                      <a:pt x="4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76" name="Freeform 169"/>
              <p:cNvSpPr>
                <a:spLocks/>
              </p:cNvSpPr>
              <p:nvPr/>
            </p:nvSpPr>
            <p:spPr bwMode="auto">
              <a:xfrm>
                <a:off x="2682" y="1548"/>
                <a:ext cx="7" cy="9"/>
              </a:xfrm>
              <a:custGeom>
                <a:avLst/>
                <a:gdLst>
                  <a:gd name="T0" fmla="*/ 7 w 7"/>
                  <a:gd name="T1" fmla="*/ 0 h 9"/>
                  <a:gd name="T2" fmla="*/ 5 w 7"/>
                  <a:gd name="T3" fmla="*/ 9 h 9"/>
                  <a:gd name="T4" fmla="*/ 0 w 7"/>
                  <a:gd name="T5" fmla="*/ 9 h 9"/>
                  <a:gd name="T6" fmla="*/ 2 w 7"/>
                  <a:gd name="T7" fmla="*/ 2 h 9"/>
                  <a:gd name="T8" fmla="*/ 3 w 7"/>
                  <a:gd name="T9" fmla="*/ 0 h 9"/>
                  <a:gd name="T10" fmla="*/ 7 w 7"/>
                  <a:gd name="T11" fmla="*/ 0 h 9"/>
                  <a:gd name="T12" fmla="*/ 7 w 7"/>
                  <a:gd name="T13" fmla="*/ 0 h 9"/>
                  <a:gd name="T14" fmla="*/ 7 w 7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5" y="9"/>
                    </a:lnTo>
                    <a:lnTo>
                      <a:pt x="0" y="9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77" name="Freeform 170"/>
              <p:cNvSpPr>
                <a:spLocks/>
              </p:cNvSpPr>
              <p:nvPr/>
            </p:nvSpPr>
            <p:spPr bwMode="auto">
              <a:xfrm>
                <a:off x="2675" y="1527"/>
                <a:ext cx="10" cy="16"/>
              </a:xfrm>
              <a:custGeom>
                <a:avLst/>
                <a:gdLst>
                  <a:gd name="T0" fmla="*/ 10 w 10"/>
                  <a:gd name="T1" fmla="*/ 0 h 16"/>
                  <a:gd name="T2" fmla="*/ 10 w 10"/>
                  <a:gd name="T3" fmla="*/ 8 h 16"/>
                  <a:gd name="T4" fmla="*/ 6 w 10"/>
                  <a:gd name="T5" fmla="*/ 12 h 16"/>
                  <a:gd name="T6" fmla="*/ 0 w 10"/>
                  <a:gd name="T7" fmla="*/ 16 h 16"/>
                  <a:gd name="T8" fmla="*/ 0 w 10"/>
                  <a:gd name="T9" fmla="*/ 10 h 16"/>
                  <a:gd name="T10" fmla="*/ 6 w 10"/>
                  <a:gd name="T11" fmla="*/ 4 h 16"/>
                  <a:gd name="T12" fmla="*/ 10 w 10"/>
                  <a:gd name="T13" fmla="*/ 0 h 16"/>
                  <a:gd name="T14" fmla="*/ 10 w 10"/>
                  <a:gd name="T15" fmla="*/ 0 h 16"/>
                  <a:gd name="T16" fmla="*/ 10 w 10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10" y="0"/>
                    </a:moveTo>
                    <a:lnTo>
                      <a:pt x="10" y="8"/>
                    </a:lnTo>
                    <a:lnTo>
                      <a:pt x="6" y="12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6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78" name="Freeform 171"/>
              <p:cNvSpPr>
                <a:spLocks/>
              </p:cNvSpPr>
              <p:nvPr/>
            </p:nvSpPr>
            <p:spPr bwMode="auto">
              <a:xfrm>
                <a:off x="2759" y="1719"/>
                <a:ext cx="5" cy="3"/>
              </a:xfrm>
              <a:custGeom>
                <a:avLst/>
                <a:gdLst>
                  <a:gd name="T0" fmla="*/ 0 w 5"/>
                  <a:gd name="T1" fmla="*/ 1 h 3"/>
                  <a:gd name="T2" fmla="*/ 3 w 5"/>
                  <a:gd name="T3" fmla="*/ 0 h 3"/>
                  <a:gd name="T4" fmla="*/ 5 w 5"/>
                  <a:gd name="T5" fmla="*/ 1 h 3"/>
                  <a:gd name="T6" fmla="*/ 1 w 5"/>
                  <a:gd name="T7" fmla="*/ 3 h 3"/>
                  <a:gd name="T8" fmla="*/ 0 w 5"/>
                  <a:gd name="T9" fmla="*/ 1 h 3"/>
                  <a:gd name="T10" fmla="*/ 0 w 5"/>
                  <a:gd name="T11" fmla="*/ 1 h 3"/>
                  <a:gd name="T12" fmla="*/ 0 w 5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lnTo>
                      <a:pt x="3" y="0"/>
                    </a:lnTo>
                    <a:lnTo>
                      <a:pt x="5" y="1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79" name="Freeform 172"/>
              <p:cNvSpPr>
                <a:spLocks/>
              </p:cNvSpPr>
              <p:nvPr/>
            </p:nvSpPr>
            <p:spPr bwMode="auto">
              <a:xfrm>
                <a:off x="2660" y="1612"/>
                <a:ext cx="38" cy="31"/>
              </a:xfrm>
              <a:custGeom>
                <a:avLst/>
                <a:gdLst>
                  <a:gd name="T0" fmla="*/ 7 w 38"/>
                  <a:gd name="T1" fmla="*/ 0 h 31"/>
                  <a:gd name="T2" fmla="*/ 7 w 38"/>
                  <a:gd name="T3" fmla="*/ 10 h 31"/>
                  <a:gd name="T4" fmla="*/ 0 w 38"/>
                  <a:gd name="T5" fmla="*/ 19 h 31"/>
                  <a:gd name="T6" fmla="*/ 0 w 38"/>
                  <a:gd name="T7" fmla="*/ 23 h 31"/>
                  <a:gd name="T8" fmla="*/ 6 w 38"/>
                  <a:gd name="T9" fmla="*/ 29 h 31"/>
                  <a:gd name="T10" fmla="*/ 13 w 38"/>
                  <a:gd name="T11" fmla="*/ 25 h 31"/>
                  <a:gd name="T12" fmla="*/ 21 w 38"/>
                  <a:gd name="T13" fmla="*/ 27 h 31"/>
                  <a:gd name="T14" fmla="*/ 26 w 38"/>
                  <a:gd name="T15" fmla="*/ 31 h 31"/>
                  <a:gd name="T16" fmla="*/ 34 w 38"/>
                  <a:gd name="T17" fmla="*/ 25 h 31"/>
                  <a:gd name="T18" fmla="*/ 38 w 38"/>
                  <a:gd name="T19" fmla="*/ 15 h 31"/>
                  <a:gd name="T20" fmla="*/ 34 w 38"/>
                  <a:gd name="T21" fmla="*/ 13 h 31"/>
                  <a:gd name="T22" fmla="*/ 26 w 38"/>
                  <a:gd name="T23" fmla="*/ 2 h 31"/>
                  <a:gd name="T24" fmla="*/ 17 w 38"/>
                  <a:gd name="T25" fmla="*/ 2 h 31"/>
                  <a:gd name="T26" fmla="*/ 15 w 38"/>
                  <a:gd name="T27" fmla="*/ 0 h 31"/>
                  <a:gd name="T28" fmla="*/ 7 w 38"/>
                  <a:gd name="T29" fmla="*/ 0 h 31"/>
                  <a:gd name="T30" fmla="*/ 7 w 38"/>
                  <a:gd name="T31" fmla="*/ 0 h 31"/>
                  <a:gd name="T32" fmla="*/ 7 w 38"/>
                  <a:gd name="T3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31">
                    <a:moveTo>
                      <a:pt x="7" y="0"/>
                    </a:moveTo>
                    <a:lnTo>
                      <a:pt x="7" y="10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6" y="29"/>
                    </a:lnTo>
                    <a:lnTo>
                      <a:pt x="13" y="25"/>
                    </a:lnTo>
                    <a:lnTo>
                      <a:pt x="21" y="27"/>
                    </a:lnTo>
                    <a:lnTo>
                      <a:pt x="26" y="31"/>
                    </a:lnTo>
                    <a:lnTo>
                      <a:pt x="34" y="25"/>
                    </a:lnTo>
                    <a:lnTo>
                      <a:pt x="38" y="15"/>
                    </a:lnTo>
                    <a:lnTo>
                      <a:pt x="34" y="13"/>
                    </a:lnTo>
                    <a:lnTo>
                      <a:pt x="26" y="2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80" name="Freeform 173"/>
              <p:cNvSpPr>
                <a:spLocks/>
              </p:cNvSpPr>
              <p:nvPr/>
            </p:nvSpPr>
            <p:spPr bwMode="auto">
              <a:xfrm>
                <a:off x="2625" y="1612"/>
                <a:ext cx="62" cy="93"/>
              </a:xfrm>
              <a:custGeom>
                <a:avLst/>
                <a:gdLst>
                  <a:gd name="T0" fmla="*/ 62 w 62"/>
                  <a:gd name="T1" fmla="*/ 31 h 93"/>
                  <a:gd name="T2" fmla="*/ 56 w 62"/>
                  <a:gd name="T3" fmla="*/ 27 h 93"/>
                  <a:gd name="T4" fmla="*/ 48 w 62"/>
                  <a:gd name="T5" fmla="*/ 25 h 93"/>
                  <a:gd name="T6" fmla="*/ 40 w 62"/>
                  <a:gd name="T7" fmla="*/ 29 h 93"/>
                  <a:gd name="T8" fmla="*/ 35 w 62"/>
                  <a:gd name="T9" fmla="*/ 23 h 93"/>
                  <a:gd name="T10" fmla="*/ 35 w 62"/>
                  <a:gd name="T11" fmla="*/ 19 h 93"/>
                  <a:gd name="T12" fmla="*/ 43 w 62"/>
                  <a:gd name="T13" fmla="*/ 10 h 93"/>
                  <a:gd name="T14" fmla="*/ 43 w 62"/>
                  <a:gd name="T15" fmla="*/ 0 h 93"/>
                  <a:gd name="T16" fmla="*/ 31 w 62"/>
                  <a:gd name="T17" fmla="*/ 2 h 93"/>
                  <a:gd name="T18" fmla="*/ 27 w 62"/>
                  <a:gd name="T19" fmla="*/ 6 h 93"/>
                  <a:gd name="T20" fmla="*/ 25 w 62"/>
                  <a:gd name="T21" fmla="*/ 15 h 93"/>
                  <a:gd name="T22" fmla="*/ 27 w 62"/>
                  <a:gd name="T23" fmla="*/ 21 h 93"/>
                  <a:gd name="T24" fmla="*/ 21 w 62"/>
                  <a:gd name="T25" fmla="*/ 25 h 93"/>
                  <a:gd name="T26" fmla="*/ 13 w 62"/>
                  <a:gd name="T27" fmla="*/ 23 h 93"/>
                  <a:gd name="T28" fmla="*/ 8 w 62"/>
                  <a:gd name="T29" fmla="*/ 25 h 93"/>
                  <a:gd name="T30" fmla="*/ 4 w 62"/>
                  <a:gd name="T31" fmla="*/ 31 h 93"/>
                  <a:gd name="T32" fmla="*/ 10 w 62"/>
                  <a:gd name="T33" fmla="*/ 39 h 93"/>
                  <a:gd name="T34" fmla="*/ 8 w 62"/>
                  <a:gd name="T35" fmla="*/ 42 h 93"/>
                  <a:gd name="T36" fmla="*/ 4 w 62"/>
                  <a:gd name="T37" fmla="*/ 46 h 93"/>
                  <a:gd name="T38" fmla="*/ 8 w 62"/>
                  <a:gd name="T39" fmla="*/ 48 h 93"/>
                  <a:gd name="T40" fmla="*/ 13 w 62"/>
                  <a:gd name="T41" fmla="*/ 46 h 93"/>
                  <a:gd name="T42" fmla="*/ 17 w 62"/>
                  <a:gd name="T43" fmla="*/ 48 h 93"/>
                  <a:gd name="T44" fmla="*/ 13 w 62"/>
                  <a:gd name="T45" fmla="*/ 56 h 93"/>
                  <a:gd name="T46" fmla="*/ 13 w 62"/>
                  <a:gd name="T47" fmla="*/ 64 h 93"/>
                  <a:gd name="T48" fmla="*/ 17 w 62"/>
                  <a:gd name="T49" fmla="*/ 66 h 93"/>
                  <a:gd name="T50" fmla="*/ 17 w 62"/>
                  <a:gd name="T51" fmla="*/ 67 h 93"/>
                  <a:gd name="T52" fmla="*/ 4 w 62"/>
                  <a:gd name="T53" fmla="*/ 71 h 93"/>
                  <a:gd name="T54" fmla="*/ 0 w 62"/>
                  <a:gd name="T55" fmla="*/ 75 h 93"/>
                  <a:gd name="T56" fmla="*/ 2 w 62"/>
                  <a:gd name="T57" fmla="*/ 85 h 93"/>
                  <a:gd name="T58" fmla="*/ 6 w 62"/>
                  <a:gd name="T59" fmla="*/ 87 h 93"/>
                  <a:gd name="T60" fmla="*/ 8 w 62"/>
                  <a:gd name="T61" fmla="*/ 91 h 93"/>
                  <a:gd name="T62" fmla="*/ 13 w 62"/>
                  <a:gd name="T63" fmla="*/ 93 h 93"/>
                  <a:gd name="T64" fmla="*/ 21 w 62"/>
                  <a:gd name="T65" fmla="*/ 89 h 93"/>
                  <a:gd name="T66" fmla="*/ 33 w 62"/>
                  <a:gd name="T67" fmla="*/ 83 h 93"/>
                  <a:gd name="T68" fmla="*/ 46 w 62"/>
                  <a:gd name="T69" fmla="*/ 77 h 93"/>
                  <a:gd name="T70" fmla="*/ 56 w 62"/>
                  <a:gd name="T71" fmla="*/ 75 h 93"/>
                  <a:gd name="T72" fmla="*/ 60 w 62"/>
                  <a:gd name="T73" fmla="*/ 58 h 93"/>
                  <a:gd name="T74" fmla="*/ 62 w 62"/>
                  <a:gd name="T75" fmla="*/ 50 h 93"/>
                  <a:gd name="T76" fmla="*/ 62 w 62"/>
                  <a:gd name="T77" fmla="*/ 44 h 93"/>
                  <a:gd name="T78" fmla="*/ 62 w 62"/>
                  <a:gd name="T79" fmla="*/ 31 h 93"/>
                  <a:gd name="T80" fmla="*/ 62 w 62"/>
                  <a:gd name="T81" fmla="*/ 31 h 93"/>
                  <a:gd name="T82" fmla="*/ 62 w 62"/>
                  <a:gd name="T83" fmla="*/ 3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93">
                    <a:moveTo>
                      <a:pt x="62" y="31"/>
                    </a:moveTo>
                    <a:lnTo>
                      <a:pt x="56" y="27"/>
                    </a:lnTo>
                    <a:lnTo>
                      <a:pt x="48" y="25"/>
                    </a:lnTo>
                    <a:lnTo>
                      <a:pt x="40" y="29"/>
                    </a:lnTo>
                    <a:lnTo>
                      <a:pt x="35" y="23"/>
                    </a:lnTo>
                    <a:lnTo>
                      <a:pt x="35" y="19"/>
                    </a:lnTo>
                    <a:lnTo>
                      <a:pt x="43" y="10"/>
                    </a:lnTo>
                    <a:lnTo>
                      <a:pt x="43" y="0"/>
                    </a:lnTo>
                    <a:lnTo>
                      <a:pt x="31" y="2"/>
                    </a:lnTo>
                    <a:lnTo>
                      <a:pt x="27" y="6"/>
                    </a:lnTo>
                    <a:lnTo>
                      <a:pt x="25" y="15"/>
                    </a:lnTo>
                    <a:lnTo>
                      <a:pt x="27" y="21"/>
                    </a:lnTo>
                    <a:lnTo>
                      <a:pt x="21" y="25"/>
                    </a:lnTo>
                    <a:lnTo>
                      <a:pt x="13" y="23"/>
                    </a:lnTo>
                    <a:lnTo>
                      <a:pt x="8" y="25"/>
                    </a:lnTo>
                    <a:lnTo>
                      <a:pt x="4" y="31"/>
                    </a:lnTo>
                    <a:lnTo>
                      <a:pt x="10" y="39"/>
                    </a:lnTo>
                    <a:lnTo>
                      <a:pt x="8" y="42"/>
                    </a:lnTo>
                    <a:lnTo>
                      <a:pt x="4" y="46"/>
                    </a:lnTo>
                    <a:lnTo>
                      <a:pt x="8" y="48"/>
                    </a:lnTo>
                    <a:lnTo>
                      <a:pt x="13" y="46"/>
                    </a:lnTo>
                    <a:lnTo>
                      <a:pt x="17" y="48"/>
                    </a:lnTo>
                    <a:lnTo>
                      <a:pt x="13" y="56"/>
                    </a:lnTo>
                    <a:lnTo>
                      <a:pt x="13" y="64"/>
                    </a:lnTo>
                    <a:lnTo>
                      <a:pt x="17" y="66"/>
                    </a:lnTo>
                    <a:lnTo>
                      <a:pt x="17" y="67"/>
                    </a:lnTo>
                    <a:lnTo>
                      <a:pt x="4" y="71"/>
                    </a:lnTo>
                    <a:lnTo>
                      <a:pt x="0" y="75"/>
                    </a:lnTo>
                    <a:lnTo>
                      <a:pt x="2" y="85"/>
                    </a:lnTo>
                    <a:lnTo>
                      <a:pt x="6" y="87"/>
                    </a:lnTo>
                    <a:lnTo>
                      <a:pt x="8" y="91"/>
                    </a:lnTo>
                    <a:lnTo>
                      <a:pt x="13" y="93"/>
                    </a:lnTo>
                    <a:lnTo>
                      <a:pt x="21" y="89"/>
                    </a:lnTo>
                    <a:lnTo>
                      <a:pt x="33" y="83"/>
                    </a:lnTo>
                    <a:lnTo>
                      <a:pt x="46" y="77"/>
                    </a:lnTo>
                    <a:lnTo>
                      <a:pt x="56" y="75"/>
                    </a:lnTo>
                    <a:lnTo>
                      <a:pt x="60" y="58"/>
                    </a:lnTo>
                    <a:lnTo>
                      <a:pt x="62" y="50"/>
                    </a:lnTo>
                    <a:lnTo>
                      <a:pt x="62" y="44"/>
                    </a:ln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81" name="Freeform 174"/>
              <p:cNvSpPr>
                <a:spLocks/>
              </p:cNvSpPr>
              <p:nvPr/>
            </p:nvSpPr>
            <p:spPr bwMode="auto">
              <a:xfrm>
                <a:off x="3742" y="1912"/>
                <a:ext cx="109" cy="77"/>
              </a:xfrm>
              <a:custGeom>
                <a:avLst/>
                <a:gdLst>
                  <a:gd name="T0" fmla="*/ 101 w 109"/>
                  <a:gd name="T1" fmla="*/ 67 h 77"/>
                  <a:gd name="T2" fmla="*/ 109 w 109"/>
                  <a:gd name="T3" fmla="*/ 53 h 77"/>
                  <a:gd name="T4" fmla="*/ 105 w 109"/>
                  <a:gd name="T5" fmla="*/ 42 h 77"/>
                  <a:gd name="T6" fmla="*/ 92 w 109"/>
                  <a:gd name="T7" fmla="*/ 40 h 77"/>
                  <a:gd name="T8" fmla="*/ 88 w 109"/>
                  <a:gd name="T9" fmla="*/ 27 h 77"/>
                  <a:gd name="T10" fmla="*/ 77 w 109"/>
                  <a:gd name="T11" fmla="*/ 30 h 77"/>
                  <a:gd name="T12" fmla="*/ 63 w 109"/>
                  <a:gd name="T13" fmla="*/ 30 h 77"/>
                  <a:gd name="T14" fmla="*/ 63 w 109"/>
                  <a:gd name="T15" fmla="*/ 25 h 77"/>
                  <a:gd name="T16" fmla="*/ 50 w 109"/>
                  <a:gd name="T17" fmla="*/ 25 h 77"/>
                  <a:gd name="T18" fmla="*/ 46 w 109"/>
                  <a:gd name="T19" fmla="*/ 27 h 77"/>
                  <a:gd name="T20" fmla="*/ 39 w 109"/>
                  <a:gd name="T21" fmla="*/ 27 h 77"/>
                  <a:gd name="T22" fmla="*/ 31 w 109"/>
                  <a:gd name="T23" fmla="*/ 30 h 77"/>
                  <a:gd name="T24" fmla="*/ 27 w 109"/>
                  <a:gd name="T25" fmla="*/ 25 h 77"/>
                  <a:gd name="T26" fmla="*/ 42 w 109"/>
                  <a:gd name="T27" fmla="*/ 17 h 77"/>
                  <a:gd name="T28" fmla="*/ 44 w 109"/>
                  <a:gd name="T29" fmla="*/ 9 h 77"/>
                  <a:gd name="T30" fmla="*/ 50 w 109"/>
                  <a:gd name="T31" fmla="*/ 4 h 77"/>
                  <a:gd name="T32" fmla="*/ 40 w 109"/>
                  <a:gd name="T33" fmla="*/ 0 h 77"/>
                  <a:gd name="T34" fmla="*/ 23 w 109"/>
                  <a:gd name="T35" fmla="*/ 4 h 77"/>
                  <a:gd name="T36" fmla="*/ 23 w 109"/>
                  <a:gd name="T37" fmla="*/ 17 h 77"/>
                  <a:gd name="T38" fmla="*/ 10 w 109"/>
                  <a:gd name="T39" fmla="*/ 21 h 77"/>
                  <a:gd name="T40" fmla="*/ 0 w 109"/>
                  <a:gd name="T41" fmla="*/ 23 h 77"/>
                  <a:gd name="T42" fmla="*/ 4 w 109"/>
                  <a:gd name="T43" fmla="*/ 40 h 77"/>
                  <a:gd name="T44" fmla="*/ 10 w 109"/>
                  <a:gd name="T45" fmla="*/ 46 h 77"/>
                  <a:gd name="T46" fmla="*/ 6 w 109"/>
                  <a:gd name="T47" fmla="*/ 57 h 77"/>
                  <a:gd name="T48" fmla="*/ 6 w 109"/>
                  <a:gd name="T49" fmla="*/ 69 h 77"/>
                  <a:gd name="T50" fmla="*/ 15 w 109"/>
                  <a:gd name="T51" fmla="*/ 71 h 77"/>
                  <a:gd name="T52" fmla="*/ 37 w 109"/>
                  <a:gd name="T53" fmla="*/ 63 h 77"/>
                  <a:gd name="T54" fmla="*/ 42 w 109"/>
                  <a:gd name="T55" fmla="*/ 53 h 77"/>
                  <a:gd name="T56" fmla="*/ 50 w 109"/>
                  <a:gd name="T57" fmla="*/ 44 h 77"/>
                  <a:gd name="T58" fmla="*/ 57 w 109"/>
                  <a:gd name="T59" fmla="*/ 50 h 77"/>
                  <a:gd name="T60" fmla="*/ 59 w 109"/>
                  <a:gd name="T61" fmla="*/ 63 h 77"/>
                  <a:gd name="T62" fmla="*/ 58 w 109"/>
                  <a:gd name="T63" fmla="*/ 77 h 77"/>
                  <a:gd name="T64" fmla="*/ 75 w 109"/>
                  <a:gd name="T65" fmla="*/ 75 h 77"/>
                  <a:gd name="T66" fmla="*/ 88 w 109"/>
                  <a:gd name="T67" fmla="*/ 65 h 77"/>
                  <a:gd name="T68" fmla="*/ 96 w 109"/>
                  <a:gd name="T69" fmla="*/ 65 h 77"/>
                  <a:gd name="T70" fmla="*/ 101 w 109"/>
                  <a:gd name="T71" fmla="*/ 67 h 77"/>
                  <a:gd name="T72" fmla="*/ 101 w 109"/>
                  <a:gd name="T73" fmla="*/ 67 h 77"/>
                  <a:gd name="T74" fmla="*/ 101 w 109"/>
                  <a:gd name="T75" fmla="*/ 67 h 77"/>
                  <a:gd name="T76" fmla="*/ 101 w 109"/>
                  <a:gd name="T77" fmla="*/ 6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9" h="77">
                    <a:moveTo>
                      <a:pt x="101" y="67"/>
                    </a:moveTo>
                    <a:lnTo>
                      <a:pt x="109" y="53"/>
                    </a:lnTo>
                    <a:lnTo>
                      <a:pt x="105" y="42"/>
                    </a:lnTo>
                    <a:lnTo>
                      <a:pt x="92" y="40"/>
                    </a:lnTo>
                    <a:lnTo>
                      <a:pt x="88" y="27"/>
                    </a:lnTo>
                    <a:lnTo>
                      <a:pt x="77" y="30"/>
                    </a:lnTo>
                    <a:lnTo>
                      <a:pt x="63" y="30"/>
                    </a:lnTo>
                    <a:lnTo>
                      <a:pt x="63" y="25"/>
                    </a:lnTo>
                    <a:lnTo>
                      <a:pt x="50" y="25"/>
                    </a:lnTo>
                    <a:lnTo>
                      <a:pt x="46" y="27"/>
                    </a:lnTo>
                    <a:lnTo>
                      <a:pt x="39" y="27"/>
                    </a:lnTo>
                    <a:lnTo>
                      <a:pt x="31" y="30"/>
                    </a:lnTo>
                    <a:lnTo>
                      <a:pt x="27" y="25"/>
                    </a:lnTo>
                    <a:lnTo>
                      <a:pt x="42" y="17"/>
                    </a:lnTo>
                    <a:lnTo>
                      <a:pt x="44" y="9"/>
                    </a:lnTo>
                    <a:lnTo>
                      <a:pt x="50" y="4"/>
                    </a:lnTo>
                    <a:lnTo>
                      <a:pt x="40" y="0"/>
                    </a:lnTo>
                    <a:lnTo>
                      <a:pt x="23" y="4"/>
                    </a:lnTo>
                    <a:lnTo>
                      <a:pt x="23" y="17"/>
                    </a:lnTo>
                    <a:lnTo>
                      <a:pt x="10" y="21"/>
                    </a:lnTo>
                    <a:lnTo>
                      <a:pt x="0" y="23"/>
                    </a:lnTo>
                    <a:lnTo>
                      <a:pt x="4" y="40"/>
                    </a:lnTo>
                    <a:lnTo>
                      <a:pt x="10" y="46"/>
                    </a:lnTo>
                    <a:lnTo>
                      <a:pt x="6" y="57"/>
                    </a:lnTo>
                    <a:lnTo>
                      <a:pt x="6" y="69"/>
                    </a:lnTo>
                    <a:lnTo>
                      <a:pt x="15" y="71"/>
                    </a:lnTo>
                    <a:lnTo>
                      <a:pt x="37" y="63"/>
                    </a:lnTo>
                    <a:lnTo>
                      <a:pt x="42" y="53"/>
                    </a:lnTo>
                    <a:lnTo>
                      <a:pt x="50" y="44"/>
                    </a:lnTo>
                    <a:lnTo>
                      <a:pt x="57" y="50"/>
                    </a:lnTo>
                    <a:lnTo>
                      <a:pt x="59" y="63"/>
                    </a:lnTo>
                    <a:lnTo>
                      <a:pt x="58" y="77"/>
                    </a:lnTo>
                    <a:lnTo>
                      <a:pt x="75" y="75"/>
                    </a:lnTo>
                    <a:lnTo>
                      <a:pt x="88" y="65"/>
                    </a:lnTo>
                    <a:lnTo>
                      <a:pt x="96" y="65"/>
                    </a:lnTo>
                    <a:lnTo>
                      <a:pt x="101" y="67"/>
                    </a:lnTo>
                    <a:lnTo>
                      <a:pt x="101" y="67"/>
                    </a:lnTo>
                    <a:lnTo>
                      <a:pt x="101" y="67"/>
                    </a:lnTo>
                    <a:lnTo>
                      <a:pt x="101" y="6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82" name="Freeform 175"/>
              <p:cNvSpPr>
                <a:spLocks/>
              </p:cNvSpPr>
              <p:nvPr/>
            </p:nvSpPr>
            <p:spPr bwMode="auto">
              <a:xfrm>
                <a:off x="3769" y="1863"/>
                <a:ext cx="156" cy="79"/>
              </a:xfrm>
              <a:custGeom>
                <a:avLst/>
                <a:gdLst>
                  <a:gd name="T0" fmla="*/ 62 w 156"/>
                  <a:gd name="T1" fmla="*/ 75 h 79"/>
                  <a:gd name="T2" fmla="*/ 68 w 156"/>
                  <a:gd name="T3" fmla="*/ 65 h 79"/>
                  <a:gd name="T4" fmla="*/ 89 w 156"/>
                  <a:gd name="T5" fmla="*/ 54 h 79"/>
                  <a:gd name="T6" fmla="*/ 96 w 156"/>
                  <a:gd name="T7" fmla="*/ 60 h 79"/>
                  <a:gd name="T8" fmla="*/ 106 w 156"/>
                  <a:gd name="T9" fmla="*/ 60 h 79"/>
                  <a:gd name="T10" fmla="*/ 108 w 156"/>
                  <a:gd name="T11" fmla="*/ 46 h 79"/>
                  <a:gd name="T12" fmla="*/ 118 w 156"/>
                  <a:gd name="T13" fmla="*/ 46 h 79"/>
                  <a:gd name="T14" fmla="*/ 129 w 156"/>
                  <a:gd name="T15" fmla="*/ 36 h 79"/>
                  <a:gd name="T16" fmla="*/ 147 w 156"/>
                  <a:gd name="T17" fmla="*/ 33 h 79"/>
                  <a:gd name="T18" fmla="*/ 156 w 156"/>
                  <a:gd name="T19" fmla="*/ 21 h 79"/>
                  <a:gd name="T20" fmla="*/ 150 w 156"/>
                  <a:gd name="T21" fmla="*/ 15 h 79"/>
                  <a:gd name="T22" fmla="*/ 131 w 156"/>
                  <a:gd name="T23" fmla="*/ 10 h 79"/>
                  <a:gd name="T24" fmla="*/ 106 w 156"/>
                  <a:gd name="T25" fmla="*/ 6 h 79"/>
                  <a:gd name="T26" fmla="*/ 87 w 156"/>
                  <a:gd name="T27" fmla="*/ 12 h 79"/>
                  <a:gd name="T28" fmla="*/ 81 w 156"/>
                  <a:gd name="T29" fmla="*/ 2 h 79"/>
                  <a:gd name="T30" fmla="*/ 73 w 156"/>
                  <a:gd name="T31" fmla="*/ 0 h 79"/>
                  <a:gd name="T32" fmla="*/ 58 w 156"/>
                  <a:gd name="T33" fmla="*/ 8 h 79"/>
                  <a:gd name="T34" fmla="*/ 62 w 156"/>
                  <a:gd name="T35" fmla="*/ 17 h 79"/>
                  <a:gd name="T36" fmla="*/ 45 w 156"/>
                  <a:gd name="T37" fmla="*/ 19 h 79"/>
                  <a:gd name="T38" fmla="*/ 39 w 156"/>
                  <a:gd name="T39" fmla="*/ 13 h 79"/>
                  <a:gd name="T40" fmla="*/ 27 w 156"/>
                  <a:gd name="T41" fmla="*/ 13 h 79"/>
                  <a:gd name="T42" fmla="*/ 21 w 156"/>
                  <a:gd name="T43" fmla="*/ 19 h 79"/>
                  <a:gd name="T44" fmla="*/ 17 w 156"/>
                  <a:gd name="T45" fmla="*/ 29 h 79"/>
                  <a:gd name="T46" fmla="*/ 10 w 156"/>
                  <a:gd name="T47" fmla="*/ 29 h 79"/>
                  <a:gd name="T48" fmla="*/ 4 w 156"/>
                  <a:gd name="T49" fmla="*/ 35 h 79"/>
                  <a:gd name="T50" fmla="*/ 14 w 156"/>
                  <a:gd name="T51" fmla="*/ 36 h 79"/>
                  <a:gd name="T52" fmla="*/ 29 w 156"/>
                  <a:gd name="T53" fmla="*/ 36 h 79"/>
                  <a:gd name="T54" fmla="*/ 33 w 156"/>
                  <a:gd name="T55" fmla="*/ 46 h 79"/>
                  <a:gd name="T56" fmla="*/ 45 w 156"/>
                  <a:gd name="T57" fmla="*/ 46 h 79"/>
                  <a:gd name="T58" fmla="*/ 45 w 156"/>
                  <a:gd name="T59" fmla="*/ 54 h 79"/>
                  <a:gd name="T60" fmla="*/ 29 w 156"/>
                  <a:gd name="T61" fmla="*/ 63 h 79"/>
                  <a:gd name="T62" fmla="*/ 16 w 156"/>
                  <a:gd name="T63" fmla="*/ 65 h 79"/>
                  <a:gd name="T64" fmla="*/ 0 w 156"/>
                  <a:gd name="T65" fmla="*/ 73 h 79"/>
                  <a:gd name="T66" fmla="*/ 4 w 156"/>
                  <a:gd name="T67" fmla="*/ 79 h 79"/>
                  <a:gd name="T68" fmla="*/ 12 w 156"/>
                  <a:gd name="T69" fmla="*/ 75 h 79"/>
                  <a:gd name="T70" fmla="*/ 19 w 156"/>
                  <a:gd name="T71" fmla="*/ 75 h 79"/>
                  <a:gd name="T72" fmla="*/ 23 w 156"/>
                  <a:gd name="T73" fmla="*/ 73 h 79"/>
                  <a:gd name="T74" fmla="*/ 37 w 156"/>
                  <a:gd name="T75" fmla="*/ 73 h 79"/>
                  <a:gd name="T76" fmla="*/ 37 w 156"/>
                  <a:gd name="T77" fmla="*/ 79 h 79"/>
                  <a:gd name="T78" fmla="*/ 50 w 156"/>
                  <a:gd name="T79" fmla="*/ 79 h 79"/>
                  <a:gd name="T80" fmla="*/ 62 w 156"/>
                  <a:gd name="T81" fmla="*/ 75 h 79"/>
                  <a:gd name="T82" fmla="*/ 62 w 156"/>
                  <a:gd name="T83" fmla="*/ 75 h 79"/>
                  <a:gd name="T84" fmla="*/ 62 w 156"/>
                  <a:gd name="T85" fmla="*/ 7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6" h="79">
                    <a:moveTo>
                      <a:pt x="62" y="75"/>
                    </a:moveTo>
                    <a:lnTo>
                      <a:pt x="68" y="65"/>
                    </a:lnTo>
                    <a:lnTo>
                      <a:pt x="89" y="54"/>
                    </a:lnTo>
                    <a:lnTo>
                      <a:pt x="96" y="60"/>
                    </a:lnTo>
                    <a:lnTo>
                      <a:pt x="106" y="60"/>
                    </a:lnTo>
                    <a:lnTo>
                      <a:pt x="108" y="46"/>
                    </a:lnTo>
                    <a:lnTo>
                      <a:pt x="118" y="46"/>
                    </a:lnTo>
                    <a:lnTo>
                      <a:pt x="129" y="36"/>
                    </a:lnTo>
                    <a:lnTo>
                      <a:pt x="147" y="33"/>
                    </a:lnTo>
                    <a:lnTo>
                      <a:pt x="156" y="21"/>
                    </a:lnTo>
                    <a:lnTo>
                      <a:pt x="150" y="15"/>
                    </a:lnTo>
                    <a:lnTo>
                      <a:pt x="131" y="10"/>
                    </a:lnTo>
                    <a:lnTo>
                      <a:pt x="106" y="6"/>
                    </a:lnTo>
                    <a:lnTo>
                      <a:pt x="87" y="12"/>
                    </a:lnTo>
                    <a:lnTo>
                      <a:pt x="81" y="2"/>
                    </a:lnTo>
                    <a:lnTo>
                      <a:pt x="73" y="0"/>
                    </a:lnTo>
                    <a:lnTo>
                      <a:pt x="58" y="8"/>
                    </a:lnTo>
                    <a:lnTo>
                      <a:pt x="62" y="17"/>
                    </a:lnTo>
                    <a:lnTo>
                      <a:pt x="45" y="19"/>
                    </a:lnTo>
                    <a:lnTo>
                      <a:pt x="39" y="13"/>
                    </a:lnTo>
                    <a:lnTo>
                      <a:pt x="27" y="13"/>
                    </a:lnTo>
                    <a:lnTo>
                      <a:pt x="21" y="19"/>
                    </a:lnTo>
                    <a:lnTo>
                      <a:pt x="17" y="29"/>
                    </a:lnTo>
                    <a:lnTo>
                      <a:pt x="10" y="29"/>
                    </a:lnTo>
                    <a:lnTo>
                      <a:pt x="4" y="35"/>
                    </a:lnTo>
                    <a:lnTo>
                      <a:pt x="14" y="36"/>
                    </a:lnTo>
                    <a:lnTo>
                      <a:pt x="29" y="36"/>
                    </a:lnTo>
                    <a:lnTo>
                      <a:pt x="33" y="46"/>
                    </a:lnTo>
                    <a:lnTo>
                      <a:pt x="45" y="46"/>
                    </a:lnTo>
                    <a:lnTo>
                      <a:pt x="45" y="54"/>
                    </a:lnTo>
                    <a:lnTo>
                      <a:pt x="29" y="63"/>
                    </a:lnTo>
                    <a:lnTo>
                      <a:pt x="16" y="65"/>
                    </a:lnTo>
                    <a:lnTo>
                      <a:pt x="0" y="73"/>
                    </a:lnTo>
                    <a:lnTo>
                      <a:pt x="4" y="79"/>
                    </a:lnTo>
                    <a:lnTo>
                      <a:pt x="12" y="75"/>
                    </a:lnTo>
                    <a:lnTo>
                      <a:pt x="19" y="75"/>
                    </a:lnTo>
                    <a:lnTo>
                      <a:pt x="23" y="73"/>
                    </a:lnTo>
                    <a:lnTo>
                      <a:pt x="37" y="73"/>
                    </a:lnTo>
                    <a:lnTo>
                      <a:pt x="37" y="79"/>
                    </a:lnTo>
                    <a:lnTo>
                      <a:pt x="50" y="79"/>
                    </a:lnTo>
                    <a:lnTo>
                      <a:pt x="62" y="75"/>
                    </a:lnTo>
                    <a:lnTo>
                      <a:pt x="62" y="75"/>
                    </a:lnTo>
                    <a:lnTo>
                      <a:pt x="62" y="7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83" name="Freeform 176"/>
              <p:cNvSpPr>
                <a:spLocks/>
              </p:cNvSpPr>
              <p:nvPr/>
            </p:nvSpPr>
            <p:spPr bwMode="auto">
              <a:xfrm>
                <a:off x="3639" y="1956"/>
                <a:ext cx="207" cy="159"/>
              </a:xfrm>
              <a:custGeom>
                <a:avLst/>
                <a:gdLst>
                  <a:gd name="T0" fmla="*/ 6 w 207"/>
                  <a:gd name="T1" fmla="*/ 153 h 159"/>
                  <a:gd name="T2" fmla="*/ 26 w 207"/>
                  <a:gd name="T3" fmla="*/ 155 h 159"/>
                  <a:gd name="T4" fmla="*/ 31 w 207"/>
                  <a:gd name="T5" fmla="*/ 155 h 159"/>
                  <a:gd name="T6" fmla="*/ 62 w 207"/>
                  <a:gd name="T7" fmla="*/ 159 h 159"/>
                  <a:gd name="T8" fmla="*/ 84 w 207"/>
                  <a:gd name="T9" fmla="*/ 153 h 159"/>
                  <a:gd name="T10" fmla="*/ 84 w 207"/>
                  <a:gd name="T11" fmla="*/ 140 h 159"/>
                  <a:gd name="T12" fmla="*/ 85 w 207"/>
                  <a:gd name="T13" fmla="*/ 128 h 159"/>
                  <a:gd name="T14" fmla="*/ 97 w 207"/>
                  <a:gd name="T15" fmla="*/ 127 h 159"/>
                  <a:gd name="T16" fmla="*/ 109 w 207"/>
                  <a:gd name="T17" fmla="*/ 119 h 159"/>
                  <a:gd name="T18" fmla="*/ 126 w 207"/>
                  <a:gd name="T19" fmla="*/ 123 h 159"/>
                  <a:gd name="T20" fmla="*/ 126 w 207"/>
                  <a:gd name="T21" fmla="*/ 107 h 159"/>
                  <a:gd name="T22" fmla="*/ 140 w 207"/>
                  <a:gd name="T23" fmla="*/ 82 h 159"/>
                  <a:gd name="T24" fmla="*/ 151 w 207"/>
                  <a:gd name="T25" fmla="*/ 86 h 159"/>
                  <a:gd name="T26" fmla="*/ 165 w 207"/>
                  <a:gd name="T27" fmla="*/ 63 h 159"/>
                  <a:gd name="T28" fmla="*/ 159 w 207"/>
                  <a:gd name="T29" fmla="*/ 46 h 159"/>
                  <a:gd name="T30" fmla="*/ 192 w 207"/>
                  <a:gd name="T31" fmla="*/ 30 h 159"/>
                  <a:gd name="T32" fmla="*/ 203 w 207"/>
                  <a:gd name="T33" fmla="*/ 30 h 159"/>
                  <a:gd name="T34" fmla="*/ 207 w 207"/>
                  <a:gd name="T35" fmla="*/ 28 h 159"/>
                  <a:gd name="T36" fmla="*/ 205 w 207"/>
                  <a:gd name="T37" fmla="*/ 23 h 159"/>
                  <a:gd name="T38" fmla="*/ 199 w 207"/>
                  <a:gd name="T39" fmla="*/ 21 h 159"/>
                  <a:gd name="T40" fmla="*/ 192 w 207"/>
                  <a:gd name="T41" fmla="*/ 21 h 159"/>
                  <a:gd name="T42" fmla="*/ 178 w 207"/>
                  <a:gd name="T43" fmla="*/ 30 h 159"/>
                  <a:gd name="T44" fmla="*/ 161 w 207"/>
                  <a:gd name="T45" fmla="*/ 32 h 159"/>
                  <a:gd name="T46" fmla="*/ 163 w 207"/>
                  <a:gd name="T47" fmla="*/ 19 h 159"/>
                  <a:gd name="T48" fmla="*/ 161 w 207"/>
                  <a:gd name="T49" fmla="*/ 5 h 159"/>
                  <a:gd name="T50" fmla="*/ 153 w 207"/>
                  <a:gd name="T51" fmla="*/ 0 h 159"/>
                  <a:gd name="T52" fmla="*/ 145 w 207"/>
                  <a:gd name="T53" fmla="*/ 9 h 159"/>
                  <a:gd name="T54" fmla="*/ 140 w 207"/>
                  <a:gd name="T55" fmla="*/ 19 h 159"/>
                  <a:gd name="T56" fmla="*/ 118 w 207"/>
                  <a:gd name="T57" fmla="*/ 27 h 159"/>
                  <a:gd name="T58" fmla="*/ 109 w 207"/>
                  <a:gd name="T59" fmla="*/ 25 h 159"/>
                  <a:gd name="T60" fmla="*/ 87 w 207"/>
                  <a:gd name="T61" fmla="*/ 21 h 159"/>
                  <a:gd name="T62" fmla="*/ 70 w 207"/>
                  <a:gd name="T63" fmla="*/ 23 h 159"/>
                  <a:gd name="T64" fmla="*/ 62 w 207"/>
                  <a:gd name="T65" fmla="*/ 36 h 159"/>
                  <a:gd name="T66" fmla="*/ 35 w 207"/>
                  <a:gd name="T67" fmla="*/ 53 h 159"/>
                  <a:gd name="T68" fmla="*/ 31 w 207"/>
                  <a:gd name="T69" fmla="*/ 63 h 159"/>
                  <a:gd name="T70" fmla="*/ 24 w 207"/>
                  <a:gd name="T71" fmla="*/ 57 h 159"/>
                  <a:gd name="T72" fmla="*/ 12 w 207"/>
                  <a:gd name="T73" fmla="*/ 53 h 159"/>
                  <a:gd name="T74" fmla="*/ 12 w 207"/>
                  <a:gd name="T75" fmla="*/ 67 h 159"/>
                  <a:gd name="T76" fmla="*/ 0 w 207"/>
                  <a:gd name="T77" fmla="*/ 82 h 159"/>
                  <a:gd name="T78" fmla="*/ 5 w 207"/>
                  <a:gd name="T79" fmla="*/ 105 h 159"/>
                  <a:gd name="T80" fmla="*/ 2 w 207"/>
                  <a:gd name="T81" fmla="*/ 119 h 159"/>
                  <a:gd name="T82" fmla="*/ 8 w 207"/>
                  <a:gd name="T83" fmla="*/ 127 h 159"/>
                  <a:gd name="T84" fmla="*/ 14 w 207"/>
                  <a:gd name="T85" fmla="*/ 121 h 159"/>
                  <a:gd name="T86" fmla="*/ 20 w 207"/>
                  <a:gd name="T87" fmla="*/ 130 h 159"/>
                  <a:gd name="T88" fmla="*/ 12 w 207"/>
                  <a:gd name="T89" fmla="*/ 142 h 159"/>
                  <a:gd name="T90" fmla="*/ 6 w 207"/>
                  <a:gd name="T91" fmla="*/ 153 h 159"/>
                  <a:gd name="T92" fmla="*/ 6 w 207"/>
                  <a:gd name="T93" fmla="*/ 153 h 159"/>
                  <a:gd name="T94" fmla="*/ 6 w 207"/>
                  <a:gd name="T95" fmla="*/ 153 h 159"/>
                  <a:gd name="T96" fmla="*/ 6 w 207"/>
                  <a:gd name="T97" fmla="*/ 15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" h="159">
                    <a:moveTo>
                      <a:pt x="6" y="153"/>
                    </a:moveTo>
                    <a:lnTo>
                      <a:pt x="26" y="155"/>
                    </a:lnTo>
                    <a:lnTo>
                      <a:pt x="31" y="155"/>
                    </a:lnTo>
                    <a:lnTo>
                      <a:pt x="62" y="159"/>
                    </a:lnTo>
                    <a:lnTo>
                      <a:pt x="84" y="153"/>
                    </a:lnTo>
                    <a:lnTo>
                      <a:pt x="84" y="140"/>
                    </a:lnTo>
                    <a:lnTo>
                      <a:pt x="85" y="128"/>
                    </a:lnTo>
                    <a:lnTo>
                      <a:pt x="97" y="127"/>
                    </a:lnTo>
                    <a:lnTo>
                      <a:pt x="109" y="119"/>
                    </a:lnTo>
                    <a:lnTo>
                      <a:pt x="126" y="123"/>
                    </a:lnTo>
                    <a:lnTo>
                      <a:pt x="126" y="107"/>
                    </a:lnTo>
                    <a:lnTo>
                      <a:pt x="140" y="82"/>
                    </a:lnTo>
                    <a:lnTo>
                      <a:pt x="151" y="86"/>
                    </a:lnTo>
                    <a:lnTo>
                      <a:pt x="165" y="63"/>
                    </a:lnTo>
                    <a:lnTo>
                      <a:pt x="159" y="46"/>
                    </a:lnTo>
                    <a:lnTo>
                      <a:pt x="192" y="30"/>
                    </a:lnTo>
                    <a:lnTo>
                      <a:pt x="203" y="30"/>
                    </a:lnTo>
                    <a:lnTo>
                      <a:pt x="207" y="28"/>
                    </a:lnTo>
                    <a:lnTo>
                      <a:pt x="205" y="23"/>
                    </a:lnTo>
                    <a:lnTo>
                      <a:pt x="199" y="21"/>
                    </a:lnTo>
                    <a:lnTo>
                      <a:pt x="192" y="21"/>
                    </a:lnTo>
                    <a:lnTo>
                      <a:pt x="178" y="30"/>
                    </a:lnTo>
                    <a:lnTo>
                      <a:pt x="161" y="32"/>
                    </a:lnTo>
                    <a:lnTo>
                      <a:pt x="163" y="19"/>
                    </a:lnTo>
                    <a:lnTo>
                      <a:pt x="161" y="5"/>
                    </a:lnTo>
                    <a:lnTo>
                      <a:pt x="153" y="0"/>
                    </a:lnTo>
                    <a:lnTo>
                      <a:pt x="145" y="9"/>
                    </a:lnTo>
                    <a:lnTo>
                      <a:pt x="140" y="19"/>
                    </a:lnTo>
                    <a:lnTo>
                      <a:pt x="118" y="27"/>
                    </a:lnTo>
                    <a:lnTo>
                      <a:pt x="109" y="25"/>
                    </a:lnTo>
                    <a:lnTo>
                      <a:pt x="87" y="21"/>
                    </a:lnTo>
                    <a:lnTo>
                      <a:pt x="70" y="23"/>
                    </a:lnTo>
                    <a:lnTo>
                      <a:pt x="62" y="36"/>
                    </a:lnTo>
                    <a:lnTo>
                      <a:pt x="35" y="53"/>
                    </a:lnTo>
                    <a:lnTo>
                      <a:pt x="31" y="63"/>
                    </a:lnTo>
                    <a:lnTo>
                      <a:pt x="24" y="57"/>
                    </a:lnTo>
                    <a:lnTo>
                      <a:pt x="12" y="53"/>
                    </a:lnTo>
                    <a:lnTo>
                      <a:pt x="12" y="67"/>
                    </a:lnTo>
                    <a:lnTo>
                      <a:pt x="0" y="82"/>
                    </a:lnTo>
                    <a:lnTo>
                      <a:pt x="5" y="105"/>
                    </a:lnTo>
                    <a:lnTo>
                      <a:pt x="2" y="119"/>
                    </a:lnTo>
                    <a:lnTo>
                      <a:pt x="8" y="127"/>
                    </a:lnTo>
                    <a:lnTo>
                      <a:pt x="14" y="121"/>
                    </a:lnTo>
                    <a:lnTo>
                      <a:pt x="20" y="130"/>
                    </a:lnTo>
                    <a:lnTo>
                      <a:pt x="12" y="142"/>
                    </a:lnTo>
                    <a:lnTo>
                      <a:pt x="6" y="153"/>
                    </a:lnTo>
                    <a:lnTo>
                      <a:pt x="6" y="153"/>
                    </a:lnTo>
                    <a:lnTo>
                      <a:pt x="6" y="153"/>
                    </a:lnTo>
                    <a:lnTo>
                      <a:pt x="6" y="15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84" name="Freeform 177"/>
              <p:cNvSpPr>
                <a:spLocks/>
              </p:cNvSpPr>
              <p:nvPr/>
            </p:nvSpPr>
            <p:spPr bwMode="auto">
              <a:xfrm>
                <a:off x="3883" y="2015"/>
                <a:ext cx="30" cy="45"/>
              </a:xfrm>
              <a:custGeom>
                <a:avLst/>
                <a:gdLst>
                  <a:gd name="T0" fmla="*/ 26 w 30"/>
                  <a:gd name="T1" fmla="*/ 45 h 45"/>
                  <a:gd name="T2" fmla="*/ 30 w 30"/>
                  <a:gd name="T3" fmla="*/ 43 h 45"/>
                  <a:gd name="T4" fmla="*/ 28 w 30"/>
                  <a:gd name="T5" fmla="*/ 38 h 45"/>
                  <a:gd name="T6" fmla="*/ 24 w 30"/>
                  <a:gd name="T7" fmla="*/ 28 h 45"/>
                  <a:gd name="T8" fmla="*/ 24 w 30"/>
                  <a:gd name="T9" fmla="*/ 24 h 45"/>
                  <a:gd name="T10" fmla="*/ 26 w 30"/>
                  <a:gd name="T11" fmla="*/ 14 h 45"/>
                  <a:gd name="T12" fmla="*/ 26 w 30"/>
                  <a:gd name="T13" fmla="*/ 6 h 45"/>
                  <a:gd name="T14" fmla="*/ 21 w 30"/>
                  <a:gd name="T15" fmla="*/ 0 h 45"/>
                  <a:gd name="T16" fmla="*/ 9 w 30"/>
                  <a:gd name="T17" fmla="*/ 0 h 45"/>
                  <a:gd name="T18" fmla="*/ 0 w 30"/>
                  <a:gd name="T19" fmla="*/ 8 h 45"/>
                  <a:gd name="T20" fmla="*/ 2 w 30"/>
                  <a:gd name="T21" fmla="*/ 8 h 45"/>
                  <a:gd name="T22" fmla="*/ 4 w 30"/>
                  <a:gd name="T23" fmla="*/ 10 h 45"/>
                  <a:gd name="T24" fmla="*/ 9 w 30"/>
                  <a:gd name="T25" fmla="*/ 16 h 45"/>
                  <a:gd name="T26" fmla="*/ 15 w 30"/>
                  <a:gd name="T27" fmla="*/ 20 h 45"/>
                  <a:gd name="T28" fmla="*/ 19 w 30"/>
                  <a:gd name="T29" fmla="*/ 32 h 45"/>
                  <a:gd name="T30" fmla="*/ 24 w 30"/>
                  <a:gd name="T31" fmla="*/ 41 h 45"/>
                  <a:gd name="T32" fmla="*/ 26 w 30"/>
                  <a:gd name="T33" fmla="*/ 45 h 45"/>
                  <a:gd name="T34" fmla="*/ 26 w 30"/>
                  <a:gd name="T35" fmla="*/ 45 h 45"/>
                  <a:gd name="T36" fmla="*/ 26 w 30"/>
                  <a:gd name="T3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" h="45">
                    <a:moveTo>
                      <a:pt x="26" y="45"/>
                    </a:moveTo>
                    <a:lnTo>
                      <a:pt x="30" y="43"/>
                    </a:lnTo>
                    <a:lnTo>
                      <a:pt x="28" y="38"/>
                    </a:lnTo>
                    <a:lnTo>
                      <a:pt x="24" y="28"/>
                    </a:lnTo>
                    <a:lnTo>
                      <a:pt x="24" y="24"/>
                    </a:lnTo>
                    <a:lnTo>
                      <a:pt x="26" y="14"/>
                    </a:lnTo>
                    <a:lnTo>
                      <a:pt x="26" y="6"/>
                    </a:lnTo>
                    <a:lnTo>
                      <a:pt x="21" y="0"/>
                    </a:lnTo>
                    <a:lnTo>
                      <a:pt x="9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9" y="16"/>
                    </a:lnTo>
                    <a:lnTo>
                      <a:pt x="15" y="20"/>
                    </a:lnTo>
                    <a:lnTo>
                      <a:pt x="19" y="32"/>
                    </a:lnTo>
                    <a:lnTo>
                      <a:pt x="24" y="41"/>
                    </a:lnTo>
                    <a:lnTo>
                      <a:pt x="26" y="45"/>
                    </a:lnTo>
                    <a:lnTo>
                      <a:pt x="26" y="45"/>
                    </a:lnTo>
                    <a:lnTo>
                      <a:pt x="26" y="4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85" name="Freeform 178"/>
              <p:cNvSpPr>
                <a:spLocks/>
              </p:cNvSpPr>
              <p:nvPr/>
            </p:nvSpPr>
            <p:spPr bwMode="auto">
              <a:xfrm>
                <a:off x="4216" y="2221"/>
                <a:ext cx="109" cy="128"/>
              </a:xfrm>
              <a:custGeom>
                <a:avLst/>
                <a:gdLst>
                  <a:gd name="T0" fmla="*/ 15 w 109"/>
                  <a:gd name="T1" fmla="*/ 23 h 128"/>
                  <a:gd name="T2" fmla="*/ 23 w 109"/>
                  <a:gd name="T3" fmla="*/ 23 h 128"/>
                  <a:gd name="T4" fmla="*/ 21 w 109"/>
                  <a:gd name="T5" fmla="*/ 8 h 128"/>
                  <a:gd name="T6" fmla="*/ 25 w 109"/>
                  <a:gd name="T7" fmla="*/ 0 h 128"/>
                  <a:gd name="T8" fmla="*/ 33 w 109"/>
                  <a:gd name="T9" fmla="*/ 2 h 128"/>
                  <a:gd name="T10" fmla="*/ 35 w 109"/>
                  <a:gd name="T11" fmla="*/ 9 h 128"/>
                  <a:gd name="T12" fmla="*/ 41 w 109"/>
                  <a:gd name="T13" fmla="*/ 13 h 128"/>
                  <a:gd name="T14" fmla="*/ 41 w 109"/>
                  <a:gd name="T15" fmla="*/ 25 h 128"/>
                  <a:gd name="T16" fmla="*/ 56 w 109"/>
                  <a:gd name="T17" fmla="*/ 27 h 128"/>
                  <a:gd name="T18" fmla="*/ 70 w 109"/>
                  <a:gd name="T19" fmla="*/ 34 h 128"/>
                  <a:gd name="T20" fmla="*/ 68 w 109"/>
                  <a:gd name="T21" fmla="*/ 58 h 128"/>
                  <a:gd name="T22" fmla="*/ 76 w 109"/>
                  <a:gd name="T23" fmla="*/ 75 h 128"/>
                  <a:gd name="T24" fmla="*/ 97 w 109"/>
                  <a:gd name="T25" fmla="*/ 92 h 128"/>
                  <a:gd name="T26" fmla="*/ 98 w 109"/>
                  <a:gd name="T27" fmla="*/ 98 h 128"/>
                  <a:gd name="T28" fmla="*/ 109 w 109"/>
                  <a:gd name="T29" fmla="*/ 102 h 128"/>
                  <a:gd name="T30" fmla="*/ 106 w 109"/>
                  <a:gd name="T31" fmla="*/ 126 h 128"/>
                  <a:gd name="T32" fmla="*/ 100 w 109"/>
                  <a:gd name="T33" fmla="*/ 126 h 128"/>
                  <a:gd name="T34" fmla="*/ 94 w 109"/>
                  <a:gd name="T35" fmla="*/ 117 h 128"/>
                  <a:gd name="T36" fmla="*/ 88 w 109"/>
                  <a:gd name="T37" fmla="*/ 121 h 128"/>
                  <a:gd name="T38" fmla="*/ 87 w 109"/>
                  <a:gd name="T39" fmla="*/ 128 h 128"/>
                  <a:gd name="T40" fmla="*/ 72 w 109"/>
                  <a:gd name="T41" fmla="*/ 126 h 128"/>
                  <a:gd name="T42" fmla="*/ 76 w 109"/>
                  <a:gd name="T43" fmla="*/ 107 h 128"/>
                  <a:gd name="T44" fmla="*/ 75 w 109"/>
                  <a:gd name="T45" fmla="*/ 100 h 128"/>
                  <a:gd name="T46" fmla="*/ 62 w 109"/>
                  <a:gd name="T47" fmla="*/ 82 h 128"/>
                  <a:gd name="T48" fmla="*/ 58 w 109"/>
                  <a:gd name="T49" fmla="*/ 65 h 128"/>
                  <a:gd name="T50" fmla="*/ 50 w 109"/>
                  <a:gd name="T51" fmla="*/ 63 h 128"/>
                  <a:gd name="T52" fmla="*/ 43 w 109"/>
                  <a:gd name="T53" fmla="*/ 71 h 128"/>
                  <a:gd name="T54" fmla="*/ 37 w 109"/>
                  <a:gd name="T55" fmla="*/ 71 h 128"/>
                  <a:gd name="T56" fmla="*/ 31 w 109"/>
                  <a:gd name="T57" fmla="*/ 65 h 128"/>
                  <a:gd name="T58" fmla="*/ 23 w 109"/>
                  <a:gd name="T59" fmla="*/ 65 h 128"/>
                  <a:gd name="T60" fmla="*/ 13 w 109"/>
                  <a:gd name="T61" fmla="*/ 77 h 128"/>
                  <a:gd name="T62" fmla="*/ 7 w 109"/>
                  <a:gd name="T63" fmla="*/ 71 h 128"/>
                  <a:gd name="T64" fmla="*/ 9 w 109"/>
                  <a:gd name="T65" fmla="*/ 65 h 128"/>
                  <a:gd name="T66" fmla="*/ 13 w 109"/>
                  <a:gd name="T67" fmla="*/ 48 h 128"/>
                  <a:gd name="T68" fmla="*/ 4 w 109"/>
                  <a:gd name="T69" fmla="*/ 44 h 128"/>
                  <a:gd name="T70" fmla="*/ 0 w 109"/>
                  <a:gd name="T71" fmla="*/ 33 h 128"/>
                  <a:gd name="T72" fmla="*/ 9 w 109"/>
                  <a:gd name="T73" fmla="*/ 21 h 128"/>
                  <a:gd name="T74" fmla="*/ 13 w 109"/>
                  <a:gd name="T75" fmla="*/ 21 h 128"/>
                  <a:gd name="T76" fmla="*/ 15 w 109"/>
                  <a:gd name="T77" fmla="*/ 23 h 128"/>
                  <a:gd name="T78" fmla="*/ 15 w 109"/>
                  <a:gd name="T79" fmla="*/ 23 h 128"/>
                  <a:gd name="T80" fmla="*/ 15 w 109"/>
                  <a:gd name="T81" fmla="*/ 2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9" h="128">
                    <a:moveTo>
                      <a:pt x="15" y="23"/>
                    </a:moveTo>
                    <a:lnTo>
                      <a:pt x="23" y="23"/>
                    </a:lnTo>
                    <a:lnTo>
                      <a:pt x="21" y="8"/>
                    </a:lnTo>
                    <a:lnTo>
                      <a:pt x="25" y="0"/>
                    </a:lnTo>
                    <a:lnTo>
                      <a:pt x="33" y="2"/>
                    </a:lnTo>
                    <a:lnTo>
                      <a:pt x="35" y="9"/>
                    </a:lnTo>
                    <a:lnTo>
                      <a:pt x="41" y="13"/>
                    </a:lnTo>
                    <a:lnTo>
                      <a:pt x="41" y="25"/>
                    </a:lnTo>
                    <a:lnTo>
                      <a:pt x="56" y="27"/>
                    </a:lnTo>
                    <a:lnTo>
                      <a:pt x="70" y="34"/>
                    </a:lnTo>
                    <a:lnTo>
                      <a:pt x="68" y="58"/>
                    </a:lnTo>
                    <a:lnTo>
                      <a:pt x="76" y="75"/>
                    </a:lnTo>
                    <a:lnTo>
                      <a:pt x="97" y="92"/>
                    </a:lnTo>
                    <a:lnTo>
                      <a:pt x="98" y="98"/>
                    </a:lnTo>
                    <a:lnTo>
                      <a:pt x="109" y="102"/>
                    </a:lnTo>
                    <a:lnTo>
                      <a:pt x="106" y="126"/>
                    </a:lnTo>
                    <a:lnTo>
                      <a:pt x="100" y="126"/>
                    </a:lnTo>
                    <a:lnTo>
                      <a:pt x="94" y="117"/>
                    </a:lnTo>
                    <a:lnTo>
                      <a:pt x="88" y="121"/>
                    </a:lnTo>
                    <a:lnTo>
                      <a:pt x="87" y="128"/>
                    </a:lnTo>
                    <a:lnTo>
                      <a:pt x="72" y="126"/>
                    </a:lnTo>
                    <a:lnTo>
                      <a:pt x="76" y="107"/>
                    </a:lnTo>
                    <a:lnTo>
                      <a:pt x="75" y="100"/>
                    </a:lnTo>
                    <a:lnTo>
                      <a:pt x="62" y="82"/>
                    </a:lnTo>
                    <a:lnTo>
                      <a:pt x="58" y="65"/>
                    </a:lnTo>
                    <a:lnTo>
                      <a:pt x="50" y="63"/>
                    </a:lnTo>
                    <a:lnTo>
                      <a:pt x="43" y="71"/>
                    </a:lnTo>
                    <a:lnTo>
                      <a:pt x="37" y="71"/>
                    </a:lnTo>
                    <a:lnTo>
                      <a:pt x="31" y="65"/>
                    </a:lnTo>
                    <a:lnTo>
                      <a:pt x="23" y="65"/>
                    </a:lnTo>
                    <a:lnTo>
                      <a:pt x="13" y="77"/>
                    </a:lnTo>
                    <a:lnTo>
                      <a:pt x="7" y="71"/>
                    </a:lnTo>
                    <a:lnTo>
                      <a:pt x="9" y="65"/>
                    </a:lnTo>
                    <a:lnTo>
                      <a:pt x="13" y="48"/>
                    </a:lnTo>
                    <a:lnTo>
                      <a:pt x="4" y="44"/>
                    </a:lnTo>
                    <a:lnTo>
                      <a:pt x="0" y="33"/>
                    </a:lnTo>
                    <a:lnTo>
                      <a:pt x="9" y="21"/>
                    </a:lnTo>
                    <a:lnTo>
                      <a:pt x="13" y="21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5" y="2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86" name="Freeform 179"/>
              <p:cNvSpPr>
                <a:spLocks/>
              </p:cNvSpPr>
              <p:nvPr/>
            </p:nvSpPr>
            <p:spPr bwMode="auto">
              <a:xfrm>
                <a:off x="3927" y="2098"/>
                <a:ext cx="116" cy="65"/>
              </a:xfrm>
              <a:custGeom>
                <a:avLst/>
                <a:gdLst>
                  <a:gd name="T0" fmla="*/ 112 w 116"/>
                  <a:gd name="T1" fmla="*/ 41 h 65"/>
                  <a:gd name="T2" fmla="*/ 77 w 116"/>
                  <a:gd name="T3" fmla="*/ 33 h 65"/>
                  <a:gd name="T4" fmla="*/ 62 w 116"/>
                  <a:gd name="T5" fmla="*/ 21 h 65"/>
                  <a:gd name="T6" fmla="*/ 43 w 116"/>
                  <a:gd name="T7" fmla="*/ 14 h 65"/>
                  <a:gd name="T8" fmla="*/ 25 w 116"/>
                  <a:gd name="T9" fmla="*/ 0 h 65"/>
                  <a:gd name="T10" fmla="*/ 8 w 116"/>
                  <a:gd name="T11" fmla="*/ 2 h 65"/>
                  <a:gd name="T12" fmla="*/ 4 w 116"/>
                  <a:gd name="T13" fmla="*/ 12 h 65"/>
                  <a:gd name="T14" fmla="*/ 0 w 116"/>
                  <a:gd name="T15" fmla="*/ 21 h 65"/>
                  <a:gd name="T16" fmla="*/ 2 w 116"/>
                  <a:gd name="T17" fmla="*/ 33 h 65"/>
                  <a:gd name="T18" fmla="*/ 12 w 116"/>
                  <a:gd name="T19" fmla="*/ 37 h 65"/>
                  <a:gd name="T20" fmla="*/ 19 w 116"/>
                  <a:gd name="T21" fmla="*/ 41 h 65"/>
                  <a:gd name="T22" fmla="*/ 45 w 116"/>
                  <a:gd name="T23" fmla="*/ 47 h 65"/>
                  <a:gd name="T24" fmla="*/ 60 w 116"/>
                  <a:gd name="T25" fmla="*/ 48 h 65"/>
                  <a:gd name="T26" fmla="*/ 77 w 116"/>
                  <a:gd name="T27" fmla="*/ 59 h 65"/>
                  <a:gd name="T28" fmla="*/ 95 w 116"/>
                  <a:gd name="T29" fmla="*/ 65 h 65"/>
                  <a:gd name="T30" fmla="*/ 110 w 116"/>
                  <a:gd name="T31" fmla="*/ 64 h 65"/>
                  <a:gd name="T32" fmla="*/ 116 w 116"/>
                  <a:gd name="T33" fmla="*/ 53 h 65"/>
                  <a:gd name="T34" fmla="*/ 112 w 116"/>
                  <a:gd name="T35" fmla="*/ 41 h 65"/>
                  <a:gd name="T36" fmla="*/ 112 w 116"/>
                  <a:gd name="T37" fmla="*/ 41 h 65"/>
                  <a:gd name="T38" fmla="*/ 112 w 116"/>
                  <a:gd name="T39" fmla="*/ 4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6" h="65">
                    <a:moveTo>
                      <a:pt x="112" y="41"/>
                    </a:moveTo>
                    <a:lnTo>
                      <a:pt x="77" y="33"/>
                    </a:lnTo>
                    <a:lnTo>
                      <a:pt x="62" y="21"/>
                    </a:lnTo>
                    <a:lnTo>
                      <a:pt x="43" y="14"/>
                    </a:lnTo>
                    <a:lnTo>
                      <a:pt x="25" y="0"/>
                    </a:lnTo>
                    <a:lnTo>
                      <a:pt x="8" y="2"/>
                    </a:lnTo>
                    <a:lnTo>
                      <a:pt x="4" y="12"/>
                    </a:lnTo>
                    <a:lnTo>
                      <a:pt x="0" y="21"/>
                    </a:lnTo>
                    <a:lnTo>
                      <a:pt x="2" y="33"/>
                    </a:lnTo>
                    <a:lnTo>
                      <a:pt x="12" y="37"/>
                    </a:lnTo>
                    <a:lnTo>
                      <a:pt x="19" y="41"/>
                    </a:lnTo>
                    <a:lnTo>
                      <a:pt x="45" y="47"/>
                    </a:lnTo>
                    <a:lnTo>
                      <a:pt x="60" y="48"/>
                    </a:lnTo>
                    <a:lnTo>
                      <a:pt x="77" y="59"/>
                    </a:lnTo>
                    <a:lnTo>
                      <a:pt x="95" y="65"/>
                    </a:lnTo>
                    <a:lnTo>
                      <a:pt x="110" y="64"/>
                    </a:lnTo>
                    <a:lnTo>
                      <a:pt x="116" y="53"/>
                    </a:lnTo>
                    <a:lnTo>
                      <a:pt x="112" y="41"/>
                    </a:lnTo>
                    <a:lnTo>
                      <a:pt x="112" y="41"/>
                    </a:lnTo>
                    <a:lnTo>
                      <a:pt x="112" y="4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87" name="Freeform 180"/>
              <p:cNvSpPr>
                <a:spLocks/>
              </p:cNvSpPr>
              <p:nvPr/>
            </p:nvSpPr>
            <p:spPr bwMode="auto">
              <a:xfrm>
                <a:off x="4056" y="2131"/>
                <a:ext cx="44" cy="26"/>
              </a:xfrm>
              <a:custGeom>
                <a:avLst/>
                <a:gdLst>
                  <a:gd name="T0" fmla="*/ 44 w 44"/>
                  <a:gd name="T1" fmla="*/ 9 h 26"/>
                  <a:gd name="T2" fmla="*/ 36 w 44"/>
                  <a:gd name="T3" fmla="*/ 4 h 26"/>
                  <a:gd name="T4" fmla="*/ 25 w 44"/>
                  <a:gd name="T5" fmla="*/ 6 h 26"/>
                  <a:gd name="T6" fmla="*/ 19 w 44"/>
                  <a:gd name="T7" fmla="*/ 0 h 26"/>
                  <a:gd name="T8" fmla="*/ 9 w 44"/>
                  <a:gd name="T9" fmla="*/ 0 h 26"/>
                  <a:gd name="T10" fmla="*/ 0 w 44"/>
                  <a:gd name="T11" fmla="*/ 9 h 26"/>
                  <a:gd name="T12" fmla="*/ 0 w 44"/>
                  <a:gd name="T13" fmla="*/ 9 h 26"/>
                  <a:gd name="T14" fmla="*/ 2 w 44"/>
                  <a:gd name="T15" fmla="*/ 17 h 26"/>
                  <a:gd name="T16" fmla="*/ 8 w 44"/>
                  <a:gd name="T17" fmla="*/ 26 h 26"/>
                  <a:gd name="T18" fmla="*/ 44 w 44"/>
                  <a:gd name="T19" fmla="*/ 23 h 26"/>
                  <a:gd name="T20" fmla="*/ 44 w 44"/>
                  <a:gd name="T21" fmla="*/ 9 h 26"/>
                  <a:gd name="T22" fmla="*/ 44 w 44"/>
                  <a:gd name="T23" fmla="*/ 9 h 26"/>
                  <a:gd name="T24" fmla="*/ 44 w 44"/>
                  <a:gd name="T25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26">
                    <a:moveTo>
                      <a:pt x="44" y="9"/>
                    </a:moveTo>
                    <a:lnTo>
                      <a:pt x="36" y="4"/>
                    </a:lnTo>
                    <a:lnTo>
                      <a:pt x="25" y="6"/>
                    </a:lnTo>
                    <a:lnTo>
                      <a:pt x="19" y="0"/>
                    </a:lnTo>
                    <a:lnTo>
                      <a:pt x="9" y="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17"/>
                    </a:lnTo>
                    <a:lnTo>
                      <a:pt x="8" y="26"/>
                    </a:lnTo>
                    <a:lnTo>
                      <a:pt x="44" y="23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4" y="9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88" name="Freeform 181"/>
              <p:cNvSpPr>
                <a:spLocks/>
              </p:cNvSpPr>
              <p:nvPr/>
            </p:nvSpPr>
            <p:spPr bwMode="auto">
              <a:xfrm>
                <a:off x="2643" y="1899"/>
                <a:ext cx="41" cy="96"/>
              </a:xfrm>
              <a:custGeom>
                <a:avLst/>
                <a:gdLst>
                  <a:gd name="T0" fmla="*/ 8 w 41"/>
                  <a:gd name="T1" fmla="*/ 2 h 96"/>
                  <a:gd name="T2" fmla="*/ 6 w 41"/>
                  <a:gd name="T3" fmla="*/ 6 h 96"/>
                  <a:gd name="T4" fmla="*/ 8 w 41"/>
                  <a:gd name="T5" fmla="*/ 13 h 96"/>
                  <a:gd name="T6" fmla="*/ 10 w 41"/>
                  <a:gd name="T7" fmla="*/ 23 h 96"/>
                  <a:gd name="T8" fmla="*/ 8 w 41"/>
                  <a:gd name="T9" fmla="*/ 36 h 96"/>
                  <a:gd name="T10" fmla="*/ 4 w 41"/>
                  <a:gd name="T11" fmla="*/ 40 h 96"/>
                  <a:gd name="T12" fmla="*/ 4 w 41"/>
                  <a:gd name="T13" fmla="*/ 48 h 96"/>
                  <a:gd name="T14" fmla="*/ 0 w 41"/>
                  <a:gd name="T15" fmla="*/ 52 h 96"/>
                  <a:gd name="T16" fmla="*/ 0 w 41"/>
                  <a:gd name="T17" fmla="*/ 67 h 96"/>
                  <a:gd name="T18" fmla="*/ 4 w 41"/>
                  <a:gd name="T19" fmla="*/ 67 h 96"/>
                  <a:gd name="T20" fmla="*/ 6 w 41"/>
                  <a:gd name="T21" fmla="*/ 71 h 96"/>
                  <a:gd name="T22" fmla="*/ 6 w 41"/>
                  <a:gd name="T23" fmla="*/ 86 h 96"/>
                  <a:gd name="T24" fmla="*/ 4 w 41"/>
                  <a:gd name="T25" fmla="*/ 94 h 96"/>
                  <a:gd name="T26" fmla="*/ 12 w 41"/>
                  <a:gd name="T27" fmla="*/ 94 h 96"/>
                  <a:gd name="T28" fmla="*/ 19 w 41"/>
                  <a:gd name="T29" fmla="*/ 96 h 96"/>
                  <a:gd name="T30" fmla="*/ 25 w 41"/>
                  <a:gd name="T31" fmla="*/ 92 h 96"/>
                  <a:gd name="T32" fmla="*/ 27 w 41"/>
                  <a:gd name="T33" fmla="*/ 82 h 96"/>
                  <a:gd name="T34" fmla="*/ 31 w 41"/>
                  <a:gd name="T35" fmla="*/ 76 h 96"/>
                  <a:gd name="T36" fmla="*/ 35 w 41"/>
                  <a:gd name="T37" fmla="*/ 59 h 96"/>
                  <a:gd name="T38" fmla="*/ 31 w 41"/>
                  <a:gd name="T39" fmla="*/ 46 h 96"/>
                  <a:gd name="T40" fmla="*/ 35 w 41"/>
                  <a:gd name="T41" fmla="*/ 40 h 96"/>
                  <a:gd name="T42" fmla="*/ 35 w 41"/>
                  <a:gd name="T43" fmla="*/ 25 h 96"/>
                  <a:gd name="T44" fmla="*/ 39 w 41"/>
                  <a:gd name="T45" fmla="*/ 19 h 96"/>
                  <a:gd name="T46" fmla="*/ 41 w 41"/>
                  <a:gd name="T47" fmla="*/ 7 h 96"/>
                  <a:gd name="T48" fmla="*/ 35 w 41"/>
                  <a:gd name="T49" fmla="*/ 0 h 96"/>
                  <a:gd name="T50" fmla="*/ 29 w 41"/>
                  <a:gd name="T51" fmla="*/ 2 h 96"/>
                  <a:gd name="T52" fmla="*/ 16 w 41"/>
                  <a:gd name="T53" fmla="*/ 4 h 96"/>
                  <a:gd name="T54" fmla="*/ 8 w 41"/>
                  <a:gd name="T55" fmla="*/ 2 h 96"/>
                  <a:gd name="T56" fmla="*/ 8 w 41"/>
                  <a:gd name="T57" fmla="*/ 2 h 96"/>
                  <a:gd name="T58" fmla="*/ 8 w 41"/>
                  <a:gd name="T59" fmla="*/ 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1" h="96">
                    <a:moveTo>
                      <a:pt x="8" y="2"/>
                    </a:moveTo>
                    <a:lnTo>
                      <a:pt x="6" y="6"/>
                    </a:lnTo>
                    <a:lnTo>
                      <a:pt x="8" y="13"/>
                    </a:lnTo>
                    <a:lnTo>
                      <a:pt x="10" y="23"/>
                    </a:lnTo>
                    <a:lnTo>
                      <a:pt x="8" y="36"/>
                    </a:lnTo>
                    <a:lnTo>
                      <a:pt x="4" y="40"/>
                    </a:lnTo>
                    <a:lnTo>
                      <a:pt x="4" y="48"/>
                    </a:lnTo>
                    <a:lnTo>
                      <a:pt x="0" y="52"/>
                    </a:lnTo>
                    <a:lnTo>
                      <a:pt x="0" y="67"/>
                    </a:lnTo>
                    <a:lnTo>
                      <a:pt x="4" y="67"/>
                    </a:lnTo>
                    <a:lnTo>
                      <a:pt x="6" y="71"/>
                    </a:lnTo>
                    <a:lnTo>
                      <a:pt x="6" y="86"/>
                    </a:lnTo>
                    <a:lnTo>
                      <a:pt x="4" y="94"/>
                    </a:lnTo>
                    <a:lnTo>
                      <a:pt x="12" y="94"/>
                    </a:lnTo>
                    <a:lnTo>
                      <a:pt x="19" y="96"/>
                    </a:lnTo>
                    <a:lnTo>
                      <a:pt x="25" y="92"/>
                    </a:lnTo>
                    <a:lnTo>
                      <a:pt x="27" y="82"/>
                    </a:lnTo>
                    <a:lnTo>
                      <a:pt x="31" y="76"/>
                    </a:lnTo>
                    <a:lnTo>
                      <a:pt x="35" y="59"/>
                    </a:lnTo>
                    <a:lnTo>
                      <a:pt x="31" y="46"/>
                    </a:lnTo>
                    <a:lnTo>
                      <a:pt x="35" y="40"/>
                    </a:lnTo>
                    <a:lnTo>
                      <a:pt x="35" y="25"/>
                    </a:lnTo>
                    <a:lnTo>
                      <a:pt x="39" y="19"/>
                    </a:lnTo>
                    <a:lnTo>
                      <a:pt x="41" y="7"/>
                    </a:lnTo>
                    <a:lnTo>
                      <a:pt x="35" y="0"/>
                    </a:lnTo>
                    <a:lnTo>
                      <a:pt x="29" y="2"/>
                    </a:lnTo>
                    <a:lnTo>
                      <a:pt x="1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89" name="Freeform 182"/>
              <p:cNvSpPr>
                <a:spLocks/>
              </p:cNvSpPr>
              <p:nvPr/>
            </p:nvSpPr>
            <p:spPr bwMode="auto">
              <a:xfrm>
                <a:off x="3261" y="2085"/>
                <a:ext cx="6" cy="9"/>
              </a:xfrm>
              <a:custGeom>
                <a:avLst/>
                <a:gdLst>
                  <a:gd name="T0" fmla="*/ 4 w 6"/>
                  <a:gd name="T1" fmla="*/ 0 h 9"/>
                  <a:gd name="T2" fmla="*/ 0 w 6"/>
                  <a:gd name="T3" fmla="*/ 6 h 9"/>
                  <a:gd name="T4" fmla="*/ 2 w 6"/>
                  <a:gd name="T5" fmla="*/ 9 h 9"/>
                  <a:gd name="T6" fmla="*/ 6 w 6"/>
                  <a:gd name="T7" fmla="*/ 4 h 9"/>
                  <a:gd name="T8" fmla="*/ 5 w 6"/>
                  <a:gd name="T9" fmla="*/ 1 h 9"/>
                  <a:gd name="T10" fmla="*/ 5 w 6"/>
                  <a:gd name="T11" fmla="*/ 1 h 9"/>
                  <a:gd name="T12" fmla="*/ 4 w 6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9">
                    <a:moveTo>
                      <a:pt x="4" y="0"/>
                    </a:moveTo>
                    <a:lnTo>
                      <a:pt x="0" y="6"/>
                    </a:lnTo>
                    <a:lnTo>
                      <a:pt x="2" y="9"/>
                    </a:lnTo>
                    <a:lnTo>
                      <a:pt x="6" y="4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90" name="Freeform 183"/>
              <p:cNvSpPr>
                <a:spLocks/>
              </p:cNvSpPr>
              <p:nvPr/>
            </p:nvSpPr>
            <p:spPr bwMode="auto">
              <a:xfrm>
                <a:off x="2600" y="2193"/>
                <a:ext cx="242" cy="220"/>
              </a:xfrm>
              <a:custGeom>
                <a:avLst/>
                <a:gdLst>
                  <a:gd name="T0" fmla="*/ 110 w 242"/>
                  <a:gd name="T1" fmla="*/ 0 h 220"/>
                  <a:gd name="T2" fmla="*/ 77 w 242"/>
                  <a:gd name="T3" fmla="*/ 0 h 220"/>
                  <a:gd name="T4" fmla="*/ 95 w 242"/>
                  <a:gd name="T5" fmla="*/ 139 h 220"/>
                  <a:gd name="T6" fmla="*/ 44 w 242"/>
                  <a:gd name="T7" fmla="*/ 141 h 220"/>
                  <a:gd name="T8" fmla="*/ 41 w 242"/>
                  <a:gd name="T9" fmla="*/ 137 h 220"/>
                  <a:gd name="T10" fmla="*/ 33 w 242"/>
                  <a:gd name="T11" fmla="*/ 141 h 220"/>
                  <a:gd name="T12" fmla="*/ 23 w 242"/>
                  <a:gd name="T13" fmla="*/ 141 h 220"/>
                  <a:gd name="T14" fmla="*/ 15 w 242"/>
                  <a:gd name="T15" fmla="*/ 147 h 220"/>
                  <a:gd name="T16" fmla="*/ 10 w 242"/>
                  <a:gd name="T17" fmla="*/ 139 h 220"/>
                  <a:gd name="T18" fmla="*/ 4 w 242"/>
                  <a:gd name="T19" fmla="*/ 141 h 220"/>
                  <a:gd name="T20" fmla="*/ 0 w 242"/>
                  <a:gd name="T21" fmla="*/ 151 h 220"/>
                  <a:gd name="T22" fmla="*/ 4 w 242"/>
                  <a:gd name="T23" fmla="*/ 174 h 220"/>
                  <a:gd name="T24" fmla="*/ 12 w 242"/>
                  <a:gd name="T25" fmla="*/ 180 h 220"/>
                  <a:gd name="T26" fmla="*/ 12 w 242"/>
                  <a:gd name="T27" fmla="*/ 191 h 220"/>
                  <a:gd name="T28" fmla="*/ 27 w 242"/>
                  <a:gd name="T29" fmla="*/ 199 h 220"/>
                  <a:gd name="T30" fmla="*/ 39 w 242"/>
                  <a:gd name="T31" fmla="*/ 197 h 220"/>
                  <a:gd name="T32" fmla="*/ 42 w 242"/>
                  <a:gd name="T33" fmla="*/ 191 h 220"/>
                  <a:gd name="T34" fmla="*/ 48 w 242"/>
                  <a:gd name="T35" fmla="*/ 199 h 220"/>
                  <a:gd name="T36" fmla="*/ 60 w 242"/>
                  <a:gd name="T37" fmla="*/ 220 h 220"/>
                  <a:gd name="T38" fmla="*/ 73 w 242"/>
                  <a:gd name="T39" fmla="*/ 218 h 220"/>
                  <a:gd name="T40" fmla="*/ 81 w 242"/>
                  <a:gd name="T41" fmla="*/ 211 h 220"/>
                  <a:gd name="T42" fmla="*/ 89 w 242"/>
                  <a:gd name="T43" fmla="*/ 218 h 220"/>
                  <a:gd name="T44" fmla="*/ 99 w 242"/>
                  <a:gd name="T45" fmla="*/ 218 h 220"/>
                  <a:gd name="T46" fmla="*/ 100 w 242"/>
                  <a:gd name="T47" fmla="*/ 201 h 220"/>
                  <a:gd name="T48" fmla="*/ 106 w 242"/>
                  <a:gd name="T49" fmla="*/ 199 h 220"/>
                  <a:gd name="T50" fmla="*/ 104 w 242"/>
                  <a:gd name="T51" fmla="*/ 191 h 220"/>
                  <a:gd name="T52" fmla="*/ 118 w 242"/>
                  <a:gd name="T53" fmla="*/ 178 h 220"/>
                  <a:gd name="T54" fmla="*/ 120 w 242"/>
                  <a:gd name="T55" fmla="*/ 172 h 220"/>
                  <a:gd name="T56" fmla="*/ 131 w 242"/>
                  <a:gd name="T57" fmla="*/ 174 h 220"/>
                  <a:gd name="T58" fmla="*/ 143 w 242"/>
                  <a:gd name="T59" fmla="*/ 156 h 220"/>
                  <a:gd name="T60" fmla="*/ 151 w 242"/>
                  <a:gd name="T61" fmla="*/ 156 h 220"/>
                  <a:gd name="T62" fmla="*/ 156 w 242"/>
                  <a:gd name="T63" fmla="*/ 147 h 220"/>
                  <a:gd name="T64" fmla="*/ 174 w 242"/>
                  <a:gd name="T65" fmla="*/ 147 h 220"/>
                  <a:gd name="T66" fmla="*/ 178 w 242"/>
                  <a:gd name="T67" fmla="*/ 151 h 220"/>
                  <a:gd name="T68" fmla="*/ 199 w 242"/>
                  <a:gd name="T69" fmla="*/ 151 h 220"/>
                  <a:gd name="T70" fmla="*/ 207 w 242"/>
                  <a:gd name="T71" fmla="*/ 145 h 220"/>
                  <a:gd name="T72" fmla="*/ 222 w 242"/>
                  <a:gd name="T73" fmla="*/ 143 h 220"/>
                  <a:gd name="T74" fmla="*/ 242 w 242"/>
                  <a:gd name="T75" fmla="*/ 85 h 220"/>
                  <a:gd name="T76" fmla="*/ 218 w 242"/>
                  <a:gd name="T77" fmla="*/ 87 h 220"/>
                  <a:gd name="T78" fmla="*/ 216 w 242"/>
                  <a:gd name="T79" fmla="*/ 81 h 220"/>
                  <a:gd name="T80" fmla="*/ 216 w 242"/>
                  <a:gd name="T81" fmla="*/ 71 h 220"/>
                  <a:gd name="T82" fmla="*/ 209 w 242"/>
                  <a:gd name="T83" fmla="*/ 69 h 220"/>
                  <a:gd name="T84" fmla="*/ 199 w 242"/>
                  <a:gd name="T85" fmla="*/ 71 h 220"/>
                  <a:gd name="T86" fmla="*/ 193 w 242"/>
                  <a:gd name="T87" fmla="*/ 60 h 220"/>
                  <a:gd name="T88" fmla="*/ 110 w 242"/>
                  <a:gd name="T89" fmla="*/ 0 h 220"/>
                  <a:gd name="T90" fmla="*/ 110 w 242"/>
                  <a:gd name="T91" fmla="*/ 0 h 220"/>
                  <a:gd name="T92" fmla="*/ 110 w 242"/>
                  <a:gd name="T93" fmla="*/ 0 h 220"/>
                  <a:gd name="T94" fmla="*/ 110 w 242"/>
                  <a:gd name="T95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2" h="220">
                    <a:moveTo>
                      <a:pt x="110" y="0"/>
                    </a:moveTo>
                    <a:lnTo>
                      <a:pt x="77" y="0"/>
                    </a:lnTo>
                    <a:lnTo>
                      <a:pt x="95" y="139"/>
                    </a:lnTo>
                    <a:lnTo>
                      <a:pt x="44" y="141"/>
                    </a:lnTo>
                    <a:lnTo>
                      <a:pt x="41" y="137"/>
                    </a:lnTo>
                    <a:lnTo>
                      <a:pt x="33" y="141"/>
                    </a:lnTo>
                    <a:lnTo>
                      <a:pt x="23" y="141"/>
                    </a:lnTo>
                    <a:lnTo>
                      <a:pt x="15" y="147"/>
                    </a:lnTo>
                    <a:lnTo>
                      <a:pt x="10" y="139"/>
                    </a:lnTo>
                    <a:lnTo>
                      <a:pt x="4" y="141"/>
                    </a:lnTo>
                    <a:lnTo>
                      <a:pt x="0" y="151"/>
                    </a:lnTo>
                    <a:lnTo>
                      <a:pt x="4" y="174"/>
                    </a:lnTo>
                    <a:lnTo>
                      <a:pt x="12" y="180"/>
                    </a:lnTo>
                    <a:lnTo>
                      <a:pt x="12" y="191"/>
                    </a:lnTo>
                    <a:lnTo>
                      <a:pt x="27" y="199"/>
                    </a:lnTo>
                    <a:lnTo>
                      <a:pt x="39" y="197"/>
                    </a:lnTo>
                    <a:lnTo>
                      <a:pt x="42" y="191"/>
                    </a:lnTo>
                    <a:lnTo>
                      <a:pt x="48" y="199"/>
                    </a:lnTo>
                    <a:lnTo>
                      <a:pt x="60" y="220"/>
                    </a:lnTo>
                    <a:lnTo>
                      <a:pt x="73" y="218"/>
                    </a:lnTo>
                    <a:lnTo>
                      <a:pt x="81" y="211"/>
                    </a:lnTo>
                    <a:lnTo>
                      <a:pt x="89" y="218"/>
                    </a:lnTo>
                    <a:lnTo>
                      <a:pt x="99" y="218"/>
                    </a:lnTo>
                    <a:lnTo>
                      <a:pt x="100" y="201"/>
                    </a:lnTo>
                    <a:lnTo>
                      <a:pt x="106" y="199"/>
                    </a:lnTo>
                    <a:lnTo>
                      <a:pt x="104" y="191"/>
                    </a:lnTo>
                    <a:lnTo>
                      <a:pt x="118" y="178"/>
                    </a:lnTo>
                    <a:lnTo>
                      <a:pt x="120" y="172"/>
                    </a:lnTo>
                    <a:lnTo>
                      <a:pt x="131" y="174"/>
                    </a:lnTo>
                    <a:lnTo>
                      <a:pt x="143" y="156"/>
                    </a:lnTo>
                    <a:lnTo>
                      <a:pt x="151" y="156"/>
                    </a:lnTo>
                    <a:lnTo>
                      <a:pt x="156" y="147"/>
                    </a:lnTo>
                    <a:lnTo>
                      <a:pt x="174" y="147"/>
                    </a:lnTo>
                    <a:lnTo>
                      <a:pt x="178" y="151"/>
                    </a:lnTo>
                    <a:lnTo>
                      <a:pt x="199" y="151"/>
                    </a:lnTo>
                    <a:lnTo>
                      <a:pt x="207" y="145"/>
                    </a:lnTo>
                    <a:lnTo>
                      <a:pt x="222" y="143"/>
                    </a:lnTo>
                    <a:lnTo>
                      <a:pt x="242" y="85"/>
                    </a:lnTo>
                    <a:lnTo>
                      <a:pt x="218" y="87"/>
                    </a:lnTo>
                    <a:lnTo>
                      <a:pt x="216" y="81"/>
                    </a:lnTo>
                    <a:lnTo>
                      <a:pt x="216" y="71"/>
                    </a:lnTo>
                    <a:lnTo>
                      <a:pt x="209" y="69"/>
                    </a:lnTo>
                    <a:lnTo>
                      <a:pt x="199" y="71"/>
                    </a:lnTo>
                    <a:lnTo>
                      <a:pt x="193" y="6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91" name="Freeform 184"/>
              <p:cNvSpPr>
                <a:spLocks/>
              </p:cNvSpPr>
              <p:nvPr/>
            </p:nvSpPr>
            <p:spPr bwMode="auto">
              <a:xfrm>
                <a:off x="2698" y="2340"/>
                <a:ext cx="112" cy="80"/>
              </a:xfrm>
              <a:custGeom>
                <a:avLst/>
                <a:gdLst>
                  <a:gd name="T0" fmla="*/ 79 w 112"/>
                  <a:gd name="T1" fmla="*/ 4 h 80"/>
                  <a:gd name="T2" fmla="*/ 81 w 112"/>
                  <a:gd name="T3" fmla="*/ 14 h 80"/>
                  <a:gd name="T4" fmla="*/ 87 w 112"/>
                  <a:gd name="T5" fmla="*/ 21 h 80"/>
                  <a:gd name="T6" fmla="*/ 92 w 112"/>
                  <a:gd name="T7" fmla="*/ 21 h 80"/>
                  <a:gd name="T8" fmla="*/ 96 w 112"/>
                  <a:gd name="T9" fmla="*/ 31 h 80"/>
                  <a:gd name="T10" fmla="*/ 108 w 112"/>
                  <a:gd name="T11" fmla="*/ 40 h 80"/>
                  <a:gd name="T12" fmla="*/ 110 w 112"/>
                  <a:gd name="T13" fmla="*/ 46 h 80"/>
                  <a:gd name="T14" fmla="*/ 112 w 112"/>
                  <a:gd name="T15" fmla="*/ 50 h 80"/>
                  <a:gd name="T16" fmla="*/ 87 w 112"/>
                  <a:gd name="T17" fmla="*/ 63 h 80"/>
                  <a:gd name="T18" fmla="*/ 79 w 112"/>
                  <a:gd name="T19" fmla="*/ 59 h 80"/>
                  <a:gd name="T20" fmla="*/ 69 w 112"/>
                  <a:gd name="T21" fmla="*/ 57 h 80"/>
                  <a:gd name="T22" fmla="*/ 62 w 112"/>
                  <a:gd name="T23" fmla="*/ 57 h 80"/>
                  <a:gd name="T24" fmla="*/ 52 w 112"/>
                  <a:gd name="T25" fmla="*/ 54 h 80"/>
                  <a:gd name="T26" fmla="*/ 42 w 112"/>
                  <a:gd name="T27" fmla="*/ 55 h 80"/>
                  <a:gd name="T28" fmla="*/ 35 w 112"/>
                  <a:gd name="T29" fmla="*/ 74 h 80"/>
                  <a:gd name="T30" fmla="*/ 19 w 112"/>
                  <a:gd name="T31" fmla="*/ 74 h 80"/>
                  <a:gd name="T32" fmla="*/ 11 w 112"/>
                  <a:gd name="T33" fmla="*/ 80 h 80"/>
                  <a:gd name="T34" fmla="*/ 0 w 112"/>
                  <a:gd name="T35" fmla="*/ 71 h 80"/>
                  <a:gd name="T36" fmla="*/ 2 w 112"/>
                  <a:gd name="T37" fmla="*/ 54 h 80"/>
                  <a:gd name="T38" fmla="*/ 7 w 112"/>
                  <a:gd name="T39" fmla="*/ 52 h 80"/>
                  <a:gd name="T40" fmla="*/ 6 w 112"/>
                  <a:gd name="T41" fmla="*/ 44 h 80"/>
                  <a:gd name="T42" fmla="*/ 19 w 112"/>
                  <a:gd name="T43" fmla="*/ 31 h 80"/>
                  <a:gd name="T44" fmla="*/ 21 w 112"/>
                  <a:gd name="T45" fmla="*/ 25 h 80"/>
                  <a:gd name="T46" fmla="*/ 33 w 112"/>
                  <a:gd name="T47" fmla="*/ 27 h 80"/>
                  <a:gd name="T48" fmla="*/ 44 w 112"/>
                  <a:gd name="T49" fmla="*/ 10 h 80"/>
                  <a:gd name="T50" fmla="*/ 52 w 112"/>
                  <a:gd name="T51" fmla="*/ 10 h 80"/>
                  <a:gd name="T52" fmla="*/ 58 w 112"/>
                  <a:gd name="T53" fmla="*/ 0 h 80"/>
                  <a:gd name="T54" fmla="*/ 75 w 112"/>
                  <a:gd name="T55" fmla="*/ 0 h 80"/>
                  <a:gd name="T56" fmla="*/ 79 w 112"/>
                  <a:gd name="T57" fmla="*/ 4 h 80"/>
                  <a:gd name="T58" fmla="*/ 79 w 112"/>
                  <a:gd name="T59" fmla="*/ 4 h 80"/>
                  <a:gd name="T60" fmla="*/ 79 w 112"/>
                  <a:gd name="T61" fmla="*/ 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2" h="80">
                    <a:moveTo>
                      <a:pt x="79" y="4"/>
                    </a:moveTo>
                    <a:lnTo>
                      <a:pt x="81" y="14"/>
                    </a:lnTo>
                    <a:lnTo>
                      <a:pt x="87" y="21"/>
                    </a:lnTo>
                    <a:lnTo>
                      <a:pt x="92" y="21"/>
                    </a:lnTo>
                    <a:lnTo>
                      <a:pt x="96" y="31"/>
                    </a:lnTo>
                    <a:lnTo>
                      <a:pt x="108" y="40"/>
                    </a:lnTo>
                    <a:lnTo>
                      <a:pt x="110" y="46"/>
                    </a:lnTo>
                    <a:lnTo>
                      <a:pt x="112" y="50"/>
                    </a:lnTo>
                    <a:lnTo>
                      <a:pt x="87" y="63"/>
                    </a:lnTo>
                    <a:lnTo>
                      <a:pt x="79" y="59"/>
                    </a:lnTo>
                    <a:lnTo>
                      <a:pt x="69" y="57"/>
                    </a:lnTo>
                    <a:lnTo>
                      <a:pt x="62" y="57"/>
                    </a:lnTo>
                    <a:lnTo>
                      <a:pt x="52" y="54"/>
                    </a:lnTo>
                    <a:lnTo>
                      <a:pt x="42" y="55"/>
                    </a:lnTo>
                    <a:lnTo>
                      <a:pt x="35" y="74"/>
                    </a:lnTo>
                    <a:lnTo>
                      <a:pt x="19" y="74"/>
                    </a:lnTo>
                    <a:lnTo>
                      <a:pt x="11" y="80"/>
                    </a:lnTo>
                    <a:lnTo>
                      <a:pt x="0" y="71"/>
                    </a:lnTo>
                    <a:lnTo>
                      <a:pt x="2" y="54"/>
                    </a:lnTo>
                    <a:lnTo>
                      <a:pt x="7" y="52"/>
                    </a:lnTo>
                    <a:lnTo>
                      <a:pt x="6" y="44"/>
                    </a:lnTo>
                    <a:lnTo>
                      <a:pt x="19" y="31"/>
                    </a:lnTo>
                    <a:lnTo>
                      <a:pt x="21" y="25"/>
                    </a:lnTo>
                    <a:lnTo>
                      <a:pt x="33" y="27"/>
                    </a:lnTo>
                    <a:lnTo>
                      <a:pt x="44" y="10"/>
                    </a:lnTo>
                    <a:lnTo>
                      <a:pt x="52" y="10"/>
                    </a:lnTo>
                    <a:lnTo>
                      <a:pt x="58" y="0"/>
                    </a:lnTo>
                    <a:lnTo>
                      <a:pt x="75" y="0"/>
                    </a:lnTo>
                    <a:lnTo>
                      <a:pt x="79" y="4"/>
                    </a:lnTo>
                    <a:lnTo>
                      <a:pt x="79" y="4"/>
                    </a:lnTo>
                    <a:lnTo>
                      <a:pt x="79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92" name="Freeform 185"/>
              <p:cNvSpPr>
                <a:spLocks/>
              </p:cNvSpPr>
              <p:nvPr/>
            </p:nvSpPr>
            <p:spPr bwMode="auto">
              <a:xfrm>
                <a:off x="2943" y="2625"/>
                <a:ext cx="21" cy="14"/>
              </a:xfrm>
              <a:custGeom>
                <a:avLst/>
                <a:gdLst>
                  <a:gd name="T0" fmla="*/ 0 w 21"/>
                  <a:gd name="T1" fmla="*/ 8 h 14"/>
                  <a:gd name="T2" fmla="*/ 18 w 21"/>
                  <a:gd name="T3" fmla="*/ 0 h 14"/>
                  <a:gd name="T4" fmla="*/ 19 w 21"/>
                  <a:gd name="T5" fmla="*/ 0 h 14"/>
                  <a:gd name="T6" fmla="*/ 21 w 21"/>
                  <a:gd name="T7" fmla="*/ 7 h 14"/>
                  <a:gd name="T8" fmla="*/ 21 w 21"/>
                  <a:gd name="T9" fmla="*/ 7 h 14"/>
                  <a:gd name="T10" fmla="*/ 19 w 21"/>
                  <a:gd name="T11" fmla="*/ 10 h 14"/>
                  <a:gd name="T12" fmla="*/ 7 w 21"/>
                  <a:gd name="T13" fmla="*/ 14 h 14"/>
                  <a:gd name="T14" fmla="*/ 0 w 21"/>
                  <a:gd name="T15" fmla="*/ 8 h 14"/>
                  <a:gd name="T16" fmla="*/ 0 w 21"/>
                  <a:gd name="T17" fmla="*/ 8 h 14"/>
                  <a:gd name="T18" fmla="*/ 0 w 21"/>
                  <a:gd name="T1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14">
                    <a:moveTo>
                      <a:pt x="0" y="8"/>
                    </a:moveTo>
                    <a:lnTo>
                      <a:pt x="18" y="0"/>
                    </a:lnTo>
                    <a:lnTo>
                      <a:pt x="19" y="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9" y="10"/>
                    </a:lnTo>
                    <a:lnTo>
                      <a:pt x="7" y="1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93" name="Freeform 186"/>
              <p:cNvSpPr>
                <a:spLocks/>
              </p:cNvSpPr>
              <p:nvPr/>
            </p:nvSpPr>
            <p:spPr bwMode="auto">
              <a:xfrm>
                <a:off x="3093" y="2673"/>
                <a:ext cx="158" cy="144"/>
              </a:xfrm>
              <a:custGeom>
                <a:avLst/>
                <a:gdLst>
                  <a:gd name="T0" fmla="*/ 12 w 158"/>
                  <a:gd name="T1" fmla="*/ 133 h 144"/>
                  <a:gd name="T2" fmla="*/ 21 w 158"/>
                  <a:gd name="T3" fmla="*/ 136 h 144"/>
                  <a:gd name="T4" fmla="*/ 37 w 158"/>
                  <a:gd name="T5" fmla="*/ 136 h 144"/>
                  <a:gd name="T6" fmla="*/ 46 w 158"/>
                  <a:gd name="T7" fmla="*/ 138 h 144"/>
                  <a:gd name="T8" fmla="*/ 52 w 158"/>
                  <a:gd name="T9" fmla="*/ 144 h 144"/>
                  <a:gd name="T10" fmla="*/ 66 w 158"/>
                  <a:gd name="T11" fmla="*/ 144 h 144"/>
                  <a:gd name="T12" fmla="*/ 73 w 158"/>
                  <a:gd name="T13" fmla="*/ 133 h 144"/>
                  <a:gd name="T14" fmla="*/ 81 w 158"/>
                  <a:gd name="T15" fmla="*/ 130 h 144"/>
                  <a:gd name="T16" fmla="*/ 91 w 158"/>
                  <a:gd name="T17" fmla="*/ 125 h 144"/>
                  <a:gd name="T18" fmla="*/ 93 w 158"/>
                  <a:gd name="T19" fmla="*/ 118 h 144"/>
                  <a:gd name="T20" fmla="*/ 96 w 158"/>
                  <a:gd name="T21" fmla="*/ 112 h 144"/>
                  <a:gd name="T22" fmla="*/ 110 w 158"/>
                  <a:gd name="T23" fmla="*/ 110 h 144"/>
                  <a:gd name="T24" fmla="*/ 112 w 158"/>
                  <a:gd name="T25" fmla="*/ 99 h 144"/>
                  <a:gd name="T26" fmla="*/ 119 w 158"/>
                  <a:gd name="T27" fmla="*/ 97 h 144"/>
                  <a:gd name="T28" fmla="*/ 129 w 158"/>
                  <a:gd name="T29" fmla="*/ 91 h 144"/>
                  <a:gd name="T30" fmla="*/ 139 w 158"/>
                  <a:gd name="T31" fmla="*/ 91 h 144"/>
                  <a:gd name="T32" fmla="*/ 150 w 158"/>
                  <a:gd name="T33" fmla="*/ 85 h 144"/>
                  <a:gd name="T34" fmla="*/ 154 w 158"/>
                  <a:gd name="T35" fmla="*/ 60 h 144"/>
                  <a:gd name="T36" fmla="*/ 158 w 158"/>
                  <a:gd name="T37" fmla="*/ 56 h 144"/>
                  <a:gd name="T38" fmla="*/ 156 w 158"/>
                  <a:gd name="T39" fmla="*/ 29 h 144"/>
                  <a:gd name="T40" fmla="*/ 148 w 158"/>
                  <a:gd name="T41" fmla="*/ 16 h 144"/>
                  <a:gd name="T42" fmla="*/ 133 w 158"/>
                  <a:gd name="T43" fmla="*/ 10 h 144"/>
                  <a:gd name="T44" fmla="*/ 121 w 158"/>
                  <a:gd name="T45" fmla="*/ 0 h 144"/>
                  <a:gd name="T46" fmla="*/ 106 w 158"/>
                  <a:gd name="T47" fmla="*/ 4 h 144"/>
                  <a:gd name="T48" fmla="*/ 98 w 158"/>
                  <a:gd name="T49" fmla="*/ 8 h 144"/>
                  <a:gd name="T50" fmla="*/ 91 w 158"/>
                  <a:gd name="T51" fmla="*/ 16 h 144"/>
                  <a:gd name="T52" fmla="*/ 85 w 158"/>
                  <a:gd name="T53" fmla="*/ 48 h 144"/>
                  <a:gd name="T54" fmla="*/ 93 w 158"/>
                  <a:gd name="T55" fmla="*/ 58 h 144"/>
                  <a:gd name="T56" fmla="*/ 98 w 158"/>
                  <a:gd name="T57" fmla="*/ 58 h 144"/>
                  <a:gd name="T58" fmla="*/ 102 w 158"/>
                  <a:gd name="T59" fmla="*/ 52 h 144"/>
                  <a:gd name="T60" fmla="*/ 108 w 158"/>
                  <a:gd name="T61" fmla="*/ 56 h 144"/>
                  <a:gd name="T62" fmla="*/ 108 w 158"/>
                  <a:gd name="T63" fmla="*/ 75 h 144"/>
                  <a:gd name="T64" fmla="*/ 100 w 158"/>
                  <a:gd name="T65" fmla="*/ 79 h 144"/>
                  <a:gd name="T66" fmla="*/ 68 w 158"/>
                  <a:gd name="T67" fmla="*/ 48 h 144"/>
                  <a:gd name="T68" fmla="*/ 60 w 158"/>
                  <a:gd name="T69" fmla="*/ 47 h 144"/>
                  <a:gd name="T70" fmla="*/ 58 w 158"/>
                  <a:gd name="T71" fmla="*/ 54 h 144"/>
                  <a:gd name="T72" fmla="*/ 52 w 158"/>
                  <a:gd name="T73" fmla="*/ 54 h 144"/>
                  <a:gd name="T74" fmla="*/ 48 w 158"/>
                  <a:gd name="T75" fmla="*/ 48 h 144"/>
                  <a:gd name="T76" fmla="*/ 43 w 158"/>
                  <a:gd name="T77" fmla="*/ 45 h 144"/>
                  <a:gd name="T78" fmla="*/ 39 w 158"/>
                  <a:gd name="T79" fmla="*/ 47 h 144"/>
                  <a:gd name="T80" fmla="*/ 35 w 158"/>
                  <a:gd name="T81" fmla="*/ 47 h 144"/>
                  <a:gd name="T82" fmla="*/ 29 w 158"/>
                  <a:gd name="T83" fmla="*/ 48 h 144"/>
                  <a:gd name="T84" fmla="*/ 27 w 158"/>
                  <a:gd name="T85" fmla="*/ 70 h 144"/>
                  <a:gd name="T86" fmla="*/ 0 w 158"/>
                  <a:gd name="T87" fmla="*/ 70 h 144"/>
                  <a:gd name="T88" fmla="*/ 2 w 158"/>
                  <a:gd name="T89" fmla="*/ 124 h 144"/>
                  <a:gd name="T90" fmla="*/ 12 w 158"/>
                  <a:gd name="T91" fmla="*/ 133 h 144"/>
                  <a:gd name="T92" fmla="*/ 12 w 158"/>
                  <a:gd name="T93" fmla="*/ 133 h 144"/>
                  <a:gd name="T94" fmla="*/ 12 w 158"/>
                  <a:gd name="T95" fmla="*/ 13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8" h="144">
                    <a:moveTo>
                      <a:pt x="12" y="133"/>
                    </a:moveTo>
                    <a:lnTo>
                      <a:pt x="21" y="136"/>
                    </a:lnTo>
                    <a:lnTo>
                      <a:pt x="37" y="136"/>
                    </a:lnTo>
                    <a:lnTo>
                      <a:pt x="46" y="138"/>
                    </a:lnTo>
                    <a:lnTo>
                      <a:pt x="52" y="144"/>
                    </a:lnTo>
                    <a:lnTo>
                      <a:pt x="66" y="144"/>
                    </a:lnTo>
                    <a:lnTo>
                      <a:pt x="73" y="133"/>
                    </a:lnTo>
                    <a:lnTo>
                      <a:pt x="81" y="130"/>
                    </a:lnTo>
                    <a:lnTo>
                      <a:pt x="91" y="125"/>
                    </a:lnTo>
                    <a:lnTo>
                      <a:pt x="93" y="118"/>
                    </a:lnTo>
                    <a:lnTo>
                      <a:pt x="96" y="112"/>
                    </a:lnTo>
                    <a:lnTo>
                      <a:pt x="110" y="110"/>
                    </a:lnTo>
                    <a:lnTo>
                      <a:pt x="112" y="99"/>
                    </a:lnTo>
                    <a:lnTo>
                      <a:pt x="119" y="97"/>
                    </a:lnTo>
                    <a:lnTo>
                      <a:pt x="129" y="91"/>
                    </a:lnTo>
                    <a:lnTo>
                      <a:pt x="139" y="91"/>
                    </a:lnTo>
                    <a:lnTo>
                      <a:pt x="150" y="85"/>
                    </a:lnTo>
                    <a:lnTo>
                      <a:pt x="154" y="60"/>
                    </a:lnTo>
                    <a:lnTo>
                      <a:pt x="158" y="56"/>
                    </a:lnTo>
                    <a:lnTo>
                      <a:pt x="156" y="29"/>
                    </a:lnTo>
                    <a:lnTo>
                      <a:pt x="148" y="16"/>
                    </a:lnTo>
                    <a:lnTo>
                      <a:pt x="133" y="10"/>
                    </a:lnTo>
                    <a:lnTo>
                      <a:pt x="121" y="0"/>
                    </a:lnTo>
                    <a:lnTo>
                      <a:pt x="106" y="4"/>
                    </a:lnTo>
                    <a:lnTo>
                      <a:pt x="98" y="8"/>
                    </a:lnTo>
                    <a:lnTo>
                      <a:pt x="91" y="16"/>
                    </a:lnTo>
                    <a:lnTo>
                      <a:pt x="85" y="48"/>
                    </a:lnTo>
                    <a:lnTo>
                      <a:pt x="93" y="58"/>
                    </a:lnTo>
                    <a:lnTo>
                      <a:pt x="98" y="58"/>
                    </a:lnTo>
                    <a:lnTo>
                      <a:pt x="102" y="52"/>
                    </a:lnTo>
                    <a:lnTo>
                      <a:pt x="108" y="56"/>
                    </a:lnTo>
                    <a:lnTo>
                      <a:pt x="108" y="75"/>
                    </a:lnTo>
                    <a:lnTo>
                      <a:pt x="100" y="79"/>
                    </a:lnTo>
                    <a:lnTo>
                      <a:pt x="68" y="48"/>
                    </a:lnTo>
                    <a:lnTo>
                      <a:pt x="60" y="47"/>
                    </a:lnTo>
                    <a:lnTo>
                      <a:pt x="58" y="54"/>
                    </a:lnTo>
                    <a:lnTo>
                      <a:pt x="52" y="54"/>
                    </a:lnTo>
                    <a:lnTo>
                      <a:pt x="48" y="48"/>
                    </a:lnTo>
                    <a:lnTo>
                      <a:pt x="43" y="45"/>
                    </a:lnTo>
                    <a:lnTo>
                      <a:pt x="39" y="47"/>
                    </a:lnTo>
                    <a:lnTo>
                      <a:pt x="35" y="47"/>
                    </a:lnTo>
                    <a:lnTo>
                      <a:pt x="29" y="48"/>
                    </a:lnTo>
                    <a:lnTo>
                      <a:pt x="27" y="70"/>
                    </a:lnTo>
                    <a:lnTo>
                      <a:pt x="0" y="70"/>
                    </a:lnTo>
                    <a:lnTo>
                      <a:pt x="2" y="124"/>
                    </a:lnTo>
                    <a:lnTo>
                      <a:pt x="12" y="133"/>
                    </a:lnTo>
                    <a:lnTo>
                      <a:pt x="12" y="133"/>
                    </a:lnTo>
                    <a:lnTo>
                      <a:pt x="12" y="13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94" name="Freeform 187"/>
              <p:cNvSpPr>
                <a:spLocks/>
              </p:cNvSpPr>
              <p:nvPr/>
            </p:nvSpPr>
            <p:spPr bwMode="auto">
              <a:xfrm>
                <a:off x="3191" y="2569"/>
                <a:ext cx="25" cy="23"/>
              </a:xfrm>
              <a:custGeom>
                <a:avLst/>
                <a:gdLst>
                  <a:gd name="T0" fmla="*/ 0 w 25"/>
                  <a:gd name="T1" fmla="*/ 5 h 23"/>
                  <a:gd name="T2" fmla="*/ 10 w 25"/>
                  <a:gd name="T3" fmla="*/ 3 h 23"/>
                  <a:gd name="T4" fmla="*/ 14 w 25"/>
                  <a:gd name="T5" fmla="*/ 0 h 23"/>
                  <a:gd name="T6" fmla="*/ 19 w 25"/>
                  <a:gd name="T7" fmla="*/ 2 h 23"/>
                  <a:gd name="T8" fmla="*/ 25 w 25"/>
                  <a:gd name="T9" fmla="*/ 7 h 23"/>
                  <a:gd name="T10" fmla="*/ 23 w 25"/>
                  <a:gd name="T11" fmla="*/ 13 h 23"/>
                  <a:gd name="T12" fmla="*/ 17 w 25"/>
                  <a:gd name="T13" fmla="*/ 15 h 23"/>
                  <a:gd name="T14" fmla="*/ 17 w 25"/>
                  <a:gd name="T15" fmla="*/ 21 h 23"/>
                  <a:gd name="T16" fmla="*/ 12 w 25"/>
                  <a:gd name="T17" fmla="*/ 21 h 23"/>
                  <a:gd name="T18" fmla="*/ 10 w 25"/>
                  <a:gd name="T19" fmla="*/ 23 h 23"/>
                  <a:gd name="T20" fmla="*/ 6 w 25"/>
                  <a:gd name="T21" fmla="*/ 23 h 23"/>
                  <a:gd name="T22" fmla="*/ 4 w 25"/>
                  <a:gd name="T23" fmla="*/ 21 h 23"/>
                  <a:gd name="T24" fmla="*/ 0 w 25"/>
                  <a:gd name="T25" fmla="*/ 21 h 23"/>
                  <a:gd name="T26" fmla="*/ 0 w 25"/>
                  <a:gd name="T27" fmla="*/ 5 h 23"/>
                  <a:gd name="T28" fmla="*/ 0 w 25"/>
                  <a:gd name="T29" fmla="*/ 5 h 23"/>
                  <a:gd name="T30" fmla="*/ 0 w 25"/>
                  <a:gd name="T31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23">
                    <a:moveTo>
                      <a:pt x="0" y="5"/>
                    </a:moveTo>
                    <a:lnTo>
                      <a:pt x="10" y="3"/>
                    </a:lnTo>
                    <a:lnTo>
                      <a:pt x="14" y="0"/>
                    </a:lnTo>
                    <a:lnTo>
                      <a:pt x="19" y="2"/>
                    </a:lnTo>
                    <a:lnTo>
                      <a:pt x="25" y="7"/>
                    </a:lnTo>
                    <a:lnTo>
                      <a:pt x="23" y="13"/>
                    </a:lnTo>
                    <a:lnTo>
                      <a:pt x="17" y="15"/>
                    </a:lnTo>
                    <a:lnTo>
                      <a:pt x="17" y="21"/>
                    </a:lnTo>
                    <a:lnTo>
                      <a:pt x="12" y="21"/>
                    </a:lnTo>
                    <a:lnTo>
                      <a:pt x="10" y="23"/>
                    </a:lnTo>
                    <a:lnTo>
                      <a:pt x="6" y="23"/>
                    </a:lnTo>
                    <a:lnTo>
                      <a:pt x="4" y="21"/>
                    </a:lnTo>
                    <a:lnTo>
                      <a:pt x="0" y="2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95" name="Freeform 188"/>
              <p:cNvSpPr>
                <a:spLocks/>
              </p:cNvSpPr>
              <p:nvPr/>
            </p:nvSpPr>
            <p:spPr bwMode="auto">
              <a:xfrm>
                <a:off x="3241" y="2689"/>
                <a:ext cx="41" cy="115"/>
              </a:xfrm>
              <a:custGeom>
                <a:avLst/>
                <a:gdLst>
                  <a:gd name="T0" fmla="*/ 0 w 41"/>
                  <a:gd name="T1" fmla="*/ 0 h 115"/>
                  <a:gd name="T2" fmla="*/ 8 w 41"/>
                  <a:gd name="T3" fmla="*/ 14 h 115"/>
                  <a:gd name="T4" fmla="*/ 10 w 41"/>
                  <a:gd name="T5" fmla="*/ 41 h 115"/>
                  <a:gd name="T6" fmla="*/ 6 w 41"/>
                  <a:gd name="T7" fmla="*/ 45 h 115"/>
                  <a:gd name="T8" fmla="*/ 2 w 41"/>
                  <a:gd name="T9" fmla="*/ 70 h 115"/>
                  <a:gd name="T10" fmla="*/ 10 w 41"/>
                  <a:gd name="T11" fmla="*/ 72 h 115"/>
                  <a:gd name="T12" fmla="*/ 14 w 41"/>
                  <a:gd name="T13" fmla="*/ 75 h 115"/>
                  <a:gd name="T14" fmla="*/ 23 w 41"/>
                  <a:gd name="T15" fmla="*/ 77 h 115"/>
                  <a:gd name="T16" fmla="*/ 23 w 41"/>
                  <a:gd name="T17" fmla="*/ 89 h 115"/>
                  <a:gd name="T18" fmla="*/ 23 w 41"/>
                  <a:gd name="T19" fmla="*/ 100 h 115"/>
                  <a:gd name="T20" fmla="*/ 25 w 41"/>
                  <a:gd name="T21" fmla="*/ 109 h 115"/>
                  <a:gd name="T22" fmla="*/ 35 w 41"/>
                  <a:gd name="T23" fmla="*/ 115 h 115"/>
                  <a:gd name="T24" fmla="*/ 37 w 41"/>
                  <a:gd name="T25" fmla="*/ 115 h 115"/>
                  <a:gd name="T26" fmla="*/ 35 w 41"/>
                  <a:gd name="T27" fmla="*/ 102 h 115"/>
                  <a:gd name="T28" fmla="*/ 41 w 41"/>
                  <a:gd name="T29" fmla="*/ 93 h 115"/>
                  <a:gd name="T30" fmla="*/ 41 w 41"/>
                  <a:gd name="T31" fmla="*/ 75 h 115"/>
                  <a:gd name="T32" fmla="*/ 35 w 41"/>
                  <a:gd name="T33" fmla="*/ 64 h 115"/>
                  <a:gd name="T34" fmla="*/ 27 w 41"/>
                  <a:gd name="T35" fmla="*/ 54 h 115"/>
                  <a:gd name="T36" fmla="*/ 29 w 41"/>
                  <a:gd name="T37" fmla="*/ 35 h 115"/>
                  <a:gd name="T38" fmla="*/ 27 w 41"/>
                  <a:gd name="T39" fmla="*/ 18 h 115"/>
                  <a:gd name="T40" fmla="*/ 22 w 41"/>
                  <a:gd name="T41" fmla="*/ 4 h 115"/>
                  <a:gd name="T42" fmla="*/ 12 w 41"/>
                  <a:gd name="T43" fmla="*/ 0 h 115"/>
                  <a:gd name="T44" fmla="*/ 0 w 41"/>
                  <a:gd name="T45" fmla="*/ 0 h 115"/>
                  <a:gd name="T46" fmla="*/ 0 w 41"/>
                  <a:gd name="T47" fmla="*/ 0 h 115"/>
                  <a:gd name="T48" fmla="*/ 0 w 41"/>
                  <a:gd name="T4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1" h="115">
                    <a:moveTo>
                      <a:pt x="0" y="0"/>
                    </a:moveTo>
                    <a:lnTo>
                      <a:pt x="8" y="14"/>
                    </a:lnTo>
                    <a:lnTo>
                      <a:pt x="10" y="41"/>
                    </a:lnTo>
                    <a:lnTo>
                      <a:pt x="6" y="45"/>
                    </a:lnTo>
                    <a:lnTo>
                      <a:pt x="2" y="70"/>
                    </a:lnTo>
                    <a:lnTo>
                      <a:pt x="10" y="72"/>
                    </a:lnTo>
                    <a:lnTo>
                      <a:pt x="14" y="75"/>
                    </a:lnTo>
                    <a:lnTo>
                      <a:pt x="23" y="77"/>
                    </a:lnTo>
                    <a:lnTo>
                      <a:pt x="23" y="89"/>
                    </a:lnTo>
                    <a:lnTo>
                      <a:pt x="23" y="100"/>
                    </a:lnTo>
                    <a:lnTo>
                      <a:pt x="25" y="109"/>
                    </a:lnTo>
                    <a:lnTo>
                      <a:pt x="35" y="115"/>
                    </a:lnTo>
                    <a:lnTo>
                      <a:pt x="37" y="115"/>
                    </a:lnTo>
                    <a:lnTo>
                      <a:pt x="35" y="102"/>
                    </a:lnTo>
                    <a:lnTo>
                      <a:pt x="41" y="93"/>
                    </a:lnTo>
                    <a:lnTo>
                      <a:pt x="41" y="75"/>
                    </a:lnTo>
                    <a:lnTo>
                      <a:pt x="35" y="64"/>
                    </a:lnTo>
                    <a:lnTo>
                      <a:pt x="27" y="54"/>
                    </a:lnTo>
                    <a:lnTo>
                      <a:pt x="29" y="35"/>
                    </a:lnTo>
                    <a:lnTo>
                      <a:pt x="27" y="18"/>
                    </a:lnTo>
                    <a:lnTo>
                      <a:pt x="22" y="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96" name="Freeform 189"/>
              <p:cNvSpPr>
                <a:spLocks/>
              </p:cNvSpPr>
              <p:nvPr/>
            </p:nvSpPr>
            <p:spPr bwMode="auto">
              <a:xfrm>
                <a:off x="3008" y="2877"/>
                <a:ext cx="233" cy="213"/>
              </a:xfrm>
              <a:custGeom>
                <a:avLst/>
                <a:gdLst>
                  <a:gd name="T0" fmla="*/ 221 w 233"/>
                  <a:gd name="T1" fmla="*/ 75 h 213"/>
                  <a:gd name="T2" fmla="*/ 218 w 233"/>
                  <a:gd name="T3" fmla="*/ 55 h 213"/>
                  <a:gd name="T4" fmla="*/ 220 w 233"/>
                  <a:gd name="T5" fmla="*/ 40 h 213"/>
                  <a:gd name="T6" fmla="*/ 214 w 233"/>
                  <a:gd name="T7" fmla="*/ 5 h 213"/>
                  <a:gd name="T8" fmla="*/ 193 w 233"/>
                  <a:gd name="T9" fmla="*/ 0 h 213"/>
                  <a:gd name="T10" fmla="*/ 185 w 233"/>
                  <a:gd name="T11" fmla="*/ 3 h 213"/>
                  <a:gd name="T12" fmla="*/ 173 w 233"/>
                  <a:gd name="T13" fmla="*/ 3 h 213"/>
                  <a:gd name="T14" fmla="*/ 158 w 233"/>
                  <a:gd name="T15" fmla="*/ 17 h 213"/>
                  <a:gd name="T16" fmla="*/ 154 w 233"/>
                  <a:gd name="T17" fmla="*/ 25 h 213"/>
                  <a:gd name="T18" fmla="*/ 139 w 233"/>
                  <a:gd name="T19" fmla="*/ 28 h 213"/>
                  <a:gd name="T20" fmla="*/ 137 w 233"/>
                  <a:gd name="T21" fmla="*/ 46 h 213"/>
                  <a:gd name="T22" fmla="*/ 127 w 233"/>
                  <a:gd name="T23" fmla="*/ 57 h 213"/>
                  <a:gd name="T24" fmla="*/ 114 w 233"/>
                  <a:gd name="T25" fmla="*/ 59 h 213"/>
                  <a:gd name="T26" fmla="*/ 108 w 233"/>
                  <a:gd name="T27" fmla="*/ 53 h 213"/>
                  <a:gd name="T28" fmla="*/ 100 w 233"/>
                  <a:gd name="T29" fmla="*/ 55 h 213"/>
                  <a:gd name="T30" fmla="*/ 81 w 233"/>
                  <a:gd name="T31" fmla="*/ 75 h 213"/>
                  <a:gd name="T32" fmla="*/ 70 w 233"/>
                  <a:gd name="T33" fmla="*/ 75 h 213"/>
                  <a:gd name="T34" fmla="*/ 64 w 233"/>
                  <a:gd name="T35" fmla="*/ 50 h 213"/>
                  <a:gd name="T36" fmla="*/ 54 w 233"/>
                  <a:gd name="T37" fmla="*/ 40 h 213"/>
                  <a:gd name="T38" fmla="*/ 52 w 233"/>
                  <a:gd name="T39" fmla="*/ 105 h 213"/>
                  <a:gd name="T40" fmla="*/ 35 w 233"/>
                  <a:gd name="T41" fmla="*/ 109 h 213"/>
                  <a:gd name="T42" fmla="*/ 25 w 233"/>
                  <a:gd name="T43" fmla="*/ 107 h 213"/>
                  <a:gd name="T44" fmla="*/ 18 w 233"/>
                  <a:gd name="T45" fmla="*/ 103 h 213"/>
                  <a:gd name="T46" fmla="*/ 14 w 233"/>
                  <a:gd name="T47" fmla="*/ 98 h 213"/>
                  <a:gd name="T48" fmla="*/ 10 w 233"/>
                  <a:gd name="T49" fmla="*/ 98 h 213"/>
                  <a:gd name="T50" fmla="*/ 0 w 233"/>
                  <a:gd name="T51" fmla="*/ 105 h 213"/>
                  <a:gd name="T52" fmla="*/ 4 w 233"/>
                  <a:gd name="T53" fmla="*/ 113 h 213"/>
                  <a:gd name="T54" fmla="*/ 12 w 233"/>
                  <a:gd name="T55" fmla="*/ 128 h 213"/>
                  <a:gd name="T56" fmla="*/ 24 w 233"/>
                  <a:gd name="T57" fmla="*/ 148 h 213"/>
                  <a:gd name="T58" fmla="*/ 31 w 233"/>
                  <a:gd name="T59" fmla="*/ 167 h 213"/>
                  <a:gd name="T60" fmla="*/ 29 w 233"/>
                  <a:gd name="T61" fmla="*/ 178 h 213"/>
                  <a:gd name="T62" fmla="*/ 27 w 233"/>
                  <a:gd name="T63" fmla="*/ 184 h 213"/>
                  <a:gd name="T64" fmla="*/ 27 w 233"/>
                  <a:gd name="T65" fmla="*/ 190 h 213"/>
                  <a:gd name="T66" fmla="*/ 50 w 233"/>
                  <a:gd name="T67" fmla="*/ 213 h 213"/>
                  <a:gd name="T68" fmla="*/ 60 w 233"/>
                  <a:gd name="T69" fmla="*/ 209 h 213"/>
                  <a:gd name="T70" fmla="*/ 68 w 233"/>
                  <a:gd name="T71" fmla="*/ 203 h 213"/>
                  <a:gd name="T72" fmla="*/ 85 w 233"/>
                  <a:gd name="T73" fmla="*/ 201 h 213"/>
                  <a:gd name="T74" fmla="*/ 100 w 233"/>
                  <a:gd name="T75" fmla="*/ 200 h 213"/>
                  <a:gd name="T76" fmla="*/ 127 w 233"/>
                  <a:gd name="T77" fmla="*/ 200 h 213"/>
                  <a:gd name="T78" fmla="*/ 133 w 233"/>
                  <a:gd name="T79" fmla="*/ 198 h 213"/>
                  <a:gd name="T80" fmla="*/ 143 w 233"/>
                  <a:gd name="T81" fmla="*/ 196 h 213"/>
                  <a:gd name="T82" fmla="*/ 158 w 233"/>
                  <a:gd name="T83" fmla="*/ 184 h 213"/>
                  <a:gd name="T84" fmla="*/ 179 w 233"/>
                  <a:gd name="T85" fmla="*/ 169 h 213"/>
                  <a:gd name="T86" fmla="*/ 185 w 233"/>
                  <a:gd name="T87" fmla="*/ 159 h 213"/>
                  <a:gd name="T88" fmla="*/ 200 w 233"/>
                  <a:gd name="T89" fmla="*/ 144 h 213"/>
                  <a:gd name="T90" fmla="*/ 202 w 233"/>
                  <a:gd name="T91" fmla="*/ 132 h 213"/>
                  <a:gd name="T92" fmla="*/ 218 w 233"/>
                  <a:gd name="T93" fmla="*/ 111 h 213"/>
                  <a:gd name="T94" fmla="*/ 229 w 233"/>
                  <a:gd name="T95" fmla="*/ 100 h 213"/>
                  <a:gd name="T96" fmla="*/ 229 w 233"/>
                  <a:gd name="T97" fmla="*/ 90 h 213"/>
                  <a:gd name="T98" fmla="*/ 233 w 233"/>
                  <a:gd name="T99" fmla="*/ 82 h 213"/>
                  <a:gd name="T100" fmla="*/ 233 w 233"/>
                  <a:gd name="T101" fmla="*/ 76 h 213"/>
                  <a:gd name="T102" fmla="*/ 221 w 233"/>
                  <a:gd name="T103" fmla="*/ 75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3" h="213">
                    <a:moveTo>
                      <a:pt x="221" y="75"/>
                    </a:moveTo>
                    <a:lnTo>
                      <a:pt x="218" y="55"/>
                    </a:lnTo>
                    <a:lnTo>
                      <a:pt x="220" y="40"/>
                    </a:lnTo>
                    <a:lnTo>
                      <a:pt x="214" y="5"/>
                    </a:lnTo>
                    <a:lnTo>
                      <a:pt x="193" y="0"/>
                    </a:lnTo>
                    <a:lnTo>
                      <a:pt x="185" y="3"/>
                    </a:lnTo>
                    <a:lnTo>
                      <a:pt x="173" y="3"/>
                    </a:lnTo>
                    <a:lnTo>
                      <a:pt x="158" y="17"/>
                    </a:lnTo>
                    <a:lnTo>
                      <a:pt x="154" y="25"/>
                    </a:lnTo>
                    <a:lnTo>
                      <a:pt x="139" y="28"/>
                    </a:lnTo>
                    <a:lnTo>
                      <a:pt x="137" y="46"/>
                    </a:lnTo>
                    <a:lnTo>
                      <a:pt x="127" y="57"/>
                    </a:lnTo>
                    <a:lnTo>
                      <a:pt x="114" y="59"/>
                    </a:lnTo>
                    <a:lnTo>
                      <a:pt x="108" y="53"/>
                    </a:lnTo>
                    <a:lnTo>
                      <a:pt x="100" y="55"/>
                    </a:lnTo>
                    <a:lnTo>
                      <a:pt x="81" y="75"/>
                    </a:lnTo>
                    <a:lnTo>
                      <a:pt x="70" y="75"/>
                    </a:lnTo>
                    <a:lnTo>
                      <a:pt x="64" y="50"/>
                    </a:lnTo>
                    <a:lnTo>
                      <a:pt x="54" y="40"/>
                    </a:lnTo>
                    <a:lnTo>
                      <a:pt x="52" y="105"/>
                    </a:lnTo>
                    <a:lnTo>
                      <a:pt x="35" y="109"/>
                    </a:lnTo>
                    <a:lnTo>
                      <a:pt x="25" y="107"/>
                    </a:lnTo>
                    <a:lnTo>
                      <a:pt x="18" y="103"/>
                    </a:lnTo>
                    <a:lnTo>
                      <a:pt x="14" y="98"/>
                    </a:lnTo>
                    <a:lnTo>
                      <a:pt x="10" y="98"/>
                    </a:lnTo>
                    <a:lnTo>
                      <a:pt x="0" y="105"/>
                    </a:lnTo>
                    <a:lnTo>
                      <a:pt x="4" y="113"/>
                    </a:lnTo>
                    <a:lnTo>
                      <a:pt x="12" y="128"/>
                    </a:lnTo>
                    <a:lnTo>
                      <a:pt x="24" y="148"/>
                    </a:lnTo>
                    <a:lnTo>
                      <a:pt x="31" y="167"/>
                    </a:lnTo>
                    <a:lnTo>
                      <a:pt x="29" y="178"/>
                    </a:lnTo>
                    <a:lnTo>
                      <a:pt x="27" y="184"/>
                    </a:lnTo>
                    <a:lnTo>
                      <a:pt x="27" y="190"/>
                    </a:lnTo>
                    <a:lnTo>
                      <a:pt x="50" y="213"/>
                    </a:lnTo>
                    <a:lnTo>
                      <a:pt x="60" y="209"/>
                    </a:lnTo>
                    <a:lnTo>
                      <a:pt x="68" y="203"/>
                    </a:lnTo>
                    <a:lnTo>
                      <a:pt x="85" y="201"/>
                    </a:lnTo>
                    <a:lnTo>
                      <a:pt x="100" y="200"/>
                    </a:lnTo>
                    <a:lnTo>
                      <a:pt x="127" y="200"/>
                    </a:lnTo>
                    <a:lnTo>
                      <a:pt x="133" y="198"/>
                    </a:lnTo>
                    <a:lnTo>
                      <a:pt x="143" y="196"/>
                    </a:lnTo>
                    <a:lnTo>
                      <a:pt x="158" y="184"/>
                    </a:lnTo>
                    <a:lnTo>
                      <a:pt x="179" y="169"/>
                    </a:lnTo>
                    <a:lnTo>
                      <a:pt x="185" y="159"/>
                    </a:lnTo>
                    <a:lnTo>
                      <a:pt x="200" y="144"/>
                    </a:lnTo>
                    <a:lnTo>
                      <a:pt x="202" y="132"/>
                    </a:lnTo>
                    <a:lnTo>
                      <a:pt x="218" y="111"/>
                    </a:lnTo>
                    <a:lnTo>
                      <a:pt x="229" y="100"/>
                    </a:lnTo>
                    <a:lnTo>
                      <a:pt x="229" y="90"/>
                    </a:lnTo>
                    <a:lnTo>
                      <a:pt x="233" y="82"/>
                    </a:lnTo>
                    <a:lnTo>
                      <a:pt x="233" y="76"/>
                    </a:lnTo>
                    <a:lnTo>
                      <a:pt x="221" y="7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97" name="Freeform 190"/>
              <p:cNvSpPr>
                <a:spLocks/>
              </p:cNvSpPr>
              <p:nvPr/>
            </p:nvSpPr>
            <p:spPr bwMode="auto">
              <a:xfrm>
                <a:off x="3158" y="2983"/>
                <a:ext cx="39" cy="34"/>
              </a:xfrm>
              <a:custGeom>
                <a:avLst/>
                <a:gdLst>
                  <a:gd name="T0" fmla="*/ 27 w 39"/>
                  <a:gd name="T1" fmla="*/ 23 h 34"/>
                  <a:gd name="T2" fmla="*/ 25 w 39"/>
                  <a:gd name="T3" fmla="*/ 28 h 34"/>
                  <a:gd name="T4" fmla="*/ 12 w 39"/>
                  <a:gd name="T5" fmla="*/ 34 h 34"/>
                  <a:gd name="T6" fmla="*/ 0 w 39"/>
                  <a:gd name="T7" fmla="*/ 21 h 34"/>
                  <a:gd name="T8" fmla="*/ 0 w 39"/>
                  <a:gd name="T9" fmla="*/ 15 h 34"/>
                  <a:gd name="T10" fmla="*/ 16 w 39"/>
                  <a:gd name="T11" fmla="*/ 0 h 34"/>
                  <a:gd name="T12" fmla="*/ 37 w 39"/>
                  <a:gd name="T13" fmla="*/ 2 h 34"/>
                  <a:gd name="T14" fmla="*/ 39 w 39"/>
                  <a:gd name="T15" fmla="*/ 13 h 34"/>
                  <a:gd name="T16" fmla="*/ 27 w 39"/>
                  <a:gd name="T17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34">
                    <a:moveTo>
                      <a:pt x="27" y="23"/>
                    </a:moveTo>
                    <a:lnTo>
                      <a:pt x="25" y="28"/>
                    </a:lnTo>
                    <a:lnTo>
                      <a:pt x="12" y="34"/>
                    </a:lnTo>
                    <a:lnTo>
                      <a:pt x="0" y="21"/>
                    </a:lnTo>
                    <a:lnTo>
                      <a:pt x="0" y="15"/>
                    </a:lnTo>
                    <a:lnTo>
                      <a:pt x="16" y="0"/>
                    </a:lnTo>
                    <a:lnTo>
                      <a:pt x="37" y="2"/>
                    </a:lnTo>
                    <a:lnTo>
                      <a:pt x="39" y="13"/>
                    </a:lnTo>
                    <a:lnTo>
                      <a:pt x="27" y="2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98" name="Freeform 191"/>
              <p:cNvSpPr>
                <a:spLocks/>
              </p:cNvSpPr>
              <p:nvPr/>
            </p:nvSpPr>
            <p:spPr bwMode="auto">
              <a:xfrm>
                <a:off x="3211" y="2932"/>
                <a:ext cx="18" cy="31"/>
              </a:xfrm>
              <a:custGeom>
                <a:avLst/>
                <a:gdLst>
                  <a:gd name="T0" fmla="*/ 15 w 18"/>
                  <a:gd name="T1" fmla="*/ 31 h 31"/>
                  <a:gd name="T2" fmla="*/ 4 w 18"/>
                  <a:gd name="T3" fmla="*/ 31 h 31"/>
                  <a:gd name="T4" fmla="*/ 0 w 18"/>
                  <a:gd name="T5" fmla="*/ 26 h 31"/>
                  <a:gd name="T6" fmla="*/ 2 w 18"/>
                  <a:gd name="T7" fmla="*/ 0 h 31"/>
                  <a:gd name="T8" fmla="*/ 15 w 18"/>
                  <a:gd name="T9" fmla="*/ 0 h 31"/>
                  <a:gd name="T10" fmla="*/ 18 w 18"/>
                  <a:gd name="T11" fmla="*/ 20 h 31"/>
                  <a:gd name="T12" fmla="*/ 15 w 1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1">
                    <a:moveTo>
                      <a:pt x="15" y="31"/>
                    </a:moveTo>
                    <a:lnTo>
                      <a:pt x="4" y="31"/>
                    </a:lnTo>
                    <a:lnTo>
                      <a:pt x="0" y="26"/>
                    </a:lnTo>
                    <a:lnTo>
                      <a:pt x="2" y="0"/>
                    </a:lnTo>
                    <a:lnTo>
                      <a:pt x="15" y="0"/>
                    </a:lnTo>
                    <a:lnTo>
                      <a:pt x="18" y="20"/>
                    </a:lnTo>
                    <a:lnTo>
                      <a:pt x="15" y="3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599" name="Freeform 192"/>
              <p:cNvSpPr>
                <a:spLocks/>
              </p:cNvSpPr>
              <p:nvPr/>
            </p:nvSpPr>
            <p:spPr bwMode="auto">
              <a:xfrm>
                <a:off x="3211" y="2932"/>
                <a:ext cx="18" cy="31"/>
              </a:xfrm>
              <a:custGeom>
                <a:avLst/>
                <a:gdLst>
                  <a:gd name="T0" fmla="*/ 2 w 18"/>
                  <a:gd name="T1" fmla="*/ 0 h 31"/>
                  <a:gd name="T2" fmla="*/ 0 w 18"/>
                  <a:gd name="T3" fmla="*/ 26 h 31"/>
                  <a:gd name="T4" fmla="*/ 4 w 18"/>
                  <a:gd name="T5" fmla="*/ 31 h 31"/>
                  <a:gd name="T6" fmla="*/ 15 w 18"/>
                  <a:gd name="T7" fmla="*/ 31 h 31"/>
                  <a:gd name="T8" fmla="*/ 18 w 18"/>
                  <a:gd name="T9" fmla="*/ 20 h 31"/>
                  <a:gd name="T10" fmla="*/ 15 w 18"/>
                  <a:gd name="T11" fmla="*/ 0 h 31"/>
                  <a:gd name="T12" fmla="*/ 2 w 18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1">
                    <a:moveTo>
                      <a:pt x="2" y="0"/>
                    </a:moveTo>
                    <a:lnTo>
                      <a:pt x="0" y="26"/>
                    </a:lnTo>
                    <a:lnTo>
                      <a:pt x="4" y="31"/>
                    </a:lnTo>
                    <a:lnTo>
                      <a:pt x="15" y="31"/>
                    </a:lnTo>
                    <a:lnTo>
                      <a:pt x="18" y="20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600" name="Freeform 193"/>
              <p:cNvSpPr>
                <a:spLocks/>
              </p:cNvSpPr>
              <p:nvPr/>
            </p:nvSpPr>
            <p:spPr bwMode="auto">
              <a:xfrm>
                <a:off x="3202" y="2705"/>
                <a:ext cx="153" cy="248"/>
              </a:xfrm>
              <a:custGeom>
                <a:avLst/>
                <a:gdLst>
                  <a:gd name="T0" fmla="*/ 39 w 153"/>
                  <a:gd name="T1" fmla="*/ 248 h 248"/>
                  <a:gd name="T2" fmla="*/ 39 w 153"/>
                  <a:gd name="T3" fmla="*/ 241 h 248"/>
                  <a:gd name="T4" fmla="*/ 37 w 153"/>
                  <a:gd name="T5" fmla="*/ 235 h 248"/>
                  <a:gd name="T6" fmla="*/ 43 w 153"/>
                  <a:gd name="T7" fmla="*/ 225 h 248"/>
                  <a:gd name="T8" fmla="*/ 72 w 153"/>
                  <a:gd name="T9" fmla="*/ 218 h 248"/>
                  <a:gd name="T10" fmla="*/ 76 w 153"/>
                  <a:gd name="T11" fmla="*/ 199 h 248"/>
                  <a:gd name="T12" fmla="*/ 73 w 153"/>
                  <a:gd name="T13" fmla="*/ 170 h 248"/>
                  <a:gd name="T14" fmla="*/ 66 w 153"/>
                  <a:gd name="T15" fmla="*/ 145 h 248"/>
                  <a:gd name="T16" fmla="*/ 66 w 153"/>
                  <a:gd name="T17" fmla="*/ 135 h 248"/>
                  <a:gd name="T18" fmla="*/ 81 w 153"/>
                  <a:gd name="T19" fmla="*/ 126 h 248"/>
                  <a:gd name="T20" fmla="*/ 87 w 153"/>
                  <a:gd name="T21" fmla="*/ 122 h 248"/>
                  <a:gd name="T22" fmla="*/ 93 w 153"/>
                  <a:gd name="T23" fmla="*/ 114 h 248"/>
                  <a:gd name="T24" fmla="*/ 106 w 153"/>
                  <a:gd name="T25" fmla="*/ 104 h 248"/>
                  <a:gd name="T26" fmla="*/ 131 w 153"/>
                  <a:gd name="T27" fmla="*/ 95 h 248"/>
                  <a:gd name="T28" fmla="*/ 151 w 153"/>
                  <a:gd name="T29" fmla="*/ 71 h 248"/>
                  <a:gd name="T30" fmla="*/ 153 w 153"/>
                  <a:gd name="T31" fmla="*/ 40 h 248"/>
                  <a:gd name="T32" fmla="*/ 149 w 153"/>
                  <a:gd name="T33" fmla="*/ 25 h 248"/>
                  <a:gd name="T34" fmla="*/ 149 w 153"/>
                  <a:gd name="T35" fmla="*/ 0 h 248"/>
                  <a:gd name="T36" fmla="*/ 139 w 153"/>
                  <a:gd name="T37" fmla="*/ 4 h 248"/>
                  <a:gd name="T38" fmla="*/ 135 w 153"/>
                  <a:gd name="T39" fmla="*/ 10 h 248"/>
                  <a:gd name="T40" fmla="*/ 128 w 153"/>
                  <a:gd name="T41" fmla="*/ 14 h 248"/>
                  <a:gd name="T42" fmla="*/ 120 w 153"/>
                  <a:gd name="T43" fmla="*/ 19 h 248"/>
                  <a:gd name="T44" fmla="*/ 106 w 153"/>
                  <a:gd name="T45" fmla="*/ 21 h 248"/>
                  <a:gd name="T46" fmla="*/ 97 w 153"/>
                  <a:gd name="T47" fmla="*/ 23 h 248"/>
                  <a:gd name="T48" fmla="*/ 87 w 153"/>
                  <a:gd name="T49" fmla="*/ 21 h 248"/>
                  <a:gd name="T50" fmla="*/ 68 w 153"/>
                  <a:gd name="T51" fmla="*/ 19 h 248"/>
                  <a:gd name="T52" fmla="*/ 66 w 153"/>
                  <a:gd name="T53" fmla="*/ 38 h 248"/>
                  <a:gd name="T54" fmla="*/ 73 w 153"/>
                  <a:gd name="T55" fmla="*/ 48 h 248"/>
                  <a:gd name="T56" fmla="*/ 79 w 153"/>
                  <a:gd name="T57" fmla="*/ 60 h 248"/>
                  <a:gd name="T58" fmla="*/ 79 w 153"/>
                  <a:gd name="T59" fmla="*/ 77 h 248"/>
                  <a:gd name="T60" fmla="*/ 73 w 153"/>
                  <a:gd name="T61" fmla="*/ 86 h 248"/>
                  <a:gd name="T62" fmla="*/ 76 w 153"/>
                  <a:gd name="T63" fmla="*/ 99 h 248"/>
                  <a:gd name="T64" fmla="*/ 73 w 153"/>
                  <a:gd name="T65" fmla="*/ 99 h 248"/>
                  <a:gd name="T66" fmla="*/ 64 w 153"/>
                  <a:gd name="T67" fmla="*/ 93 h 248"/>
                  <a:gd name="T68" fmla="*/ 62 w 153"/>
                  <a:gd name="T69" fmla="*/ 84 h 248"/>
                  <a:gd name="T70" fmla="*/ 62 w 153"/>
                  <a:gd name="T71" fmla="*/ 73 h 248"/>
                  <a:gd name="T72" fmla="*/ 62 w 153"/>
                  <a:gd name="T73" fmla="*/ 61 h 248"/>
                  <a:gd name="T74" fmla="*/ 52 w 153"/>
                  <a:gd name="T75" fmla="*/ 60 h 248"/>
                  <a:gd name="T76" fmla="*/ 48 w 153"/>
                  <a:gd name="T77" fmla="*/ 56 h 248"/>
                  <a:gd name="T78" fmla="*/ 41 w 153"/>
                  <a:gd name="T79" fmla="*/ 54 h 248"/>
                  <a:gd name="T80" fmla="*/ 29 w 153"/>
                  <a:gd name="T81" fmla="*/ 60 h 248"/>
                  <a:gd name="T82" fmla="*/ 19 w 153"/>
                  <a:gd name="T83" fmla="*/ 60 h 248"/>
                  <a:gd name="T84" fmla="*/ 10 w 153"/>
                  <a:gd name="T85" fmla="*/ 65 h 248"/>
                  <a:gd name="T86" fmla="*/ 2 w 153"/>
                  <a:gd name="T87" fmla="*/ 67 h 248"/>
                  <a:gd name="T88" fmla="*/ 0 w 153"/>
                  <a:gd name="T89" fmla="*/ 78 h 248"/>
                  <a:gd name="T90" fmla="*/ 33 w 153"/>
                  <a:gd name="T91" fmla="*/ 90 h 248"/>
                  <a:gd name="T92" fmla="*/ 41 w 153"/>
                  <a:gd name="T93" fmla="*/ 98 h 248"/>
                  <a:gd name="T94" fmla="*/ 41 w 153"/>
                  <a:gd name="T95" fmla="*/ 118 h 248"/>
                  <a:gd name="T96" fmla="*/ 37 w 153"/>
                  <a:gd name="T97" fmla="*/ 122 h 248"/>
                  <a:gd name="T98" fmla="*/ 37 w 153"/>
                  <a:gd name="T99" fmla="*/ 130 h 248"/>
                  <a:gd name="T100" fmla="*/ 45 w 153"/>
                  <a:gd name="T101" fmla="*/ 139 h 248"/>
                  <a:gd name="T102" fmla="*/ 43 w 153"/>
                  <a:gd name="T103" fmla="*/ 145 h 248"/>
                  <a:gd name="T104" fmla="*/ 29 w 153"/>
                  <a:gd name="T105" fmla="*/ 153 h 248"/>
                  <a:gd name="T106" fmla="*/ 27 w 153"/>
                  <a:gd name="T107" fmla="*/ 170 h 248"/>
                  <a:gd name="T108" fmla="*/ 19 w 153"/>
                  <a:gd name="T109" fmla="*/ 177 h 248"/>
                  <a:gd name="T110" fmla="*/ 25 w 153"/>
                  <a:gd name="T111" fmla="*/ 212 h 248"/>
                  <a:gd name="T112" fmla="*/ 23 w 153"/>
                  <a:gd name="T113" fmla="*/ 227 h 248"/>
                  <a:gd name="T114" fmla="*/ 27 w 153"/>
                  <a:gd name="T115" fmla="*/ 246 h 248"/>
                  <a:gd name="T116" fmla="*/ 39 w 153"/>
                  <a:gd name="T117" fmla="*/ 248 h 248"/>
                  <a:gd name="T118" fmla="*/ 39 w 153"/>
                  <a:gd name="T119" fmla="*/ 248 h 248"/>
                  <a:gd name="T120" fmla="*/ 39 w 153"/>
                  <a:gd name="T12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3" h="248">
                    <a:moveTo>
                      <a:pt x="39" y="248"/>
                    </a:moveTo>
                    <a:lnTo>
                      <a:pt x="39" y="241"/>
                    </a:lnTo>
                    <a:lnTo>
                      <a:pt x="37" y="235"/>
                    </a:lnTo>
                    <a:lnTo>
                      <a:pt x="43" y="225"/>
                    </a:lnTo>
                    <a:lnTo>
                      <a:pt x="72" y="218"/>
                    </a:lnTo>
                    <a:lnTo>
                      <a:pt x="76" y="199"/>
                    </a:lnTo>
                    <a:lnTo>
                      <a:pt x="73" y="170"/>
                    </a:lnTo>
                    <a:lnTo>
                      <a:pt x="66" y="145"/>
                    </a:lnTo>
                    <a:lnTo>
                      <a:pt x="66" y="135"/>
                    </a:lnTo>
                    <a:lnTo>
                      <a:pt x="81" y="126"/>
                    </a:lnTo>
                    <a:lnTo>
                      <a:pt x="87" y="122"/>
                    </a:lnTo>
                    <a:lnTo>
                      <a:pt x="93" y="114"/>
                    </a:lnTo>
                    <a:lnTo>
                      <a:pt x="106" y="104"/>
                    </a:lnTo>
                    <a:lnTo>
                      <a:pt x="131" y="95"/>
                    </a:lnTo>
                    <a:lnTo>
                      <a:pt x="151" y="71"/>
                    </a:lnTo>
                    <a:lnTo>
                      <a:pt x="153" y="40"/>
                    </a:lnTo>
                    <a:lnTo>
                      <a:pt x="149" y="25"/>
                    </a:lnTo>
                    <a:lnTo>
                      <a:pt x="149" y="0"/>
                    </a:lnTo>
                    <a:lnTo>
                      <a:pt x="139" y="4"/>
                    </a:lnTo>
                    <a:lnTo>
                      <a:pt x="135" y="10"/>
                    </a:lnTo>
                    <a:lnTo>
                      <a:pt x="128" y="14"/>
                    </a:lnTo>
                    <a:lnTo>
                      <a:pt x="120" y="19"/>
                    </a:lnTo>
                    <a:lnTo>
                      <a:pt x="106" y="21"/>
                    </a:lnTo>
                    <a:lnTo>
                      <a:pt x="97" y="23"/>
                    </a:lnTo>
                    <a:lnTo>
                      <a:pt x="87" y="21"/>
                    </a:lnTo>
                    <a:lnTo>
                      <a:pt x="68" y="19"/>
                    </a:lnTo>
                    <a:lnTo>
                      <a:pt x="66" y="38"/>
                    </a:lnTo>
                    <a:lnTo>
                      <a:pt x="73" y="48"/>
                    </a:lnTo>
                    <a:lnTo>
                      <a:pt x="79" y="60"/>
                    </a:lnTo>
                    <a:lnTo>
                      <a:pt x="79" y="77"/>
                    </a:lnTo>
                    <a:lnTo>
                      <a:pt x="73" y="86"/>
                    </a:lnTo>
                    <a:lnTo>
                      <a:pt x="76" y="99"/>
                    </a:lnTo>
                    <a:lnTo>
                      <a:pt x="73" y="99"/>
                    </a:lnTo>
                    <a:lnTo>
                      <a:pt x="64" y="93"/>
                    </a:lnTo>
                    <a:lnTo>
                      <a:pt x="62" y="84"/>
                    </a:lnTo>
                    <a:lnTo>
                      <a:pt x="62" y="73"/>
                    </a:lnTo>
                    <a:lnTo>
                      <a:pt x="62" y="61"/>
                    </a:lnTo>
                    <a:lnTo>
                      <a:pt x="52" y="60"/>
                    </a:lnTo>
                    <a:lnTo>
                      <a:pt x="48" y="56"/>
                    </a:lnTo>
                    <a:lnTo>
                      <a:pt x="41" y="54"/>
                    </a:lnTo>
                    <a:lnTo>
                      <a:pt x="29" y="60"/>
                    </a:lnTo>
                    <a:lnTo>
                      <a:pt x="19" y="60"/>
                    </a:lnTo>
                    <a:lnTo>
                      <a:pt x="10" y="65"/>
                    </a:lnTo>
                    <a:lnTo>
                      <a:pt x="2" y="67"/>
                    </a:lnTo>
                    <a:lnTo>
                      <a:pt x="0" y="78"/>
                    </a:lnTo>
                    <a:lnTo>
                      <a:pt x="33" y="90"/>
                    </a:lnTo>
                    <a:lnTo>
                      <a:pt x="41" y="98"/>
                    </a:lnTo>
                    <a:lnTo>
                      <a:pt x="41" y="118"/>
                    </a:lnTo>
                    <a:lnTo>
                      <a:pt x="37" y="122"/>
                    </a:lnTo>
                    <a:lnTo>
                      <a:pt x="37" y="130"/>
                    </a:lnTo>
                    <a:lnTo>
                      <a:pt x="45" y="139"/>
                    </a:lnTo>
                    <a:lnTo>
                      <a:pt x="43" y="145"/>
                    </a:lnTo>
                    <a:lnTo>
                      <a:pt x="29" y="153"/>
                    </a:lnTo>
                    <a:lnTo>
                      <a:pt x="27" y="170"/>
                    </a:lnTo>
                    <a:lnTo>
                      <a:pt x="19" y="177"/>
                    </a:lnTo>
                    <a:lnTo>
                      <a:pt x="25" y="212"/>
                    </a:lnTo>
                    <a:lnTo>
                      <a:pt x="23" y="227"/>
                    </a:lnTo>
                    <a:lnTo>
                      <a:pt x="27" y="246"/>
                    </a:lnTo>
                    <a:lnTo>
                      <a:pt x="39" y="248"/>
                    </a:lnTo>
                    <a:lnTo>
                      <a:pt x="39" y="248"/>
                    </a:lnTo>
                    <a:lnTo>
                      <a:pt x="39" y="24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601" name="Freeform 194"/>
              <p:cNvSpPr>
                <a:spLocks/>
              </p:cNvSpPr>
              <p:nvPr/>
            </p:nvSpPr>
            <p:spPr bwMode="auto">
              <a:xfrm>
                <a:off x="3257" y="2489"/>
                <a:ext cx="114" cy="130"/>
              </a:xfrm>
              <a:custGeom>
                <a:avLst/>
                <a:gdLst>
                  <a:gd name="T0" fmla="*/ 79 w 114"/>
                  <a:gd name="T1" fmla="*/ 130 h 130"/>
                  <a:gd name="T2" fmla="*/ 85 w 114"/>
                  <a:gd name="T3" fmla="*/ 117 h 130"/>
                  <a:gd name="T4" fmla="*/ 89 w 114"/>
                  <a:gd name="T5" fmla="*/ 105 h 130"/>
                  <a:gd name="T6" fmla="*/ 98 w 114"/>
                  <a:gd name="T7" fmla="*/ 102 h 130"/>
                  <a:gd name="T8" fmla="*/ 98 w 114"/>
                  <a:gd name="T9" fmla="*/ 96 h 130"/>
                  <a:gd name="T10" fmla="*/ 106 w 114"/>
                  <a:gd name="T11" fmla="*/ 94 h 130"/>
                  <a:gd name="T12" fmla="*/ 114 w 114"/>
                  <a:gd name="T13" fmla="*/ 84 h 130"/>
                  <a:gd name="T14" fmla="*/ 106 w 114"/>
                  <a:gd name="T15" fmla="*/ 79 h 130"/>
                  <a:gd name="T16" fmla="*/ 106 w 114"/>
                  <a:gd name="T17" fmla="*/ 15 h 130"/>
                  <a:gd name="T18" fmla="*/ 114 w 114"/>
                  <a:gd name="T19" fmla="*/ 8 h 130"/>
                  <a:gd name="T20" fmla="*/ 91 w 114"/>
                  <a:gd name="T21" fmla="*/ 6 h 130"/>
                  <a:gd name="T22" fmla="*/ 77 w 114"/>
                  <a:gd name="T23" fmla="*/ 15 h 130"/>
                  <a:gd name="T24" fmla="*/ 62 w 114"/>
                  <a:gd name="T25" fmla="*/ 13 h 130"/>
                  <a:gd name="T26" fmla="*/ 37 w 114"/>
                  <a:gd name="T27" fmla="*/ 2 h 130"/>
                  <a:gd name="T28" fmla="*/ 27 w 114"/>
                  <a:gd name="T29" fmla="*/ 0 h 130"/>
                  <a:gd name="T30" fmla="*/ 0 w 114"/>
                  <a:gd name="T31" fmla="*/ 2 h 130"/>
                  <a:gd name="T32" fmla="*/ 4 w 114"/>
                  <a:gd name="T33" fmla="*/ 13 h 130"/>
                  <a:gd name="T34" fmla="*/ 17 w 114"/>
                  <a:gd name="T35" fmla="*/ 33 h 130"/>
                  <a:gd name="T36" fmla="*/ 17 w 114"/>
                  <a:gd name="T37" fmla="*/ 44 h 130"/>
                  <a:gd name="T38" fmla="*/ 2 w 114"/>
                  <a:gd name="T39" fmla="*/ 56 h 130"/>
                  <a:gd name="T40" fmla="*/ 0 w 114"/>
                  <a:gd name="T41" fmla="*/ 79 h 130"/>
                  <a:gd name="T42" fmla="*/ 21 w 114"/>
                  <a:gd name="T43" fmla="*/ 92 h 130"/>
                  <a:gd name="T44" fmla="*/ 52 w 114"/>
                  <a:gd name="T45" fmla="*/ 104 h 130"/>
                  <a:gd name="T46" fmla="*/ 54 w 114"/>
                  <a:gd name="T47" fmla="*/ 109 h 130"/>
                  <a:gd name="T48" fmla="*/ 52 w 114"/>
                  <a:gd name="T49" fmla="*/ 117 h 130"/>
                  <a:gd name="T50" fmla="*/ 79 w 114"/>
                  <a:gd name="T51" fmla="*/ 130 h 130"/>
                  <a:gd name="T52" fmla="*/ 79 w 114"/>
                  <a:gd name="T53" fmla="*/ 130 h 130"/>
                  <a:gd name="T54" fmla="*/ 79 w 114"/>
                  <a:gd name="T5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30">
                    <a:moveTo>
                      <a:pt x="79" y="130"/>
                    </a:moveTo>
                    <a:lnTo>
                      <a:pt x="85" y="117"/>
                    </a:lnTo>
                    <a:lnTo>
                      <a:pt x="89" y="105"/>
                    </a:lnTo>
                    <a:lnTo>
                      <a:pt x="98" y="102"/>
                    </a:lnTo>
                    <a:lnTo>
                      <a:pt x="98" y="96"/>
                    </a:lnTo>
                    <a:lnTo>
                      <a:pt x="106" y="94"/>
                    </a:lnTo>
                    <a:lnTo>
                      <a:pt x="114" y="84"/>
                    </a:lnTo>
                    <a:lnTo>
                      <a:pt x="106" y="79"/>
                    </a:lnTo>
                    <a:lnTo>
                      <a:pt x="106" y="15"/>
                    </a:lnTo>
                    <a:lnTo>
                      <a:pt x="114" y="8"/>
                    </a:lnTo>
                    <a:lnTo>
                      <a:pt x="91" y="6"/>
                    </a:lnTo>
                    <a:lnTo>
                      <a:pt x="77" y="15"/>
                    </a:lnTo>
                    <a:lnTo>
                      <a:pt x="62" y="13"/>
                    </a:lnTo>
                    <a:lnTo>
                      <a:pt x="37" y="2"/>
                    </a:lnTo>
                    <a:lnTo>
                      <a:pt x="27" y="0"/>
                    </a:lnTo>
                    <a:lnTo>
                      <a:pt x="0" y="2"/>
                    </a:lnTo>
                    <a:lnTo>
                      <a:pt x="4" y="13"/>
                    </a:lnTo>
                    <a:lnTo>
                      <a:pt x="17" y="33"/>
                    </a:lnTo>
                    <a:lnTo>
                      <a:pt x="17" y="44"/>
                    </a:lnTo>
                    <a:lnTo>
                      <a:pt x="2" y="56"/>
                    </a:lnTo>
                    <a:lnTo>
                      <a:pt x="0" y="79"/>
                    </a:lnTo>
                    <a:lnTo>
                      <a:pt x="21" y="92"/>
                    </a:lnTo>
                    <a:lnTo>
                      <a:pt x="52" y="104"/>
                    </a:lnTo>
                    <a:lnTo>
                      <a:pt x="54" y="109"/>
                    </a:lnTo>
                    <a:lnTo>
                      <a:pt x="52" y="117"/>
                    </a:lnTo>
                    <a:lnTo>
                      <a:pt x="79" y="130"/>
                    </a:lnTo>
                    <a:lnTo>
                      <a:pt x="79" y="130"/>
                    </a:lnTo>
                    <a:lnTo>
                      <a:pt x="79" y="13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602" name="Freeform 195"/>
              <p:cNvSpPr>
                <a:spLocks/>
              </p:cNvSpPr>
              <p:nvPr/>
            </p:nvSpPr>
            <p:spPr bwMode="auto">
              <a:xfrm>
                <a:off x="3368" y="2370"/>
                <a:ext cx="28" cy="29"/>
              </a:xfrm>
              <a:custGeom>
                <a:avLst/>
                <a:gdLst>
                  <a:gd name="T0" fmla="*/ 2 w 28"/>
                  <a:gd name="T1" fmla="*/ 12 h 29"/>
                  <a:gd name="T2" fmla="*/ 0 w 28"/>
                  <a:gd name="T3" fmla="*/ 23 h 29"/>
                  <a:gd name="T4" fmla="*/ 6 w 28"/>
                  <a:gd name="T5" fmla="*/ 29 h 29"/>
                  <a:gd name="T6" fmla="*/ 16 w 28"/>
                  <a:gd name="T7" fmla="*/ 29 h 29"/>
                  <a:gd name="T8" fmla="*/ 26 w 28"/>
                  <a:gd name="T9" fmla="*/ 25 h 29"/>
                  <a:gd name="T10" fmla="*/ 16 w 28"/>
                  <a:gd name="T11" fmla="*/ 18 h 29"/>
                  <a:gd name="T12" fmla="*/ 28 w 28"/>
                  <a:gd name="T13" fmla="*/ 12 h 29"/>
                  <a:gd name="T14" fmla="*/ 24 w 28"/>
                  <a:gd name="T15" fmla="*/ 6 h 29"/>
                  <a:gd name="T16" fmla="*/ 20 w 28"/>
                  <a:gd name="T17" fmla="*/ 0 h 29"/>
                  <a:gd name="T18" fmla="*/ 14 w 28"/>
                  <a:gd name="T19" fmla="*/ 0 h 29"/>
                  <a:gd name="T20" fmla="*/ 10 w 28"/>
                  <a:gd name="T21" fmla="*/ 10 h 29"/>
                  <a:gd name="T22" fmla="*/ 2 w 28"/>
                  <a:gd name="T23" fmla="*/ 12 h 29"/>
                  <a:gd name="T24" fmla="*/ 2 w 28"/>
                  <a:gd name="T25" fmla="*/ 12 h 29"/>
                  <a:gd name="T26" fmla="*/ 2 w 28"/>
                  <a:gd name="T27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29">
                    <a:moveTo>
                      <a:pt x="2" y="12"/>
                    </a:moveTo>
                    <a:lnTo>
                      <a:pt x="0" y="23"/>
                    </a:lnTo>
                    <a:lnTo>
                      <a:pt x="6" y="29"/>
                    </a:lnTo>
                    <a:lnTo>
                      <a:pt x="16" y="29"/>
                    </a:lnTo>
                    <a:lnTo>
                      <a:pt x="26" y="25"/>
                    </a:lnTo>
                    <a:lnTo>
                      <a:pt x="16" y="18"/>
                    </a:lnTo>
                    <a:lnTo>
                      <a:pt x="28" y="12"/>
                    </a:lnTo>
                    <a:lnTo>
                      <a:pt x="24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603" name="Freeform 196"/>
              <p:cNvSpPr>
                <a:spLocks/>
              </p:cNvSpPr>
              <p:nvPr/>
            </p:nvSpPr>
            <p:spPr bwMode="auto">
              <a:xfrm>
                <a:off x="3129" y="2085"/>
                <a:ext cx="151" cy="155"/>
              </a:xfrm>
              <a:custGeom>
                <a:avLst/>
                <a:gdLst>
                  <a:gd name="T0" fmla="*/ 14 w 151"/>
                  <a:gd name="T1" fmla="*/ 2 h 155"/>
                  <a:gd name="T2" fmla="*/ 26 w 151"/>
                  <a:gd name="T3" fmla="*/ 2 h 155"/>
                  <a:gd name="T4" fmla="*/ 41 w 151"/>
                  <a:gd name="T5" fmla="*/ 6 h 155"/>
                  <a:gd name="T6" fmla="*/ 56 w 151"/>
                  <a:gd name="T7" fmla="*/ 12 h 155"/>
                  <a:gd name="T8" fmla="*/ 66 w 151"/>
                  <a:gd name="T9" fmla="*/ 10 h 155"/>
                  <a:gd name="T10" fmla="*/ 72 w 151"/>
                  <a:gd name="T11" fmla="*/ 6 h 155"/>
                  <a:gd name="T12" fmla="*/ 76 w 151"/>
                  <a:gd name="T13" fmla="*/ 6 h 155"/>
                  <a:gd name="T14" fmla="*/ 82 w 151"/>
                  <a:gd name="T15" fmla="*/ 0 h 155"/>
                  <a:gd name="T16" fmla="*/ 91 w 151"/>
                  <a:gd name="T17" fmla="*/ 2 h 155"/>
                  <a:gd name="T18" fmla="*/ 101 w 151"/>
                  <a:gd name="T19" fmla="*/ 8 h 155"/>
                  <a:gd name="T20" fmla="*/ 105 w 151"/>
                  <a:gd name="T21" fmla="*/ 8 h 155"/>
                  <a:gd name="T22" fmla="*/ 105 w 151"/>
                  <a:gd name="T23" fmla="*/ 8 h 155"/>
                  <a:gd name="T24" fmla="*/ 105 w 151"/>
                  <a:gd name="T25" fmla="*/ 8 h 155"/>
                  <a:gd name="T26" fmla="*/ 108 w 151"/>
                  <a:gd name="T27" fmla="*/ 6 h 155"/>
                  <a:gd name="T28" fmla="*/ 116 w 151"/>
                  <a:gd name="T29" fmla="*/ 8 h 155"/>
                  <a:gd name="T30" fmla="*/ 132 w 151"/>
                  <a:gd name="T31" fmla="*/ 6 h 155"/>
                  <a:gd name="T32" fmla="*/ 134 w 151"/>
                  <a:gd name="T33" fmla="*/ 10 h 155"/>
                  <a:gd name="T34" fmla="*/ 135 w 151"/>
                  <a:gd name="T35" fmla="*/ 18 h 155"/>
                  <a:gd name="T36" fmla="*/ 139 w 151"/>
                  <a:gd name="T37" fmla="*/ 31 h 155"/>
                  <a:gd name="T38" fmla="*/ 135 w 151"/>
                  <a:gd name="T39" fmla="*/ 48 h 155"/>
                  <a:gd name="T40" fmla="*/ 135 w 151"/>
                  <a:gd name="T41" fmla="*/ 55 h 155"/>
                  <a:gd name="T42" fmla="*/ 130 w 151"/>
                  <a:gd name="T43" fmla="*/ 60 h 155"/>
                  <a:gd name="T44" fmla="*/ 120 w 151"/>
                  <a:gd name="T45" fmla="*/ 48 h 155"/>
                  <a:gd name="T46" fmla="*/ 112 w 151"/>
                  <a:gd name="T47" fmla="*/ 39 h 155"/>
                  <a:gd name="T48" fmla="*/ 112 w 151"/>
                  <a:gd name="T49" fmla="*/ 25 h 155"/>
                  <a:gd name="T50" fmla="*/ 108 w 151"/>
                  <a:gd name="T51" fmla="*/ 21 h 155"/>
                  <a:gd name="T52" fmla="*/ 107 w 151"/>
                  <a:gd name="T53" fmla="*/ 21 h 155"/>
                  <a:gd name="T54" fmla="*/ 107 w 151"/>
                  <a:gd name="T55" fmla="*/ 27 h 155"/>
                  <a:gd name="T56" fmla="*/ 108 w 151"/>
                  <a:gd name="T57" fmla="*/ 44 h 155"/>
                  <a:gd name="T58" fmla="*/ 120 w 151"/>
                  <a:gd name="T59" fmla="*/ 55 h 155"/>
                  <a:gd name="T60" fmla="*/ 122 w 151"/>
                  <a:gd name="T61" fmla="*/ 64 h 155"/>
                  <a:gd name="T62" fmla="*/ 130 w 151"/>
                  <a:gd name="T63" fmla="*/ 76 h 155"/>
                  <a:gd name="T64" fmla="*/ 137 w 151"/>
                  <a:gd name="T65" fmla="*/ 93 h 155"/>
                  <a:gd name="T66" fmla="*/ 147 w 151"/>
                  <a:gd name="T67" fmla="*/ 114 h 155"/>
                  <a:gd name="T68" fmla="*/ 151 w 151"/>
                  <a:gd name="T69" fmla="*/ 134 h 155"/>
                  <a:gd name="T70" fmla="*/ 141 w 151"/>
                  <a:gd name="T71" fmla="*/ 141 h 155"/>
                  <a:gd name="T72" fmla="*/ 128 w 151"/>
                  <a:gd name="T73" fmla="*/ 145 h 155"/>
                  <a:gd name="T74" fmla="*/ 128 w 151"/>
                  <a:gd name="T75" fmla="*/ 155 h 155"/>
                  <a:gd name="T76" fmla="*/ 120 w 151"/>
                  <a:gd name="T77" fmla="*/ 153 h 155"/>
                  <a:gd name="T78" fmla="*/ 116 w 151"/>
                  <a:gd name="T79" fmla="*/ 147 h 155"/>
                  <a:gd name="T80" fmla="*/ 49 w 151"/>
                  <a:gd name="T81" fmla="*/ 151 h 155"/>
                  <a:gd name="T82" fmla="*/ 6 w 151"/>
                  <a:gd name="T83" fmla="*/ 147 h 155"/>
                  <a:gd name="T84" fmla="*/ 6 w 151"/>
                  <a:gd name="T85" fmla="*/ 113 h 155"/>
                  <a:gd name="T86" fmla="*/ 8 w 151"/>
                  <a:gd name="T87" fmla="*/ 50 h 155"/>
                  <a:gd name="T88" fmla="*/ 0 w 151"/>
                  <a:gd name="T89" fmla="*/ 19 h 155"/>
                  <a:gd name="T90" fmla="*/ 6 w 151"/>
                  <a:gd name="T91" fmla="*/ 15 h 155"/>
                  <a:gd name="T92" fmla="*/ 8 w 151"/>
                  <a:gd name="T93" fmla="*/ 5 h 155"/>
                  <a:gd name="T94" fmla="*/ 14 w 151"/>
                  <a:gd name="T95" fmla="*/ 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1" h="155">
                    <a:moveTo>
                      <a:pt x="14" y="2"/>
                    </a:moveTo>
                    <a:lnTo>
                      <a:pt x="26" y="2"/>
                    </a:lnTo>
                    <a:lnTo>
                      <a:pt x="41" y="6"/>
                    </a:lnTo>
                    <a:lnTo>
                      <a:pt x="56" y="12"/>
                    </a:lnTo>
                    <a:lnTo>
                      <a:pt x="66" y="10"/>
                    </a:lnTo>
                    <a:lnTo>
                      <a:pt x="72" y="6"/>
                    </a:lnTo>
                    <a:lnTo>
                      <a:pt x="76" y="6"/>
                    </a:lnTo>
                    <a:lnTo>
                      <a:pt x="82" y="0"/>
                    </a:lnTo>
                    <a:lnTo>
                      <a:pt x="91" y="2"/>
                    </a:lnTo>
                    <a:lnTo>
                      <a:pt x="101" y="8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8" y="6"/>
                    </a:lnTo>
                    <a:lnTo>
                      <a:pt x="116" y="8"/>
                    </a:lnTo>
                    <a:lnTo>
                      <a:pt x="132" y="6"/>
                    </a:lnTo>
                    <a:lnTo>
                      <a:pt x="134" y="10"/>
                    </a:lnTo>
                    <a:lnTo>
                      <a:pt x="135" y="18"/>
                    </a:lnTo>
                    <a:lnTo>
                      <a:pt x="139" y="31"/>
                    </a:lnTo>
                    <a:lnTo>
                      <a:pt x="135" y="48"/>
                    </a:lnTo>
                    <a:lnTo>
                      <a:pt x="135" y="55"/>
                    </a:lnTo>
                    <a:lnTo>
                      <a:pt x="130" y="60"/>
                    </a:lnTo>
                    <a:lnTo>
                      <a:pt x="120" y="48"/>
                    </a:lnTo>
                    <a:lnTo>
                      <a:pt x="112" y="39"/>
                    </a:lnTo>
                    <a:lnTo>
                      <a:pt x="112" y="25"/>
                    </a:lnTo>
                    <a:lnTo>
                      <a:pt x="108" y="21"/>
                    </a:lnTo>
                    <a:lnTo>
                      <a:pt x="107" y="21"/>
                    </a:lnTo>
                    <a:lnTo>
                      <a:pt x="107" y="27"/>
                    </a:lnTo>
                    <a:lnTo>
                      <a:pt x="108" y="44"/>
                    </a:lnTo>
                    <a:lnTo>
                      <a:pt x="120" y="55"/>
                    </a:lnTo>
                    <a:lnTo>
                      <a:pt x="122" y="64"/>
                    </a:lnTo>
                    <a:lnTo>
                      <a:pt x="130" y="76"/>
                    </a:lnTo>
                    <a:lnTo>
                      <a:pt x="137" y="93"/>
                    </a:lnTo>
                    <a:lnTo>
                      <a:pt x="147" y="114"/>
                    </a:lnTo>
                    <a:lnTo>
                      <a:pt x="151" y="134"/>
                    </a:lnTo>
                    <a:lnTo>
                      <a:pt x="141" y="141"/>
                    </a:lnTo>
                    <a:lnTo>
                      <a:pt x="128" y="145"/>
                    </a:lnTo>
                    <a:lnTo>
                      <a:pt x="128" y="155"/>
                    </a:lnTo>
                    <a:lnTo>
                      <a:pt x="120" y="153"/>
                    </a:lnTo>
                    <a:lnTo>
                      <a:pt x="116" y="147"/>
                    </a:lnTo>
                    <a:lnTo>
                      <a:pt x="49" y="151"/>
                    </a:lnTo>
                    <a:lnTo>
                      <a:pt x="6" y="147"/>
                    </a:lnTo>
                    <a:lnTo>
                      <a:pt x="6" y="113"/>
                    </a:lnTo>
                    <a:lnTo>
                      <a:pt x="8" y="50"/>
                    </a:lnTo>
                    <a:lnTo>
                      <a:pt x="0" y="19"/>
                    </a:lnTo>
                    <a:lnTo>
                      <a:pt x="6" y="15"/>
                    </a:lnTo>
                    <a:lnTo>
                      <a:pt x="8" y="5"/>
                    </a:lnTo>
                    <a:lnTo>
                      <a:pt x="14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604" name="Freeform 197"/>
              <p:cNvSpPr>
                <a:spLocks/>
              </p:cNvSpPr>
              <p:nvPr/>
            </p:nvSpPr>
            <p:spPr bwMode="auto">
              <a:xfrm>
                <a:off x="3291" y="2298"/>
                <a:ext cx="91" cy="84"/>
              </a:xfrm>
              <a:custGeom>
                <a:avLst/>
                <a:gdLst>
                  <a:gd name="T0" fmla="*/ 91 w 91"/>
                  <a:gd name="T1" fmla="*/ 73 h 84"/>
                  <a:gd name="T2" fmla="*/ 87 w 91"/>
                  <a:gd name="T3" fmla="*/ 82 h 84"/>
                  <a:gd name="T4" fmla="*/ 79 w 91"/>
                  <a:gd name="T5" fmla="*/ 84 h 84"/>
                  <a:gd name="T6" fmla="*/ 66 w 91"/>
                  <a:gd name="T7" fmla="*/ 63 h 84"/>
                  <a:gd name="T8" fmla="*/ 50 w 91"/>
                  <a:gd name="T9" fmla="*/ 53 h 84"/>
                  <a:gd name="T10" fmla="*/ 39 w 91"/>
                  <a:gd name="T11" fmla="*/ 50 h 84"/>
                  <a:gd name="T12" fmla="*/ 0 w 91"/>
                  <a:gd name="T13" fmla="*/ 52 h 84"/>
                  <a:gd name="T14" fmla="*/ 2 w 91"/>
                  <a:gd name="T15" fmla="*/ 27 h 84"/>
                  <a:gd name="T16" fmla="*/ 10 w 91"/>
                  <a:gd name="T17" fmla="*/ 11 h 84"/>
                  <a:gd name="T18" fmla="*/ 33 w 91"/>
                  <a:gd name="T19" fmla="*/ 0 h 84"/>
                  <a:gd name="T20" fmla="*/ 39 w 91"/>
                  <a:gd name="T21" fmla="*/ 17 h 84"/>
                  <a:gd name="T22" fmla="*/ 46 w 91"/>
                  <a:gd name="T23" fmla="*/ 36 h 84"/>
                  <a:gd name="T24" fmla="*/ 54 w 91"/>
                  <a:gd name="T25" fmla="*/ 40 h 84"/>
                  <a:gd name="T26" fmla="*/ 74 w 91"/>
                  <a:gd name="T27" fmla="*/ 52 h 84"/>
                  <a:gd name="T28" fmla="*/ 91 w 91"/>
                  <a:gd name="T29" fmla="*/ 73 h 84"/>
                  <a:gd name="T30" fmla="*/ 91 w 91"/>
                  <a:gd name="T31" fmla="*/ 73 h 84"/>
                  <a:gd name="T32" fmla="*/ 91 w 91"/>
                  <a:gd name="T33" fmla="*/ 7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84">
                    <a:moveTo>
                      <a:pt x="91" y="73"/>
                    </a:moveTo>
                    <a:lnTo>
                      <a:pt x="87" y="82"/>
                    </a:lnTo>
                    <a:lnTo>
                      <a:pt x="79" y="84"/>
                    </a:lnTo>
                    <a:lnTo>
                      <a:pt x="66" y="63"/>
                    </a:lnTo>
                    <a:lnTo>
                      <a:pt x="50" y="53"/>
                    </a:lnTo>
                    <a:lnTo>
                      <a:pt x="39" y="50"/>
                    </a:lnTo>
                    <a:lnTo>
                      <a:pt x="0" y="52"/>
                    </a:lnTo>
                    <a:lnTo>
                      <a:pt x="2" y="27"/>
                    </a:lnTo>
                    <a:lnTo>
                      <a:pt x="10" y="11"/>
                    </a:lnTo>
                    <a:lnTo>
                      <a:pt x="33" y="0"/>
                    </a:lnTo>
                    <a:lnTo>
                      <a:pt x="39" y="17"/>
                    </a:lnTo>
                    <a:lnTo>
                      <a:pt x="46" y="36"/>
                    </a:lnTo>
                    <a:lnTo>
                      <a:pt x="54" y="40"/>
                    </a:lnTo>
                    <a:lnTo>
                      <a:pt x="74" y="52"/>
                    </a:lnTo>
                    <a:lnTo>
                      <a:pt x="91" y="73"/>
                    </a:lnTo>
                    <a:lnTo>
                      <a:pt x="91" y="73"/>
                    </a:lnTo>
                    <a:lnTo>
                      <a:pt x="91" y="7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605" name="Freeform 198"/>
              <p:cNvSpPr>
                <a:spLocks/>
              </p:cNvSpPr>
              <p:nvPr/>
            </p:nvSpPr>
            <p:spPr bwMode="auto">
              <a:xfrm>
                <a:off x="3249" y="2347"/>
                <a:ext cx="215" cy="158"/>
              </a:xfrm>
              <a:custGeom>
                <a:avLst/>
                <a:gdLst>
                  <a:gd name="T0" fmla="*/ 35 w 215"/>
                  <a:gd name="T1" fmla="*/ 142 h 158"/>
                  <a:gd name="T2" fmla="*/ 23 w 215"/>
                  <a:gd name="T3" fmla="*/ 130 h 158"/>
                  <a:gd name="T4" fmla="*/ 17 w 215"/>
                  <a:gd name="T5" fmla="*/ 113 h 158"/>
                  <a:gd name="T6" fmla="*/ 0 w 215"/>
                  <a:gd name="T7" fmla="*/ 89 h 158"/>
                  <a:gd name="T8" fmla="*/ 10 w 215"/>
                  <a:gd name="T9" fmla="*/ 76 h 158"/>
                  <a:gd name="T10" fmla="*/ 12 w 215"/>
                  <a:gd name="T11" fmla="*/ 56 h 158"/>
                  <a:gd name="T12" fmla="*/ 23 w 215"/>
                  <a:gd name="T13" fmla="*/ 51 h 158"/>
                  <a:gd name="T14" fmla="*/ 25 w 215"/>
                  <a:gd name="T15" fmla="*/ 35 h 158"/>
                  <a:gd name="T16" fmla="*/ 41 w 215"/>
                  <a:gd name="T17" fmla="*/ 31 h 158"/>
                  <a:gd name="T18" fmla="*/ 43 w 215"/>
                  <a:gd name="T19" fmla="*/ 2 h 158"/>
                  <a:gd name="T20" fmla="*/ 81 w 215"/>
                  <a:gd name="T21" fmla="*/ 0 h 158"/>
                  <a:gd name="T22" fmla="*/ 93 w 215"/>
                  <a:gd name="T23" fmla="*/ 4 h 158"/>
                  <a:gd name="T24" fmla="*/ 108 w 215"/>
                  <a:gd name="T25" fmla="*/ 14 h 158"/>
                  <a:gd name="T26" fmla="*/ 122 w 215"/>
                  <a:gd name="T27" fmla="*/ 35 h 158"/>
                  <a:gd name="T28" fmla="*/ 120 w 215"/>
                  <a:gd name="T29" fmla="*/ 47 h 158"/>
                  <a:gd name="T30" fmla="*/ 126 w 215"/>
                  <a:gd name="T31" fmla="*/ 53 h 158"/>
                  <a:gd name="T32" fmla="*/ 135 w 215"/>
                  <a:gd name="T33" fmla="*/ 53 h 158"/>
                  <a:gd name="T34" fmla="*/ 135 w 215"/>
                  <a:gd name="T35" fmla="*/ 66 h 158"/>
                  <a:gd name="T36" fmla="*/ 145 w 215"/>
                  <a:gd name="T37" fmla="*/ 78 h 158"/>
                  <a:gd name="T38" fmla="*/ 153 w 215"/>
                  <a:gd name="T39" fmla="*/ 78 h 158"/>
                  <a:gd name="T40" fmla="*/ 168 w 215"/>
                  <a:gd name="T41" fmla="*/ 85 h 158"/>
                  <a:gd name="T42" fmla="*/ 203 w 215"/>
                  <a:gd name="T43" fmla="*/ 91 h 158"/>
                  <a:gd name="T44" fmla="*/ 215 w 215"/>
                  <a:gd name="T45" fmla="*/ 89 h 158"/>
                  <a:gd name="T46" fmla="*/ 211 w 215"/>
                  <a:gd name="T47" fmla="*/ 101 h 158"/>
                  <a:gd name="T48" fmla="*/ 164 w 215"/>
                  <a:gd name="T49" fmla="*/ 136 h 158"/>
                  <a:gd name="T50" fmla="*/ 133 w 215"/>
                  <a:gd name="T51" fmla="*/ 142 h 158"/>
                  <a:gd name="T52" fmla="*/ 122 w 215"/>
                  <a:gd name="T53" fmla="*/ 150 h 158"/>
                  <a:gd name="T54" fmla="*/ 99 w 215"/>
                  <a:gd name="T55" fmla="*/ 148 h 158"/>
                  <a:gd name="T56" fmla="*/ 85 w 215"/>
                  <a:gd name="T57" fmla="*/ 158 h 158"/>
                  <a:gd name="T58" fmla="*/ 70 w 215"/>
                  <a:gd name="T59" fmla="*/ 156 h 158"/>
                  <a:gd name="T60" fmla="*/ 44 w 215"/>
                  <a:gd name="T61" fmla="*/ 144 h 158"/>
                  <a:gd name="T62" fmla="*/ 35 w 215"/>
                  <a:gd name="T63" fmla="*/ 142 h 158"/>
                  <a:gd name="T64" fmla="*/ 35 w 215"/>
                  <a:gd name="T65" fmla="*/ 142 h 158"/>
                  <a:gd name="T66" fmla="*/ 35 w 215"/>
                  <a:gd name="T67" fmla="*/ 142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5" h="158">
                    <a:moveTo>
                      <a:pt x="35" y="142"/>
                    </a:moveTo>
                    <a:lnTo>
                      <a:pt x="23" y="130"/>
                    </a:lnTo>
                    <a:lnTo>
                      <a:pt x="17" y="113"/>
                    </a:lnTo>
                    <a:lnTo>
                      <a:pt x="0" y="89"/>
                    </a:lnTo>
                    <a:lnTo>
                      <a:pt x="10" y="76"/>
                    </a:lnTo>
                    <a:lnTo>
                      <a:pt x="12" y="56"/>
                    </a:lnTo>
                    <a:lnTo>
                      <a:pt x="23" y="51"/>
                    </a:lnTo>
                    <a:lnTo>
                      <a:pt x="25" y="35"/>
                    </a:lnTo>
                    <a:lnTo>
                      <a:pt x="41" y="31"/>
                    </a:lnTo>
                    <a:lnTo>
                      <a:pt x="43" y="2"/>
                    </a:lnTo>
                    <a:lnTo>
                      <a:pt x="81" y="0"/>
                    </a:lnTo>
                    <a:lnTo>
                      <a:pt x="93" y="4"/>
                    </a:lnTo>
                    <a:lnTo>
                      <a:pt x="108" y="14"/>
                    </a:lnTo>
                    <a:lnTo>
                      <a:pt x="122" y="35"/>
                    </a:lnTo>
                    <a:lnTo>
                      <a:pt x="120" y="47"/>
                    </a:lnTo>
                    <a:lnTo>
                      <a:pt x="126" y="53"/>
                    </a:lnTo>
                    <a:lnTo>
                      <a:pt x="135" y="53"/>
                    </a:lnTo>
                    <a:lnTo>
                      <a:pt x="135" y="66"/>
                    </a:lnTo>
                    <a:lnTo>
                      <a:pt x="145" y="78"/>
                    </a:lnTo>
                    <a:lnTo>
                      <a:pt x="153" y="78"/>
                    </a:lnTo>
                    <a:lnTo>
                      <a:pt x="168" y="85"/>
                    </a:lnTo>
                    <a:lnTo>
                      <a:pt x="203" y="91"/>
                    </a:lnTo>
                    <a:lnTo>
                      <a:pt x="215" y="89"/>
                    </a:lnTo>
                    <a:lnTo>
                      <a:pt x="211" y="101"/>
                    </a:lnTo>
                    <a:lnTo>
                      <a:pt x="164" y="136"/>
                    </a:lnTo>
                    <a:lnTo>
                      <a:pt x="133" y="142"/>
                    </a:lnTo>
                    <a:lnTo>
                      <a:pt x="122" y="150"/>
                    </a:lnTo>
                    <a:lnTo>
                      <a:pt x="99" y="148"/>
                    </a:lnTo>
                    <a:lnTo>
                      <a:pt x="85" y="158"/>
                    </a:lnTo>
                    <a:lnTo>
                      <a:pt x="70" y="156"/>
                    </a:lnTo>
                    <a:lnTo>
                      <a:pt x="44" y="144"/>
                    </a:lnTo>
                    <a:lnTo>
                      <a:pt x="35" y="142"/>
                    </a:lnTo>
                    <a:lnTo>
                      <a:pt x="35" y="142"/>
                    </a:lnTo>
                    <a:lnTo>
                      <a:pt x="35" y="14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606" name="Freeform 199"/>
              <p:cNvSpPr>
                <a:spLocks/>
              </p:cNvSpPr>
              <p:nvPr/>
            </p:nvSpPr>
            <p:spPr bwMode="auto">
              <a:xfrm>
                <a:off x="3363" y="2382"/>
                <a:ext cx="141" cy="192"/>
              </a:xfrm>
              <a:custGeom>
                <a:avLst/>
                <a:gdLst>
                  <a:gd name="T0" fmla="*/ 8 w 141"/>
                  <a:gd name="T1" fmla="*/ 192 h 192"/>
                  <a:gd name="T2" fmla="*/ 21 w 141"/>
                  <a:gd name="T3" fmla="*/ 174 h 192"/>
                  <a:gd name="T4" fmla="*/ 29 w 141"/>
                  <a:gd name="T5" fmla="*/ 165 h 192"/>
                  <a:gd name="T6" fmla="*/ 46 w 141"/>
                  <a:gd name="T7" fmla="*/ 153 h 192"/>
                  <a:gd name="T8" fmla="*/ 63 w 141"/>
                  <a:gd name="T9" fmla="*/ 140 h 192"/>
                  <a:gd name="T10" fmla="*/ 77 w 141"/>
                  <a:gd name="T11" fmla="*/ 132 h 192"/>
                  <a:gd name="T12" fmla="*/ 87 w 141"/>
                  <a:gd name="T13" fmla="*/ 120 h 192"/>
                  <a:gd name="T14" fmla="*/ 102 w 141"/>
                  <a:gd name="T15" fmla="*/ 99 h 192"/>
                  <a:gd name="T16" fmla="*/ 106 w 141"/>
                  <a:gd name="T17" fmla="*/ 90 h 192"/>
                  <a:gd name="T18" fmla="*/ 114 w 141"/>
                  <a:gd name="T19" fmla="*/ 78 h 192"/>
                  <a:gd name="T20" fmla="*/ 116 w 141"/>
                  <a:gd name="T21" fmla="*/ 71 h 192"/>
                  <a:gd name="T22" fmla="*/ 135 w 141"/>
                  <a:gd name="T23" fmla="*/ 46 h 192"/>
                  <a:gd name="T24" fmla="*/ 139 w 141"/>
                  <a:gd name="T25" fmla="*/ 31 h 192"/>
                  <a:gd name="T26" fmla="*/ 141 w 141"/>
                  <a:gd name="T27" fmla="*/ 6 h 192"/>
                  <a:gd name="T28" fmla="*/ 137 w 141"/>
                  <a:gd name="T29" fmla="*/ 0 h 192"/>
                  <a:gd name="T30" fmla="*/ 133 w 141"/>
                  <a:gd name="T31" fmla="*/ 0 h 192"/>
                  <a:gd name="T32" fmla="*/ 125 w 141"/>
                  <a:gd name="T33" fmla="*/ 6 h 192"/>
                  <a:gd name="T34" fmla="*/ 104 w 141"/>
                  <a:gd name="T35" fmla="*/ 12 h 192"/>
                  <a:gd name="T36" fmla="*/ 100 w 141"/>
                  <a:gd name="T37" fmla="*/ 14 h 192"/>
                  <a:gd name="T38" fmla="*/ 89 w 141"/>
                  <a:gd name="T39" fmla="*/ 14 h 192"/>
                  <a:gd name="T40" fmla="*/ 79 w 141"/>
                  <a:gd name="T41" fmla="*/ 20 h 192"/>
                  <a:gd name="T42" fmla="*/ 58 w 141"/>
                  <a:gd name="T43" fmla="*/ 23 h 192"/>
                  <a:gd name="T44" fmla="*/ 50 w 141"/>
                  <a:gd name="T45" fmla="*/ 27 h 192"/>
                  <a:gd name="T46" fmla="*/ 40 w 141"/>
                  <a:gd name="T47" fmla="*/ 25 h 192"/>
                  <a:gd name="T48" fmla="*/ 31 w 141"/>
                  <a:gd name="T49" fmla="*/ 13 h 192"/>
                  <a:gd name="T50" fmla="*/ 21 w 141"/>
                  <a:gd name="T51" fmla="*/ 17 h 192"/>
                  <a:gd name="T52" fmla="*/ 21 w 141"/>
                  <a:gd name="T53" fmla="*/ 31 h 192"/>
                  <a:gd name="T54" fmla="*/ 31 w 141"/>
                  <a:gd name="T55" fmla="*/ 43 h 192"/>
                  <a:gd name="T56" fmla="*/ 38 w 141"/>
                  <a:gd name="T57" fmla="*/ 43 h 192"/>
                  <a:gd name="T58" fmla="*/ 54 w 141"/>
                  <a:gd name="T59" fmla="*/ 50 h 192"/>
                  <a:gd name="T60" fmla="*/ 89 w 141"/>
                  <a:gd name="T61" fmla="*/ 56 h 192"/>
                  <a:gd name="T62" fmla="*/ 100 w 141"/>
                  <a:gd name="T63" fmla="*/ 54 h 192"/>
                  <a:gd name="T64" fmla="*/ 96 w 141"/>
                  <a:gd name="T65" fmla="*/ 66 h 192"/>
                  <a:gd name="T66" fmla="*/ 50 w 141"/>
                  <a:gd name="T67" fmla="*/ 99 h 192"/>
                  <a:gd name="T68" fmla="*/ 19 w 141"/>
                  <a:gd name="T69" fmla="*/ 107 h 192"/>
                  <a:gd name="T70" fmla="*/ 8 w 141"/>
                  <a:gd name="T71" fmla="*/ 115 h 192"/>
                  <a:gd name="T72" fmla="*/ 0 w 141"/>
                  <a:gd name="T73" fmla="*/ 122 h 192"/>
                  <a:gd name="T74" fmla="*/ 0 w 141"/>
                  <a:gd name="T75" fmla="*/ 186 h 192"/>
                  <a:gd name="T76" fmla="*/ 8 w 141"/>
                  <a:gd name="T77" fmla="*/ 192 h 192"/>
                  <a:gd name="T78" fmla="*/ 8 w 141"/>
                  <a:gd name="T79" fmla="*/ 192 h 192"/>
                  <a:gd name="T80" fmla="*/ 8 w 141"/>
                  <a:gd name="T81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1" h="192">
                    <a:moveTo>
                      <a:pt x="8" y="192"/>
                    </a:moveTo>
                    <a:lnTo>
                      <a:pt x="21" y="174"/>
                    </a:lnTo>
                    <a:lnTo>
                      <a:pt x="29" y="165"/>
                    </a:lnTo>
                    <a:lnTo>
                      <a:pt x="46" y="153"/>
                    </a:lnTo>
                    <a:lnTo>
                      <a:pt x="63" y="140"/>
                    </a:lnTo>
                    <a:lnTo>
                      <a:pt x="77" y="132"/>
                    </a:lnTo>
                    <a:lnTo>
                      <a:pt x="87" y="120"/>
                    </a:lnTo>
                    <a:lnTo>
                      <a:pt x="102" y="99"/>
                    </a:lnTo>
                    <a:lnTo>
                      <a:pt x="106" y="90"/>
                    </a:lnTo>
                    <a:lnTo>
                      <a:pt x="114" y="78"/>
                    </a:lnTo>
                    <a:lnTo>
                      <a:pt x="116" y="71"/>
                    </a:lnTo>
                    <a:lnTo>
                      <a:pt x="135" y="46"/>
                    </a:lnTo>
                    <a:lnTo>
                      <a:pt x="139" y="31"/>
                    </a:lnTo>
                    <a:lnTo>
                      <a:pt x="141" y="6"/>
                    </a:lnTo>
                    <a:lnTo>
                      <a:pt x="137" y="0"/>
                    </a:lnTo>
                    <a:lnTo>
                      <a:pt x="133" y="0"/>
                    </a:lnTo>
                    <a:lnTo>
                      <a:pt x="125" y="6"/>
                    </a:lnTo>
                    <a:lnTo>
                      <a:pt x="104" y="12"/>
                    </a:lnTo>
                    <a:lnTo>
                      <a:pt x="100" y="14"/>
                    </a:lnTo>
                    <a:lnTo>
                      <a:pt x="89" y="14"/>
                    </a:lnTo>
                    <a:lnTo>
                      <a:pt x="79" y="20"/>
                    </a:lnTo>
                    <a:lnTo>
                      <a:pt x="58" y="23"/>
                    </a:lnTo>
                    <a:lnTo>
                      <a:pt x="50" y="27"/>
                    </a:lnTo>
                    <a:lnTo>
                      <a:pt x="40" y="25"/>
                    </a:lnTo>
                    <a:lnTo>
                      <a:pt x="31" y="13"/>
                    </a:lnTo>
                    <a:lnTo>
                      <a:pt x="21" y="17"/>
                    </a:lnTo>
                    <a:lnTo>
                      <a:pt x="21" y="31"/>
                    </a:lnTo>
                    <a:lnTo>
                      <a:pt x="31" y="43"/>
                    </a:lnTo>
                    <a:lnTo>
                      <a:pt x="38" y="43"/>
                    </a:lnTo>
                    <a:lnTo>
                      <a:pt x="54" y="50"/>
                    </a:lnTo>
                    <a:lnTo>
                      <a:pt x="89" y="56"/>
                    </a:lnTo>
                    <a:lnTo>
                      <a:pt x="100" y="54"/>
                    </a:lnTo>
                    <a:lnTo>
                      <a:pt x="96" y="66"/>
                    </a:lnTo>
                    <a:lnTo>
                      <a:pt x="50" y="99"/>
                    </a:lnTo>
                    <a:lnTo>
                      <a:pt x="19" y="107"/>
                    </a:lnTo>
                    <a:lnTo>
                      <a:pt x="8" y="115"/>
                    </a:lnTo>
                    <a:lnTo>
                      <a:pt x="0" y="122"/>
                    </a:lnTo>
                    <a:lnTo>
                      <a:pt x="0" y="186"/>
                    </a:lnTo>
                    <a:lnTo>
                      <a:pt x="8" y="192"/>
                    </a:lnTo>
                    <a:lnTo>
                      <a:pt x="8" y="192"/>
                    </a:lnTo>
                    <a:lnTo>
                      <a:pt x="8" y="19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607" name="Freeform 200"/>
              <p:cNvSpPr>
                <a:spLocks/>
              </p:cNvSpPr>
              <p:nvPr/>
            </p:nvSpPr>
            <p:spPr bwMode="auto">
              <a:xfrm>
                <a:off x="2650" y="1993"/>
                <a:ext cx="299" cy="287"/>
              </a:xfrm>
              <a:custGeom>
                <a:avLst/>
                <a:gdLst>
                  <a:gd name="T0" fmla="*/ 261 w 299"/>
                  <a:gd name="T1" fmla="*/ 107 h 287"/>
                  <a:gd name="T2" fmla="*/ 249 w 299"/>
                  <a:gd name="T3" fmla="*/ 82 h 287"/>
                  <a:gd name="T4" fmla="*/ 243 w 299"/>
                  <a:gd name="T5" fmla="*/ 73 h 287"/>
                  <a:gd name="T6" fmla="*/ 232 w 299"/>
                  <a:gd name="T7" fmla="*/ 61 h 287"/>
                  <a:gd name="T8" fmla="*/ 232 w 299"/>
                  <a:gd name="T9" fmla="*/ 51 h 287"/>
                  <a:gd name="T10" fmla="*/ 243 w 299"/>
                  <a:gd name="T11" fmla="*/ 36 h 287"/>
                  <a:gd name="T12" fmla="*/ 243 w 299"/>
                  <a:gd name="T13" fmla="*/ 23 h 287"/>
                  <a:gd name="T14" fmla="*/ 241 w 299"/>
                  <a:gd name="T15" fmla="*/ 19 h 287"/>
                  <a:gd name="T16" fmla="*/ 241 w 299"/>
                  <a:gd name="T17" fmla="*/ 3 h 287"/>
                  <a:gd name="T18" fmla="*/ 230 w 299"/>
                  <a:gd name="T19" fmla="*/ 0 h 287"/>
                  <a:gd name="T20" fmla="*/ 214 w 299"/>
                  <a:gd name="T21" fmla="*/ 3 h 287"/>
                  <a:gd name="T22" fmla="*/ 203 w 299"/>
                  <a:gd name="T23" fmla="*/ 3 h 287"/>
                  <a:gd name="T24" fmla="*/ 193 w 299"/>
                  <a:gd name="T25" fmla="*/ 3 h 287"/>
                  <a:gd name="T26" fmla="*/ 187 w 299"/>
                  <a:gd name="T27" fmla="*/ 3 h 287"/>
                  <a:gd name="T28" fmla="*/ 170 w 299"/>
                  <a:gd name="T29" fmla="*/ 3 h 287"/>
                  <a:gd name="T30" fmla="*/ 164 w 299"/>
                  <a:gd name="T31" fmla="*/ 7 h 287"/>
                  <a:gd name="T32" fmla="*/ 149 w 299"/>
                  <a:gd name="T33" fmla="*/ 7 h 287"/>
                  <a:gd name="T34" fmla="*/ 139 w 299"/>
                  <a:gd name="T35" fmla="*/ 11 h 287"/>
                  <a:gd name="T36" fmla="*/ 131 w 299"/>
                  <a:gd name="T37" fmla="*/ 15 h 287"/>
                  <a:gd name="T38" fmla="*/ 122 w 299"/>
                  <a:gd name="T39" fmla="*/ 25 h 287"/>
                  <a:gd name="T40" fmla="*/ 116 w 299"/>
                  <a:gd name="T41" fmla="*/ 26 h 287"/>
                  <a:gd name="T42" fmla="*/ 106 w 299"/>
                  <a:gd name="T43" fmla="*/ 30 h 287"/>
                  <a:gd name="T44" fmla="*/ 100 w 299"/>
                  <a:gd name="T45" fmla="*/ 36 h 287"/>
                  <a:gd name="T46" fmla="*/ 106 w 299"/>
                  <a:gd name="T47" fmla="*/ 65 h 287"/>
                  <a:gd name="T48" fmla="*/ 108 w 299"/>
                  <a:gd name="T49" fmla="*/ 71 h 287"/>
                  <a:gd name="T50" fmla="*/ 102 w 299"/>
                  <a:gd name="T51" fmla="*/ 88 h 287"/>
                  <a:gd name="T52" fmla="*/ 91 w 299"/>
                  <a:gd name="T53" fmla="*/ 90 h 287"/>
                  <a:gd name="T54" fmla="*/ 79 w 299"/>
                  <a:gd name="T55" fmla="*/ 90 h 287"/>
                  <a:gd name="T56" fmla="*/ 77 w 299"/>
                  <a:gd name="T57" fmla="*/ 103 h 287"/>
                  <a:gd name="T58" fmla="*/ 69 w 299"/>
                  <a:gd name="T59" fmla="*/ 105 h 287"/>
                  <a:gd name="T60" fmla="*/ 62 w 299"/>
                  <a:gd name="T61" fmla="*/ 109 h 287"/>
                  <a:gd name="T62" fmla="*/ 56 w 299"/>
                  <a:gd name="T63" fmla="*/ 109 h 287"/>
                  <a:gd name="T64" fmla="*/ 50 w 299"/>
                  <a:gd name="T65" fmla="*/ 115 h 287"/>
                  <a:gd name="T66" fmla="*/ 50 w 299"/>
                  <a:gd name="T67" fmla="*/ 121 h 287"/>
                  <a:gd name="T68" fmla="*/ 13 w 299"/>
                  <a:gd name="T69" fmla="*/ 130 h 287"/>
                  <a:gd name="T70" fmla="*/ 0 w 299"/>
                  <a:gd name="T71" fmla="*/ 140 h 287"/>
                  <a:gd name="T72" fmla="*/ 2 w 299"/>
                  <a:gd name="T73" fmla="*/ 150 h 287"/>
                  <a:gd name="T74" fmla="*/ 4 w 299"/>
                  <a:gd name="T75" fmla="*/ 161 h 287"/>
                  <a:gd name="T76" fmla="*/ 60 w 299"/>
                  <a:gd name="T77" fmla="*/ 200 h 287"/>
                  <a:gd name="T78" fmla="*/ 143 w 299"/>
                  <a:gd name="T79" fmla="*/ 260 h 287"/>
                  <a:gd name="T80" fmla="*/ 149 w 299"/>
                  <a:gd name="T81" fmla="*/ 271 h 287"/>
                  <a:gd name="T82" fmla="*/ 158 w 299"/>
                  <a:gd name="T83" fmla="*/ 269 h 287"/>
                  <a:gd name="T84" fmla="*/ 166 w 299"/>
                  <a:gd name="T85" fmla="*/ 271 h 287"/>
                  <a:gd name="T86" fmla="*/ 166 w 299"/>
                  <a:gd name="T87" fmla="*/ 281 h 287"/>
                  <a:gd name="T88" fmla="*/ 168 w 299"/>
                  <a:gd name="T89" fmla="*/ 287 h 287"/>
                  <a:gd name="T90" fmla="*/ 191 w 299"/>
                  <a:gd name="T91" fmla="*/ 285 h 287"/>
                  <a:gd name="T92" fmla="*/ 209 w 299"/>
                  <a:gd name="T93" fmla="*/ 285 h 287"/>
                  <a:gd name="T94" fmla="*/ 299 w 299"/>
                  <a:gd name="T95" fmla="*/ 219 h 287"/>
                  <a:gd name="T96" fmla="*/ 290 w 299"/>
                  <a:gd name="T97" fmla="*/ 202 h 287"/>
                  <a:gd name="T98" fmla="*/ 276 w 299"/>
                  <a:gd name="T99" fmla="*/ 204 h 287"/>
                  <a:gd name="T100" fmla="*/ 263 w 299"/>
                  <a:gd name="T101" fmla="*/ 187 h 287"/>
                  <a:gd name="T102" fmla="*/ 261 w 299"/>
                  <a:gd name="T103" fmla="*/ 171 h 287"/>
                  <a:gd name="T104" fmla="*/ 269 w 299"/>
                  <a:gd name="T105" fmla="*/ 162 h 287"/>
                  <a:gd name="T106" fmla="*/ 269 w 299"/>
                  <a:gd name="T107" fmla="*/ 147 h 287"/>
                  <a:gd name="T108" fmla="*/ 267 w 299"/>
                  <a:gd name="T109" fmla="*/ 140 h 287"/>
                  <a:gd name="T110" fmla="*/ 267 w 299"/>
                  <a:gd name="T111" fmla="*/ 132 h 287"/>
                  <a:gd name="T112" fmla="*/ 261 w 299"/>
                  <a:gd name="T113" fmla="*/ 107 h 287"/>
                  <a:gd name="T114" fmla="*/ 261 w 299"/>
                  <a:gd name="T115" fmla="*/ 107 h 287"/>
                  <a:gd name="T116" fmla="*/ 261 w 299"/>
                  <a:gd name="T117" fmla="*/ 10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9" h="287">
                    <a:moveTo>
                      <a:pt x="261" y="107"/>
                    </a:moveTo>
                    <a:lnTo>
                      <a:pt x="249" y="82"/>
                    </a:lnTo>
                    <a:lnTo>
                      <a:pt x="243" y="73"/>
                    </a:lnTo>
                    <a:lnTo>
                      <a:pt x="232" y="61"/>
                    </a:lnTo>
                    <a:lnTo>
                      <a:pt x="232" y="51"/>
                    </a:lnTo>
                    <a:lnTo>
                      <a:pt x="243" y="36"/>
                    </a:lnTo>
                    <a:lnTo>
                      <a:pt x="243" y="23"/>
                    </a:lnTo>
                    <a:lnTo>
                      <a:pt x="241" y="19"/>
                    </a:lnTo>
                    <a:lnTo>
                      <a:pt x="241" y="3"/>
                    </a:lnTo>
                    <a:lnTo>
                      <a:pt x="230" y="0"/>
                    </a:lnTo>
                    <a:lnTo>
                      <a:pt x="214" y="3"/>
                    </a:lnTo>
                    <a:lnTo>
                      <a:pt x="203" y="3"/>
                    </a:lnTo>
                    <a:lnTo>
                      <a:pt x="193" y="3"/>
                    </a:lnTo>
                    <a:lnTo>
                      <a:pt x="187" y="3"/>
                    </a:lnTo>
                    <a:lnTo>
                      <a:pt x="170" y="3"/>
                    </a:lnTo>
                    <a:lnTo>
                      <a:pt x="164" y="7"/>
                    </a:lnTo>
                    <a:lnTo>
                      <a:pt x="149" y="7"/>
                    </a:lnTo>
                    <a:lnTo>
                      <a:pt x="139" y="11"/>
                    </a:lnTo>
                    <a:lnTo>
                      <a:pt x="131" y="15"/>
                    </a:lnTo>
                    <a:lnTo>
                      <a:pt x="122" y="25"/>
                    </a:lnTo>
                    <a:lnTo>
                      <a:pt x="116" y="26"/>
                    </a:lnTo>
                    <a:lnTo>
                      <a:pt x="106" y="30"/>
                    </a:lnTo>
                    <a:lnTo>
                      <a:pt x="100" y="36"/>
                    </a:lnTo>
                    <a:lnTo>
                      <a:pt x="106" y="65"/>
                    </a:lnTo>
                    <a:lnTo>
                      <a:pt x="108" y="71"/>
                    </a:lnTo>
                    <a:lnTo>
                      <a:pt x="102" y="88"/>
                    </a:lnTo>
                    <a:lnTo>
                      <a:pt x="91" y="90"/>
                    </a:lnTo>
                    <a:lnTo>
                      <a:pt x="79" y="90"/>
                    </a:lnTo>
                    <a:lnTo>
                      <a:pt x="77" y="103"/>
                    </a:lnTo>
                    <a:lnTo>
                      <a:pt x="69" y="105"/>
                    </a:lnTo>
                    <a:lnTo>
                      <a:pt x="62" y="109"/>
                    </a:lnTo>
                    <a:lnTo>
                      <a:pt x="56" y="109"/>
                    </a:lnTo>
                    <a:lnTo>
                      <a:pt x="50" y="115"/>
                    </a:lnTo>
                    <a:lnTo>
                      <a:pt x="50" y="121"/>
                    </a:lnTo>
                    <a:lnTo>
                      <a:pt x="13" y="130"/>
                    </a:lnTo>
                    <a:lnTo>
                      <a:pt x="0" y="140"/>
                    </a:lnTo>
                    <a:lnTo>
                      <a:pt x="2" y="150"/>
                    </a:lnTo>
                    <a:lnTo>
                      <a:pt x="4" y="161"/>
                    </a:lnTo>
                    <a:lnTo>
                      <a:pt x="60" y="200"/>
                    </a:lnTo>
                    <a:lnTo>
                      <a:pt x="143" y="260"/>
                    </a:lnTo>
                    <a:lnTo>
                      <a:pt x="149" y="271"/>
                    </a:lnTo>
                    <a:lnTo>
                      <a:pt x="158" y="269"/>
                    </a:lnTo>
                    <a:lnTo>
                      <a:pt x="166" y="271"/>
                    </a:lnTo>
                    <a:lnTo>
                      <a:pt x="166" y="281"/>
                    </a:lnTo>
                    <a:lnTo>
                      <a:pt x="168" y="287"/>
                    </a:lnTo>
                    <a:lnTo>
                      <a:pt x="191" y="285"/>
                    </a:lnTo>
                    <a:lnTo>
                      <a:pt x="209" y="285"/>
                    </a:lnTo>
                    <a:lnTo>
                      <a:pt x="299" y="219"/>
                    </a:lnTo>
                    <a:lnTo>
                      <a:pt x="290" y="202"/>
                    </a:lnTo>
                    <a:lnTo>
                      <a:pt x="276" y="204"/>
                    </a:lnTo>
                    <a:lnTo>
                      <a:pt x="263" y="187"/>
                    </a:lnTo>
                    <a:lnTo>
                      <a:pt x="261" y="171"/>
                    </a:lnTo>
                    <a:lnTo>
                      <a:pt x="269" y="162"/>
                    </a:lnTo>
                    <a:lnTo>
                      <a:pt x="269" y="147"/>
                    </a:lnTo>
                    <a:lnTo>
                      <a:pt x="267" y="140"/>
                    </a:lnTo>
                    <a:lnTo>
                      <a:pt x="267" y="132"/>
                    </a:lnTo>
                    <a:lnTo>
                      <a:pt x="261" y="107"/>
                    </a:lnTo>
                    <a:lnTo>
                      <a:pt x="261" y="107"/>
                    </a:lnTo>
                    <a:lnTo>
                      <a:pt x="261" y="10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608" name="Freeform 201"/>
              <p:cNvSpPr>
                <a:spLocks/>
              </p:cNvSpPr>
              <p:nvPr/>
            </p:nvSpPr>
            <p:spPr bwMode="auto">
              <a:xfrm>
                <a:off x="2778" y="2213"/>
                <a:ext cx="228" cy="173"/>
              </a:xfrm>
              <a:custGeom>
                <a:avLst/>
                <a:gdLst>
                  <a:gd name="T0" fmla="*/ 171 w 228"/>
                  <a:gd name="T1" fmla="*/ 0 h 173"/>
                  <a:gd name="T2" fmla="*/ 81 w 228"/>
                  <a:gd name="T3" fmla="*/ 65 h 173"/>
                  <a:gd name="T4" fmla="*/ 63 w 228"/>
                  <a:gd name="T5" fmla="*/ 65 h 173"/>
                  <a:gd name="T6" fmla="*/ 44 w 228"/>
                  <a:gd name="T7" fmla="*/ 123 h 173"/>
                  <a:gd name="T8" fmla="*/ 29 w 228"/>
                  <a:gd name="T9" fmla="*/ 125 h 173"/>
                  <a:gd name="T10" fmla="*/ 21 w 228"/>
                  <a:gd name="T11" fmla="*/ 131 h 173"/>
                  <a:gd name="T12" fmla="*/ 0 w 228"/>
                  <a:gd name="T13" fmla="*/ 131 h 173"/>
                  <a:gd name="T14" fmla="*/ 2 w 228"/>
                  <a:gd name="T15" fmla="*/ 140 h 173"/>
                  <a:gd name="T16" fmla="*/ 7 w 228"/>
                  <a:gd name="T17" fmla="*/ 148 h 173"/>
                  <a:gd name="T18" fmla="*/ 13 w 228"/>
                  <a:gd name="T19" fmla="*/ 148 h 173"/>
                  <a:gd name="T20" fmla="*/ 17 w 228"/>
                  <a:gd name="T21" fmla="*/ 158 h 173"/>
                  <a:gd name="T22" fmla="*/ 29 w 228"/>
                  <a:gd name="T23" fmla="*/ 168 h 173"/>
                  <a:gd name="T24" fmla="*/ 31 w 228"/>
                  <a:gd name="T25" fmla="*/ 173 h 173"/>
                  <a:gd name="T26" fmla="*/ 42 w 228"/>
                  <a:gd name="T27" fmla="*/ 171 h 173"/>
                  <a:gd name="T28" fmla="*/ 48 w 228"/>
                  <a:gd name="T29" fmla="*/ 171 h 173"/>
                  <a:gd name="T30" fmla="*/ 56 w 228"/>
                  <a:gd name="T31" fmla="*/ 152 h 173"/>
                  <a:gd name="T32" fmla="*/ 65 w 228"/>
                  <a:gd name="T33" fmla="*/ 144 h 173"/>
                  <a:gd name="T34" fmla="*/ 89 w 228"/>
                  <a:gd name="T35" fmla="*/ 146 h 173"/>
                  <a:gd name="T36" fmla="*/ 100 w 228"/>
                  <a:gd name="T37" fmla="*/ 158 h 173"/>
                  <a:gd name="T38" fmla="*/ 114 w 228"/>
                  <a:gd name="T39" fmla="*/ 158 h 173"/>
                  <a:gd name="T40" fmla="*/ 127 w 228"/>
                  <a:gd name="T41" fmla="*/ 162 h 173"/>
                  <a:gd name="T42" fmla="*/ 137 w 228"/>
                  <a:gd name="T43" fmla="*/ 160 h 173"/>
                  <a:gd name="T44" fmla="*/ 144 w 228"/>
                  <a:gd name="T45" fmla="*/ 150 h 173"/>
                  <a:gd name="T46" fmla="*/ 171 w 228"/>
                  <a:gd name="T47" fmla="*/ 156 h 173"/>
                  <a:gd name="T48" fmla="*/ 192 w 228"/>
                  <a:gd name="T49" fmla="*/ 148 h 173"/>
                  <a:gd name="T50" fmla="*/ 196 w 228"/>
                  <a:gd name="T51" fmla="*/ 129 h 173"/>
                  <a:gd name="T52" fmla="*/ 221 w 228"/>
                  <a:gd name="T53" fmla="*/ 100 h 173"/>
                  <a:gd name="T54" fmla="*/ 223 w 228"/>
                  <a:gd name="T55" fmla="*/ 60 h 173"/>
                  <a:gd name="T56" fmla="*/ 228 w 228"/>
                  <a:gd name="T57" fmla="*/ 46 h 173"/>
                  <a:gd name="T58" fmla="*/ 217 w 228"/>
                  <a:gd name="T59" fmla="*/ 31 h 173"/>
                  <a:gd name="T60" fmla="*/ 211 w 228"/>
                  <a:gd name="T61" fmla="*/ 11 h 173"/>
                  <a:gd name="T62" fmla="*/ 171 w 228"/>
                  <a:gd name="T63" fmla="*/ 0 h 173"/>
                  <a:gd name="T64" fmla="*/ 171 w 228"/>
                  <a:gd name="T65" fmla="*/ 0 h 173"/>
                  <a:gd name="T66" fmla="*/ 171 w 228"/>
                  <a:gd name="T6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8" h="173">
                    <a:moveTo>
                      <a:pt x="171" y="0"/>
                    </a:moveTo>
                    <a:lnTo>
                      <a:pt x="81" y="65"/>
                    </a:lnTo>
                    <a:lnTo>
                      <a:pt x="63" y="65"/>
                    </a:lnTo>
                    <a:lnTo>
                      <a:pt x="44" y="123"/>
                    </a:lnTo>
                    <a:lnTo>
                      <a:pt x="29" y="125"/>
                    </a:lnTo>
                    <a:lnTo>
                      <a:pt x="21" y="131"/>
                    </a:lnTo>
                    <a:lnTo>
                      <a:pt x="0" y="131"/>
                    </a:lnTo>
                    <a:lnTo>
                      <a:pt x="2" y="140"/>
                    </a:lnTo>
                    <a:lnTo>
                      <a:pt x="7" y="148"/>
                    </a:lnTo>
                    <a:lnTo>
                      <a:pt x="13" y="148"/>
                    </a:lnTo>
                    <a:lnTo>
                      <a:pt x="17" y="158"/>
                    </a:lnTo>
                    <a:lnTo>
                      <a:pt x="29" y="168"/>
                    </a:lnTo>
                    <a:lnTo>
                      <a:pt x="31" y="173"/>
                    </a:lnTo>
                    <a:lnTo>
                      <a:pt x="42" y="171"/>
                    </a:lnTo>
                    <a:lnTo>
                      <a:pt x="48" y="171"/>
                    </a:lnTo>
                    <a:lnTo>
                      <a:pt x="56" y="152"/>
                    </a:lnTo>
                    <a:lnTo>
                      <a:pt x="65" y="144"/>
                    </a:lnTo>
                    <a:lnTo>
                      <a:pt x="89" y="146"/>
                    </a:lnTo>
                    <a:lnTo>
                      <a:pt x="100" y="158"/>
                    </a:lnTo>
                    <a:lnTo>
                      <a:pt x="114" y="158"/>
                    </a:lnTo>
                    <a:lnTo>
                      <a:pt x="127" y="162"/>
                    </a:lnTo>
                    <a:lnTo>
                      <a:pt x="137" y="160"/>
                    </a:lnTo>
                    <a:lnTo>
                      <a:pt x="144" y="150"/>
                    </a:lnTo>
                    <a:lnTo>
                      <a:pt x="171" y="156"/>
                    </a:lnTo>
                    <a:lnTo>
                      <a:pt x="192" y="148"/>
                    </a:lnTo>
                    <a:lnTo>
                      <a:pt x="196" y="129"/>
                    </a:lnTo>
                    <a:lnTo>
                      <a:pt x="221" y="100"/>
                    </a:lnTo>
                    <a:lnTo>
                      <a:pt x="223" y="60"/>
                    </a:lnTo>
                    <a:lnTo>
                      <a:pt x="228" y="46"/>
                    </a:lnTo>
                    <a:lnTo>
                      <a:pt x="217" y="31"/>
                    </a:lnTo>
                    <a:lnTo>
                      <a:pt x="211" y="11"/>
                    </a:lnTo>
                    <a:lnTo>
                      <a:pt x="171" y="0"/>
                    </a:lnTo>
                    <a:lnTo>
                      <a:pt x="171" y="0"/>
                    </a:lnTo>
                    <a:lnTo>
                      <a:pt x="171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609" name="Freeform 202"/>
              <p:cNvSpPr>
                <a:spLocks/>
              </p:cNvSpPr>
              <p:nvPr/>
            </p:nvSpPr>
            <p:spPr bwMode="auto">
              <a:xfrm>
                <a:off x="2534" y="2357"/>
                <a:ext cx="45" cy="14"/>
              </a:xfrm>
              <a:custGeom>
                <a:avLst/>
                <a:gdLst>
                  <a:gd name="T0" fmla="*/ 2 w 45"/>
                  <a:gd name="T1" fmla="*/ 6 h 14"/>
                  <a:gd name="T2" fmla="*/ 2 w 45"/>
                  <a:gd name="T3" fmla="*/ 2 h 14"/>
                  <a:gd name="T4" fmla="*/ 27 w 45"/>
                  <a:gd name="T5" fmla="*/ 0 h 14"/>
                  <a:gd name="T6" fmla="*/ 41 w 45"/>
                  <a:gd name="T7" fmla="*/ 4 h 14"/>
                  <a:gd name="T8" fmla="*/ 45 w 45"/>
                  <a:gd name="T9" fmla="*/ 12 h 14"/>
                  <a:gd name="T10" fmla="*/ 39 w 45"/>
                  <a:gd name="T11" fmla="*/ 14 h 14"/>
                  <a:gd name="T12" fmla="*/ 25 w 45"/>
                  <a:gd name="T13" fmla="*/ 12 h 14"/>
                  <a:gd name="T14" fmla="*/ 0 w 45"/>
                  <a:gd name="T15" fmla="*/ 14 h 14"/>
                  <a:gd name="T16" fmla="*/ 2 w 45"/>
                  <a:gd name="T17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4">
                    <a:moveTo>
                      <a:pt x="2" y="6"/>
                    </a:moveTo>
                    <a:lnTo>
                      <a:pt x="2" y="2"/>
                    </a:lnTo>
                    <a:lnTo>
                      <a:pt x="27" y="0"/>
                    </a:lnTo>
                    <a:lnTo>
                      <a:pt x="41" y="4"/>
                    </a:lnTo>
                    <a:lnTo>
                      <a:pt x="45" y="12"/>
                    </a:lnTo>
                    <a:lnTo>
                      <a:pt x="39" y="14"/>
                    </a:lnTo>
                    <a:lnTo>
                      <a:pt x="25" y="12"/>
                    </a:lnTo>
                    <a:lnTo>
                      <a:pt x="0" y="14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610" name="Freeform 203"/>
              <p:cNvSpPr>
                <a:spLocks/>
              </p:cNvSpPr>
              <p:nvPr/>
            </p:nvSpPr>
            <p:spPr bwMode="auto">
              <a:xfrm>
                <a:off x="2531" y="2313"/>
                <a:ext cx="81" cy="71"/>
              </a:xfrm>
              <a:custGeom>
                <a:avLst/>
                <a:gdLst>
                  <a:gd name="T0" fmla="*/ 2 w 81"/>
                  <a:gd name="T1" fmla="*/ 65 h 71"/>
                  <a:gd name="T2" fmla="*/ 4 w 81"/>
                  <a:gd name="T3" fmla="*/ 58 h 71"/>
                  <a:gd name="T4" fmla="*/ 29 w 81"/>
                  <a:gd name="T5" fmla="*/ 56 h 71"/>
                  <a:gd name="T6" fmla="*/ 42 w 81"/>
                  <a:gd name="T7" fmla="*/ 58 h 71"/>
                  <a:gd name="T8" fmla="*/ 48 w 81"/>
                  <a:gd name="T9" fmla="*/ 56 h 71"/>
                  <a:gd name="T10" fmla="*/ 44 w 81"/>
                  <a:gd name="T11" fmla="*/ 48 h 71"/>
                  <a:gd name="T12" fmla="*/ 31 w 81"/>
                  <a:gd name="T13" fmla="*/ 44 h 71"/>
                  <a:gd name="T14" fmla="*/ 6 w 81"/>
                  <a:gd name="T15" fmla="*/ 46 h 71"/>
                  <a:gd name="T16" fmla="*/ 2 w 81"/>
                  <a:gd name="T17" fmla="*/ 41 h 71"/>
                  <a:gd name="T18" fmla="*/ 0 w 81"/>
                  <a:gd name="T19" fmla="*/ 31 h 71"/>
                  <a:gd name="T20" fmla="*/ 4 w 81"/>
                  <a:gd name="T21" fmla="*/ 21 h 71"/>
                  <a:gd name="T22" fmla="*/ 10 w 81"/>
                  <a:gd name="T23" fmla="*/ 4 h 71"/>
                  <a:gd name="T24" fmla="*/ 19 w 81"/>
                  <a:gd name="T25" fmla="*/ 0 h 71"/>
                  <a:gd name="T26" fmla="*/ 19 w 81"/>
                  <a:gd name="T27" fmla="*/ 0 h 71"/>
                  <a:gd name="T28" fmla="*/ 37 w 81"/>
                  <a:gd name="T29" fmla="*/ 2 h 71"/>
                  <a:gd name="T30" fmla="*/ 37 w 81"/>
                  <a:gd name="T31" fmla="*/ 2 h 71"/>
                  <a:gd name="T32" fmla="*/ 42 w 81"/>
                  <a:gd name="T33" fmla="*/ 6 h 71"/>
                  <a:gd name="T34" fmla="*/ 48 w 81"/>
                  <a:gd name="T35" fmla="*/ 10 h 71"/>
                  <a:gd name="T36" fmla="*/ 54 w 81"/>
                  <a:gd name="T37" fmla="*/ 18 h 71"/>
                  <a:gd name="T38" fmla="*/ 69 w 81"/>
                  <a:gd name="T39" fmla="*/ 31 h 71"/>
                  <a:gd name="T40" fmla="*/ 73 w 81"/>
                  <a:gd name="T41" fmla="*/ 54 h 71"/>
                  <a:gd name="T42" fmla="*/ 81 w 81"/>
                  <a:gd name="T43" fmla="*/ 60 h 71"/>
                  <a:gd name="T44" fmla="*/ 81 w 81"/>
                  <a:gd name="T45" fmla="*/ 71 h 71"/>
                  <a:gd name="T46" fmla="*/ 60 w 81"/>
                  <a:gd name="T47" fmla="*/ 65 h 71"/>
                  <a:gd name="T48" fmla="*/ 46 w 81"/>
                  <a:gd name="T49" fmla="*/ 67 h 71"/>
                  <a:gd name="T50" fmla="*/ 25 w 81"/>
                  <a:gd name="T51" fmla="*/ 65 h 71"/>
                  <a:gd name="T52" fmla="*/ 8 w 81"/>
                  <a:gd name="T53" fmla="*/ 71 h 71"/>
                  <a:gd name="T54" fmla="*/ 2 w 81"/>
                  <a:gd name="T55" fmla="*/ 65 h 71"/>
                  <a:gd name="T56" fmla="*/ 4 w 81"/>
                  <a:gd name="T57" fmla="*/ 58 h 71"/>
                  <a:gd name="T58" fmla="*/ 2 w 81"/>
                  <a:gd name="T59" fmla="*/ 65 h 71"/>
                  <a:gd name="T60" fmla="*/ 2 w 81"/>
                  <a:gd name="T61" fmla="*/ 65 h 71"/>
                  <a:gd name="T62" fmla="*/ 2 w 81"/>
                  <a:gd name="T63" fmla="*/ 6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1" h="71">
                    <a:moveTo>
                      <a:pt x="2" y="65"/>
                    </a:moveTo>
                    <a:lnTo>
                      <a:pt x="4" y="58"/>
                    </a:lnTo>
                    <a:lnTo>
                      <a:pt x="29" y="56"/>
                    </a:lnTo>
                    <a:lnTo>
                      <a:pt x="42" y="58"/>
                    </a:lnTo>
                    <a:lnTo>
                      <a:pt x="48" y="56"/>
                    </a:lnTo>
                    <a:lnTo>
                      <a:pt x="44" y="48"/>
                    </a:lnTo>
                    <a:lnTo>
                      <a:pt x="31" y="44"/>
                    </a:lnTo>
                    <a:lnTo>
                      <a:pt x="6" y="46"/>
                    </a:lnTo>
                    <a:lnTo>
                      <a:pt x="2" y="41"/>
                    </a:lnTo>
                    <a:lnTo>
                      <a:pt x="0" y="31"/>
                    </a:lnTo>
                    <a:lnTo>
                      <a:pt x="4" y="21"/>
                    </a:lnTo>
                    <a:lnTo>
                      <a:pt x="10" y="4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37" y="2"/>
                    </a:lnTo>
                    <a:lnTo>
                      <a:pt x="37" y="2"/>
                    </a:lnTo>
                    <a:lnTo>
                      <a:pt x="42" y="6"/>
                    </a:lnTo>
                    <a:lnTo>
                      <a:pt x="48" y="10"/>
                    </a:lnTo>
                    <a:lnTo>
                      <a:pt x="54" y="18"/>
                    </a:lnTo>
                    <a:lnTo>
                      <a:pt x="69" y="31"/>
                    </a:lnTo>
                    <a:lnTo>
                      <a:pt x="73" y="54"/>
                    </a:lnTo>
                    <a:lnTo>
                      <a:pt x="81" y="60"/>
                    </a:lnTo>
                    <a:lnTo>
                      <a:pt x="81" y="71"/>
                    </a:lnTo>
                    <a:lnTo>
                      <a:pt x="60" y="65"/>
                    </a:lnTo>
                    <a:lnTo>
                      <a:pt x="46" y="67"/>
                    </a:lnTo>
                    <a:lnTo>
                      <a:pt x="25" y="65"/>
                    </a:lnTo>
                    <a:lnTo>
                      <a:pt x="8" y="71"/>
                    </a:lnTo>
                    <a:lnTo>
                      <a:pt x="2" y="65"/>
                    </a:lnTo>
                    <a:lnTo>
                      <a:pt x="4" y="58"/>
                    </a:lnTo>
                    <a:lnTo>
                      <a:pt x="2" y="65"/>
                    </a:lnTo>
                    <a:lnTo>
                      <a:pt x="2" y="65"/>
                    </a:lnTo>
                    <a:lnTo>
                      <a:pt x="2" y="6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611" name="Freeform 204"/>
              <p:cNvSpPr>
                <a:spLocks/>
              </p:cNvSpPr>
              <p:nvPr/>
            </p:nvSpPr>
            <p:spPr bwMode="auto">
              <a:xfrm>
                <a:off x="2529" y="2154"/>
                <a:ext cx="181" cy="189"/>
              </a:xfrm>
              <a:custGeom>
                <a:avLst/>
                <a:gdLst>
                  <a:gd name="T0" fmla="*/ 124 w 181"/>
                  <a:gd name="T1" fmla="*/ 4 h 189"/>
                  <a:gd name="T2" fmla="*/ 121 w 181"/>
                  <a:gd name="T3" fmla="*/ 20 h 189"/>
                  <a:gd name="T4" fmla="*/ 73 w 181"/>
                  <a:gd name="T5" fmla="*/ 20 h 189"/>
                  <a:gd name="T6" fmla="*/ 75 w 181"/>
                  <a:gd name="T7" fmla="*/ 61 h 189"/>
                  <a:gd name="T8" fmla="*/ 63 w 181"/>
                  <a:gd name="T9" fmla="*/ 61 h 189"/>
                  <a:gd name="T10" fmla="*/ 58 w 181"/>
                  <a:gd name="T11" fmla="*/ 74 h 189"/>
                  <a:gd name="T12" fmla="*/ 60 w 181"/>
                  <a:gd name="T13" fmla="*/ 93 h 189"/>
                  <a:gd name="T14" fmla="*/ 0 w 181"/>
                  <a:gd name="T15" fmla="*/ 93 h 189"/>
                  <a:gd name="T16" fmla="*/ 2 w 181"/>
                  <a:gd name="T17" fmla="*/ 99 h 189"/>
                  <a:gd name="T18" fmla="*/ 6 w 181"/>
                  <a:gd name="T19" fmla="*/ 103 h 189"/>
                  <a:gd name="T20" fmla="*/ 12 w 181"/>
                  <a:gd name="T21" fmla="*/ 113 h 189"/>
                  <a:gd name="T22" fmla="*/ 10 w 181"/>
                  <a:gd name="T23" fmla="*/ 122 h 189"/>
                  <a:gd name="T24" fmla="*/ 15 w 181"/>
                  <a:gd name="T25" fmla="*/ 143 h 189"/>
                  <a:gd name="T26" fmla="*/ 15 w 181"/>
                  <a:gd name="T27" fmla="*/ 147 h 189"/>
                  <a:gd name="T28" fmla="*/ 12 w 181"/>
                  <a:gd name="T29" fmla="*/ 163 h 189"/>
                  <a:gd name="T30" fmla="*/ 21 w 181"/>
                  <a:gd name="T31" fmla="*/ 159 h 189"/>
                  <a:gd name="T32" fmla="*/ 21 w 181"/>
                  <a:gd name="T33" fmla="*/ 159 h 189"/>
                  <a:gd name="T34" fmla="*/ 38 w 181"/>
                  <a:gd name="T35" fmla="*/ 161 h 189"/>
                  <a:gd name="T36" fmla="*/ 38 w 181"/>
                  <a:gd name="T37" fmla="*/ 161 h 189"/>
                  <a:gd name="T38" fmla="*/ 44 w 181"/>
                  <a:gd name="T39" fmla="*/ 164 h 189"/>
                  <a:gd name="T40" fmla="*/ 50 w 181"/>
                  <a:gd name="T41" fmla="*/ 168 h 189"/>
                  <a:gd name="T42" fmla="*/ 56 w 181"/>
                  <a:gd name="T43" fmla="*/ 176 h 189"/>
                  <a:gd name="T44" fmla="*/ 71 w 181"/>
                  <a:gd name="T45" fmla="*/ 189 h 189"/>
                  <a:gd name="T46" fmla="*/ 75 w 181"/>
                  <a:gd name="T47" fmla="*/ 180 h 189"/>
                  <a:gd name="T48" fmla="*/ 81 w 181"/>
                  <a:gd name="T49" fmla="*/ 178 h 189"/>
                  <a:gd name="T50" fmla="*/ 87 w 181"/>
                  <a:gd name="T51" fmla="*/ 186 h 189"/>
                  <a:gd name="T52" fmla="*/ 94 w 181"/>
                  <a:gd name="T53" fmla="*/ 180 h 189"/>
                  <a:gd name="T54" fmla="*/ 104 w 181"/>
                  <a:gd name="T55" fmla="*/ 180 h 189"/>
                  <a:gd name="T56" fmla="*/ 112 w 181"/>
                  <a:gd name="T57" fmla="*/ 176 h 189"/>
                  <a:gd name="T58" fmla="*/ 115 w 181"/>
                  <a:gd name="T59" fmla="*/ 180 h 189"/>
                  <a:gd name="T60" fmla="*/ 165 w 181"/>
                  <a:gd name="T61" fmla="*/ 178 h 189"/>
                  <a:gd name="T62" fmla="*/ 148 w 181"/>
                  <a:gd name="T63" fmla="*/ 40 h 189"/>
                  <a:gd name="T64" fmla="*/ 181 w 181"/>
                  <a:gd name="T65" fmla="*/ 40 h 189"/>
                  <a:gd name="T66" fmla="*/ 125 w 181"/>
                  <a:gd name="T67" fmla="*/ 0 h 189"/>
                  <a:gd name="T68" fmla="*/ 124 w 181"/>
                  <a:gd name="T69" fmla="*/ 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1" h="189">
                    <a:moveTo>
                      <a:pt x="124" y="4"/>
                    </a:moveTo>
                    <a:lnTo>
                      <a:pt x="121" y="20"/>
                    </a:lnTo>
                    <a:lnTo>
                      <a:pt x="73" y="20"/>
                    </a:lnTo>
                    <a:lnTo>
                      <a:pt x="75" y="61"/>
                    </a:lnTo>
                    <a:lnTo>
                      <a:pt x="63" y="61"/>
                    </a:lnTo>
                    <a:lnTo>
                      <a:pt x="58" y="74"/>
                    </a:lnTo>
                    <a:lnTo>
                      <a:pt x="60" y="93"/>
                    </a:lnTo>
                    <a:lnTo>
                      <a:pt x="0" y="93"/>
                    </a:lnTo>
                    <a:lnTo>
                      <a:pt x="2" y="99"/>
                    </a:lnTo>
                    <a:lnTo>
                      <a:pt x="6" y="103"/>
                    </a:lnTo>
                    <a:lnTo>
                      <a:pt x="12" y="113"/>
                    </a:lnTo>
                    <a:lnTo>
                      <a:pt x="10" y="122"/>
                    </a:lnTo>
                    <a:lnTo>
                      <a:pt x="15" y="143"/>
                    </a:lnTo>
                    <a:lnTo>
                      <a:pt x="15" y="147"/>
                    </a:lnTo>
                    <a:lnTo>
                      <a:pt x="12" y="163"/>
                    </a:lnTo>
                    <a:lnTo>
                      <a:pt x="21" y="159"/>
                    </a:lnTo>
                    <a:lnTo>
                      <a:pt x="21" y="159"/>
                    </a:lnTo>
                    <a:lnTo>
                      <a:pt x="38" y="161"/>
                    </a:lnTo>
                    <a:lnTo>
                      <a:pt x="38" y="161"/>
                    </a:lnTo>
                    <a:lnTo>
                      <a:pt x="44" y="164"/>
                    </a:lnTo>
                    <a:lnTo>
                      <a:pt x="50" y="168"/>
                    </a:lnTo>
                    <a:lnTo>
                      <a:pt x="56" y="176"/>
                    </a:lnTo>
                    <a:lnTo>
                      <a:pt x="71" y="189"/>
                    </a:lnTo>
                    <a:lnTo>
                      <a:pt x="75" y="180"/>
                    </a:lnTo>
                    <a:lnTo>
                      <a:pt x="81" y="178"/>
                    </a:lnTo>
                    <a:lnTo>
                      <a:pt x="87" y="186"/>
                    </a:lnTo>
                    <a:lnTo>
                      <a:pt x="94" y="180"/>
                    </a:lnTo>
                    <a:lnTo>
                      <a:pt x="104" y="180"/>
                    </a:lnTo>
                    <a:lnTo>
                      <a:pt x="112" y="176"/>
                    </a:lnTo>
                    <a:lnTo>
                      <a:pt x="115" y="180"/>
                    </a:lnTo>
                    <a:lnTo>
                      <a:pt x="165" y="178"/>
                    </a:lnTo>
                    <a:lnTo>
                      <a:pt x="148" y="40"/>
                    </a:lnTo>
                    <a:lnTo>
                      <a:pt x="181" y="40"/>
                    </a:lnTo>
                    <a:lnTo>
                      <a:pt x="125" y="0"/>
                    </a:lnTo>
                    <a:lnTo>
                      <a:pt x="124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roup 406"/>
            <p:cNvGrpSpPr>
              <a:grpSpLocks/>
            </p:cNvGrpSpPr>
            <p:nvPr/>
          </p:nvGrpSpPr>
          <p:grpSpPr bwMode="auto">
            <a:xfrm>
              <a:off x="4029076" y="1847850"/>
              <a:ext cx="4595813" cy="3402012"/>
              <a:chOff x="2538" y="1164"/>
              <a:chExt cx="2895" cy="2143"/>
            </a:xfrm>
            <a:grpFill/>
          </p:grpSpPr>
          <p:sp>
            <p:nvSpPr>
              <p:cNvPr id="212" name="Freeform 206"/>
              <p:cNvSpPr>
                <a:spLocks/>
              </p:cNvSpPr>
              <p:nvPr/>
            </p:nvSpPr>
            <p:spPr bwMode="auto">
              <a:xfrm>
                <a:off x="2538" y="2378"/>
                <a:ext cx="39" cy="19"/>
              </a:xfrm>
              <a:custGeom>
                <a:avLst/>
                <a:gdLst>
                  <a:gd name="T0" fmla="*/ 20 w 39"/>
                  <a:gd name="T1" fmla="*/ 19 h 19"/>
                  <a:gd name="T2" fmla="*/ 14 w 39"/>
                  <a:gd name="T3" fmla="*/ 14 h 19"/>
                  <a:gd name="T4" fmla="*/ 6 w 39"/>
                  <a:gd name="T5" fmla="*/ 8 h 19"/>
                  <a:gd name="T6" fmla="*/ 0 w 39"/>
                  <a:gd name="T7" fmla="*/ 7 h 19"/>
                  <a:gd name="T8" fmla="*/ 18 w 39"/>
                  <a:gd name="T9" fmla="*/ 0 h 19"/>
                  <a:gd name="T10" fmla="*/ 39 w 39"/>
                  <a:gd name="T11" fmla="*/ 2 h 19"/>
                  <a:gd name="T12" fmla="*/ 39 w 39"/>
                  <a:gd name="T13" fmla="*/ 15 h 19"/>
                  <a:gd name="T14" fmla="*/ 27 w 39"/>
                  <a:gd name="T15" fmla="*/ 17 h 19"/>
                  <a:gd name="T16" fmla="*/ 20 w 39"/>
                  <a:gd name="T17" fmla="*/ 19 h 19"/>
                  <a:gd name="T18" fmla="*/ 20 w 39"/>
                  <a:gd name="T19" fmla="*/ 19 h 19"/>
                  <a:gd name="T20" fmla="*/ 20 w 39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9">
                    <a:moveTo>
                      <a:pt x="20" y="19"/>
                    </a:moveTo>
                    <a:lnTo>
                      <a:pt x="14" y="14"/>
                    </a:lnTo>
                    <a:lnTo>
                      <a:pt x="6" y="8"/>
                    </a:lnTo>
                    <a:lnTo>
                      <a:pt x="0" y="7"/>
                    </a:lnTo>
                    <a:lnTo>
                      <a:pt x="18" y="0"/>
                    </a:lnTo>
                    <a:lnTo>
                      <a:pt x="39" y="2"/>
                    </a:lnTo>
                    <a:lnTo>
                      <a:pt x="39" y="15"/>
                    </a:lnTo>
                    <a:lnTo>
                      <a:pt x="27" y="17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19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207"/>
              <p:cNvSpPr>
                <a:spLocks/>
              </p:cNvSpPr>
              <p:nvPr/>
            </p:nvSpPr>
            <p:spPr bwMode="auto">
              <a:xfrm>
                <a:off x="2557" y="2378"/>
                <a:ext cx="105" cy="76"/>
              </a:xfrm>
              <a:custGeom>
                <a:avLst/>
                <a:gdLst>
                  <a:gd name="T0" fmla="*/ 23 w 105"/>
                  <a:gd name="T1" fmla="*/ 49 h 76"/>
                  <a:gd name="T2" fmla="*/ 2 w 105"/>
                  <a:gd name="T3" fmla="*/ 24 h 76"/>
                  <a:gd name="T4" fmla="*/ 0 w 105"/>
                  <a:gd name="T5" fmla="*/ 20 h 76"/>
                  <a:gd name="T6" fmla="*/ 8 w 105"/>
                  <a:gd name="T7" fmla="*/ 18 h 76"/>
                  <a:gd name="T8" fmla="*/ 19 w 105"/>
                  <a:gd name="T9" fmla="*/ 16 h 76"/>
                  <a:gd name="T10" fmla="*/ 19 w 105"/>
                  <a:gd name="T11" fmla="*/ 2 h 76"/>
                  <a:gd name="T12" fmla="*/ 33 w 105"/>
                  <a:gd name="T13" fmla="*/ 0 h 76"/>
                  <a:gd name="T14" fmla="*/ 54 w 105"/>
                  <a:gd name="T15" fmla="*/ 6 h 76"/>
                  <a:gd name="T16" fmla="*/ 70 w 105"/>
                  <a:gd name="T17" fmla="*/ 14 h 76"/>
                  <a:gd name="T18" fmla="*/ 82 w 105"/>
                  <a:gd name="T19" fmla="*/ 12 h 76"/>
                  <a:gd name="T20" fmla="*/ 85 w 105"/>
                  <a:gd name="T21" fmla="*/ 6 h 76"/>
                  <a:gd name="T22" fmla="*/ 91 w 105"/>
                  <a:gd name="T23" fmla="*/ 14 h 76"/>
                  <a:gd name="T24" fmla="*/ 103 w 105"/>
                  <a:gd name="T25" fmla="*/ 35 h 76"/>
                  <a:gd name="T26" fmla="*/ 105 w 105"/>
                  <a:gd name="T27" fmla="*/ 55 h 76"/>
                  <a:gd name="T28" fmla="*/ 101 w 105"/>
                  <a:gd name="T29" fmla="*/ 70 h 76"/>
                  <a:gd name="T30" fmla="*/ 97 w 105"/>
                  <a:gd name="T31" fmla="*/ 76 h 76"/>
                  <a:gd name="T32" fmla="*/ 83 w 105"/>
                  <a:gd name="T33" fmla="*/ 72 h 76"/>
                  <a:gd name="T34" fmla="*/ 80 w 105"/>
                  <a:gd name="T35" fmla="*/ 68 h 76"/>
                  <a:gd name="T36" fmla="*/ 70 w 105"/>
                  <a:gd name="T37" fmla="*/ 64 h 76"/>
                  <a:gd name="T38" fmla="*/ 68 w 105"/>
                  <a:gd name="T39" fmla="*/ 58 h 76"/>
                  <a:gd name="T40" fmla="*/ 60 w 105"/>
                  <a:gd name="T41" fmla="*/ 60 h 76"/>
                  <a:gd name="T42" fmla="*/ 56 w 105"/>
                  <a:gd name="T43" fmla="*/ 55 h 76"/>
                  <a:gd name="T44" fmla="*/ 58 w 105"/>
                  <a:gd name="T45" fmla="*/ 45 h 76"/>
                  <a:gd name="T46" fmla="*/ 52 w 105"/>
                  <a:gd name="T47" fmla="*/ 41 h 76"/>
                  <a:gd name="T48" fmla="*/ 37 w 105"/>
                  <a:gd name="T49" fmla="*/ 41 h 76"/>
                  <a:gd name="T50" fmla="*/ 23 w 105"/>
                  <a:gd name="T51" fmla="*/ 49 h 76"/>
                  <a:gd name="T52" fmla="*/ 23 w 105"/>
                  <a:gd name="T53" fmla="*/ 49 h 76"/>
                  <a:gd name="T54" fmla="*/ 23 w 105"/>
                  <a:gd name="T55" fmla="*/ 4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5" h="76">
                    <a:moveTo>
                      <a:pt x="23" y="49"/>
                    </a:moveTo>
                    <a:lnTo>
                      <a:pt x="2" y="24"/>
                    </a:lnTo>
                    <a:lnTo>
                      <a:pt x="0" y="20"/>
                    </a:lnTo>
                    <a:lnTo>
                      <a:pt x="8" y="18"/>
                    </a:lnTo>
                    <a:lnTo>
                      <a:pt x="19" y="16"/>
                    </a:lnTo>
                    <a:lnTo>
                      <a:pt x="19" y="2"/>
                    </a:lnTo>
                    <a:lnTo>
                      <a:pt x="33" y="0"/>
                    </a:lnTo>
                    <a:lnTo>
                      <a:pt x="54" y="6"/>
                    </a:lnTo>
                    <a:lnTo>
                      <a:pt x="70" y="14"/>
                    </a:lnTo>
                    <a:lnTo>
                      <a:pt x="82" y="12"/>
                    </a:lnTo>
                    <a:lnTo>
                      <a:pt x="85" y="6"/>
                    </a:lnTo>
                    <a:lnTo>
                      <a:pt x="91" y="14"/>
                    </a:lnTo>
                    <a:lnTo>
                      <a:pt x="103" y="35"/>
                    </a:lnTo>
                    <a:lnTo>
                      <a:pt x="105" y="55"/>
                    </a:lnTo>
                    <a:lnTo>
                      <a:pt x="101" y="70"/>
                    </a:lnTo>
                    <a:lnTo>
                      <a:pt x="97" y="76"/>
                    </a:lnTo>
                    <a:lnTo>
                      <a:pt x="83" y="72"/>
                    </a:lnTo>
                    <a:lnTo>
                      <a:pt x="80" y="68"/>
                    </a:lnTo>
                    <a:lnTo>
                      <a:pt x="70" y="64"/>
                    </a:lnTo>
                    <a:lnTo>
                      <a:pt x="68" y="58"/>
                    </a:lnTo>
                    <a:lnTo>
                      <a:pt x="60" y="60"/>
                    </a:lnTo>
                    <a:lnTo>
                      <a:pt x="56" y="55"/>
                    </a:lnTo>
                    <a:lnTo>
                      <a:pt x="58" y="45"/>
                    </a:lnTo>
                    <a:lnTo>
                      <a:pt x="52" y="41"/>
                    </a:lnTo>
                    <a:lnTo>
                      <a:pt x="37" y="41"/>
                    </a:lnTo>
                    <a:lnTo>
                      <a:pt x="23" y="49"/>
                    </a:lnTo>
                    <a:lnTo>
                      <a:pt x="23" y="49"/>
                    </a:lnTo>
                    <a:lnTo>
                      <a:pt x="23" y="49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208"/>
              <p:cNvSpPr>
                <a:spLocks/>
              </p:cNvSpPr>
              <p:nvPr/>
            </p:nvSpPr>
            <p:spPr bwMode="auto">
              <a:xfrm>
                <a:off x="2581" y="2418"/>
                <a:ext cx="46" cy="42"/>
              </a:xfrm>
              <a:custGeom>
                <a:avLst/>
                <a:gdLst>
                  <a:gd name="T0" fmla="*/ 32 w 46"/>
                  <a:gd name="T1" fmla="*/ 42 h 42"/>
                  <a:gd name="T2" fmla="*/ 11 w 46"/>
                  <a:gd name="T3" fmla="*/ 33 h 42"/>
                  <a:gd name="T4" fmla="*/ 8 w 46"/>
                  <a:gd name="T5" fmla="*/ 20 h 42"/>
                  <a:gd name="T6" fmla="*/ 0 w 46"/>
                  <a:gd name="T7" fmla="*/ 8 h 42"/>
                  <a:gd name="T8" fmla="*/ 13 w 46"/>
                  <a:gd name="T9" fmla="*/ 0 h 42"/>
                  <a:gd name="T10" fmla="*/ 29 w 46"/>
                  <a:gd name="T11" fmla="*/ 0 h 42"/>
                  <a:gd name="T12" fmla="*/ 35 w 46"/>
                  <a:gd name="T13" fmla="*/ 4 h 42"/>
                  <a:gd name="T14" fmla="*/ 33 w 46"/>
                  <a:gd name="T15" fmla="*/ 14 h 42"/>
                  <a:gd name="T16" fmla="*/ 36 w 46"/>
                  <a:gd name="T17" fmla="*/ 20 h 42"/>
                  <a:gd name="T18" fmla="*/ 44 w 46"/>
                  <a:gd name="T19" fmla="*/ 18 h 42"/>
                  <a:gd name="T20" fmla="*/ 46 w 46"/>
                  <a:gd name="T21" fmla="*/ 24 h 42"/>
                  <a:gd name="T22" fmla="*/ 32 w 46"/>
                  <a:gd name="T23" fmla="*/ 42 h 42"/>
                  <a:gd name="T24" fmla="*/ 32 w 46"/>
                  <a:gd name="T25" fmla="*/ 42 h 42"/>
                  <a:gd name="T26" fmla="*/ 32 w 46"/>
                  <a:gd name="T2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" h="42">
                    <a:moveTo>
                      <a:pt x="32" y="42"/>
                    </a:moveTo>
                    <a:lnTo>
                      <a:pt x="11" y="33"/>
                    </a:lnTo>
                    <a:lnTo>
                      <a:pt x="8" y="20"/>
                    </a:lnTo>
                    <a:lnTo>
                      <a:pt x="0" y="8"/>
                    </a:lnTo>
                    <a:lnTo>
                      <a:pt x="13" y="0"/>
                    </a:lnTo>
                    <a:lnTo>
                      <a:pt x="29" y="0"/>
                    </a:lnTo>
                    <a:lnTo>
                      <a:pt x="35" y="4"/>
                    </a:lnTo>
                    <a:lnTo>
                      <a:pt x="33" y="14"/>
                    </a:lnTo>
                    <a:lnTo>
                      <a:pt x="36" y="20"/>
                    </a:lnTo>
                    <a:lnTo>
                      <a:pt x="44" y="18"/>
                    </a:lnTo>
                    <a:lnTo>
                      <a:pt x="46" y="24"/>
                    </a:lnTo>
                    <a:lnTo>
                      <a:pt x="32" y="42"/>
                    </a:lnTo>
                    <a:lnTo>
                      <a:pt x="32" y="42"/>
                    </a:lnTo>
                    <a:lnTo>
                      <a:pt x="32" y="4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209"/>
              <p:cNvSpPr>
                <a:spLocks/>
              </p:cNvSpPr>
              <p:nvPr/>
            </p:nvSpPr>
            <p:spPr bwMode="auto">
              <a:xfrm>
                <a:off x="2899" y="2505"/>
                <a:ext cx="4" cy="5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2 h 5"/>
                  <a:gd name="T4" fmla="*/ 0 w 4"/>
                  <a:gd name="T5" fmla="*/ 0 h 5"/>
                  <a:gd name="T6" fmla="*/ 4 w 4"/>
                  <a:gd name="T7" fmla="*/ 0 h 5"/>
                  <a:gd name="T8" fmla="*/ 4 w 4"/>
                  <a:gd name="T9" fmla="*/ 2 h 5"/>
                  <a:gd name="T10" fmla="*/ 0 w 4"/>
                  <a:gd name="T11" fmla="*/ 5 h 5"/>
                  <a:gd name="T12" fmla="*/ 0 w 4"/>
                  <a:gd name="T13" fmla="*/ 5 h 5"/>
                  <a:gd name="T14" fmla="*/ 0 w 4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210"/>
              <p:cNvSpPr>
                <a:spLocks/>
              </p:cNvSpPr>
              <p:nvPr/>
            </p:nvSpPr>
            <p:spPr bwMode="auto">
              <a:xfrm>
                <a:off x="2817" y="2356"/>
                <a:ext cx="162" cy="138"/>
              </a:xfrm>
              <a:custGeom>
                <a:avLst/>
                <a:gdLst>
                  <a:gd name="T0" fmla="*/ 153 w 162"/>
                  <a:gd name="T1" fmla="*/ 4 h 138"/>
                  <a:gd name="T2" fmla="*/ 159 w 162"/>
                  <a:gd name="T3" fmla="*/ 10 h 138"/>
                  <a:gd name="T4" fmla="*/ 160 w 162"/>
                  <a:gd name="T5" fmla="*/ 16 h 138"/>
                  <a:gd name="T6" fmla="*/ 162 w 162"/>
                  <a:gd name="T7" fmla="*/ 39 h 138"/>
                  <a:gd name="T8" fmla="*/ 156 w 162"/>
                  <a:gd name="T9" fmla="*/ 43 h 138"/>
                  <a:gd name="T10" fmla="*/ 144 w 162"/>
                  <a:gd name="T11" fmla="*/ 64 h 138"/>
                  <a:gd name="T12" fmla="*/ 136 w 162"/>
                  <a:gd name="T13" fmla="*/ 73 h 138"/>
                  <a:gd name="T14" fmla="*/ 129 w 162"/>
                  <a:gd name="T15" fmla="*/ 100 h 138"/>
                  <a:gd name="T16" fmla="*/ 121 w 162"/>
                  <a:gd name="T17" fmla="*/ 107 h 138"/>
                  <a:gd name="T18" fmla="*/ 112 w 162"/>
                  <a:gd name="T19" fmla="*/ 98 h 138"/>
                  <a:gd name="T20" fmla="*/ 104 w 162"/>
                  <a:gd name="T21" fmla="*/ 98 h 138"/>
                  <a:gd name="T22" fmla="*/ 84 w 162"/>
                  <a:gd name="T23" fmla="*/ 119 h 138"/>
                  <a:gd name="T24" fmla="*/ 80 w 162"/>
                  <a:gd name="T25" fmla="*/ 138 h 138"/>
                  <a:gd name="T26" fmla="*/ 48 w 162"/>
                  <a:gd name="T27" fmla="*/ 136 h 138"/>
                  <a:gd name="T28" fmla="*/ 40 w 162"/>
                  <a:gd name="T29" fmla="*/ 134 h 138"/>
                  <a:gd name="T30" fmla="*/ 36 w 162"/>
                  <a:gd name="T31" fmla="*/ 124 h 138"/>
                  <a:gd name="T32" fmla="*/ 17 w 162"/>
                  <a:gd name="T33" fmla="*/ 110 h 138"/>
                  <a:gd name="T34" fmla="*/ 2 w 162"/>
                  <a:gd name="T35" fmla="*/ 110 h 138"/>
                  <a:gd name="T36" fmla="*/ 0 w 162"/>
                  <a:gd name="T37" fmla="*/ 73 h 138"/>
                  <a:gd name="T38" fmla="*/ 9 w 162"/>
                  <a:gd name="T39" fmla="*/ 62 h 138"/>
                  <a:gd name="T40" fmla="*/ 11 w 162"/>
                  <a:gd name="T41" fmla="*/ 41 h 138"/>
                  <a:gd name="T42" fmla="*/ 4 w 162"/>
                  <a:gd name="T43" fmla="*/ 27 h 138"/>
                  <a:gd name="T44" fmla="*/ 9 w 162"/>
                  <a:gd name="T45" fmla="*/ 27 h 138"/>
                  <a:gd name="T46" fmla="*/ 17 w 162"/>
                  <a:gd name="T47" fmla="*/ 8 h 138"/>
                  <a:gd name="T48" fmla="*/ 27 w 162"/>
                  <a:gd name="T49" fmla="*/ 0 h 138"/>
                  <a:gd name="T50" fmla="*/ 50 w 162"/>
                  <a:gd name="T51" fmla="*/ 2 h 138"/>
                  <a:gd name="T52" fmla="*/ 61 w 162"/>
                  <a:gd name="T53" fmla="*/ 14 h 138"/>
                  <a:gd name="T54" fmla="*/ 75 w 162"/>
                  <a:gd name="T55" fmla="*/ 14 h 138"/>
                  <a:gd name="T56" fmla="*/ 88 w 162"/>
                  <a:gd name="T57" fmla="*/ 18 h 138"/>
                  <a:gd name="T58" fmla="*/ 98 w 162"/>
                  <a:gd name="T59" fmla="*/ 16 h 138"/>
                  <a:gd name="T60" fmla="*/ 106 w 162"/>
                  <a:gd name="T61" fmla="*/ 6 h 138"/>
                  <a:gd name="T62" fmla="*/ 133 w 162"/>
                  <a:gd name="T63" fmla="*/ 12 h 138"/>
                  <a:gd name="T64" fmla="*/ 153 w 162"/>
                  <a:gd name="T65" fmla="*/ 4 h 138"/>
                  <a:gd name="T66" fmla="*/ 153 w 162"/>
                  <a:gd name="T67" fmla="*/ 4 h 138"/>
                  <a:gd name="T68" fmla="*/ 153 w 162"/>
                  <a:gd name="T69" fmla="*/ 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2" h="138">
                    <a:moveTo>
                      <a:pt x="153" y="4"/>
                    </a:moveTo>
                    <a:lnTo>
                      <a:pt x="159" y="10"/>
                    </a:lnTo>
                    <a:lnTo>
                      <a:pt x="160" y="16"/>
                    </a:lnTo>
                    <a:lnTo>
                      <a:pt x="162" y="39"/>
                    </a:lnTo>
                    <a:lnTo>
                      <a:pt x="156" y="43"/>
                    </a:lnTo>
                    <a:lnTo>
                      <a:pt x="144" y="64"/>
                    </a:lnTo>
                    <a:lnTo>
                      <a:pt x="136" y="73"/>
                    </a:lnTo>
                    <a:lnTo>
                      <a:pt x="129" y="100"/>
                    </a:lnTo>
                    <a:lnTo>
                      <a:pt x="121" y="107"/>
                    </a:lnTo>
                    <a:lnTo>
                      <a:pt x="112" y="98"/>
                    </a:lnTo>
                    <a:lnTo>
                      <a:pt x="104" y="98"/>
                    </a:lnTo>
                    <a:lnTo>
                      <a:pt x="84" y="119"/>
                    </a:lnTo>
                    <a:lnTo>
                      <a:pt x="80" y="138"/>
                    </a:lnTo>
                    <a:lnTo>
                      <a:pt x="48" y="136"/>
                    </a:lnTo>
                    <a:lnTo>
                      <a:pt x="40" y="134"/>
                    </a:lnTo>
                    <a:lnTo>
                      <a:pt x="36" y="124"/>
                    </a:lnTo>
                    <a:lnTo>
                      <a:pt x="17" y="110"/>
                    </a:lnTo>
                    <a:lnTo>
                      <a:pt x="2" y="110"/>
                    </a:lnTo>
                    <a:lnTo>
                      <a:pt x="0" y="73"/>
                    </a:lnTo>
                    <a:lnTo>
                      <a:pt x="9" y="62"/>
                    </a:lnTo>
                    <a:lnTo>
                      <a:pt x="11" y="41"/>
                    </a:lnTo>
                    <a:lnTo>
                      <a:pt x="4" y="27"/>
                    </a:lnTo>
                    <a:lnTo>
                      <a:pt x="9" y="27"/>
                    </a:lnTo>
                    <a:lnTo>
                      <a:pt x="17" y="8"/>
                    </a:lnTo>
                    <a:lnTo>
                      <a:pt x="27" y="0"/>
                    </a:lnTo>
                    <a:lnTo>
                      <a:pt x="50" y="2"/>
                    </a:lnTo>
                    <a:lnTo>
                      <a:pt x="61" y="14"/>
                    </a:lnTo>
                    <a:lnTo>
                      <a:pt x="75" y="14"/>
                    </a:lnTo>
                    <a:lnTo>
                      <a:pt x="88" y="18"/>
                    </a:lnTo>
                    <a:lnTo>
                      <a:pt x="98" y="16"/>
                    </a:lnTo>
                    <a:lnTo>
                      <a:pt x="106" y="6"/>
                    </a:lnTo>
                    <a:lnTo>
                      <a:pt x="133" y="12"/>
                    </a:lnTo>
                    <a:lnTo>
                      <a:pt x="153" y="4"/>
                    </a:lnTo>
                    <a:lnTo>
                      <a:pt x="153" y="4"/>
                    </a:lnTo>
                    <a:lnTo>
                      <a:pt x="153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211"/>
              <p:cNvSpPr>
                <a:spLocks/>
              </p:cNvSpPr>
              <p:nvPr/>
            </p:nvSpPr>
            <p:spPr bwMode="auto">
              <a:xfrm>
                <a:off x="2785" y="2384"/>
                <a:ext cx="43" cy="85"/>
              </a:xfrm>
              <a:custGeom>
                <a:avLst/>
                <a:gdLst>
                  <a:gd name="T0" fmla="*/ 0 w 43"/>
                  <a:gd name="T1" fmla="*/ 19 h 85"/>
                  <a:gd name="T2" fmla="*/ 25 w 43"/>
                  <a:gd name="T3" fmla="*/ 6 h 85"/>
                  <a:gd name="T4" fmla="*/ 23 w 43"/>
                  <a:gd name="T5" fmla="*/ 2 h 85"/>
                  <a:gd name="T6" fmla="*/ 35 w 43"/>
                  <a:gd name="T7" fmla="*/ 0 h 85"/>
                  <a:gd name="T8" fmla="*/ 43 w 43"/>
                  <a:gd name="T9" fmla="*/ 14 h 85"/>
                  <a:gd name="T10" fmla="*/ 41 w 43"/>
                  <a:gd name="T11" fmla="*/ 35 h 85"/>
                  <a:gd name="T12" fmla="*/ 31 w 43"/>
                  <a:gd name="T13" fmla="*/ 46 h 85"/>
                  <a:gd name="T14" fmla="*/ 33 w 43"/>
                  <a:gd name="T15" fmla="*/ 82 h 85"/>
                  <a:gd name="T16" fmla="*/ 15 w 43"/>
                  <a:gd name="T17" fmla="*/ 85 h 85"/>
                  <a:gd name="T18" fmla="*/ 15 w 43"/>
                  <a:gd name="T19" fmla="*/ 46 h 85"/>
                  <a:gd name="T20" fmla="*/ 8 w 43"/>
                  <a:gd name="T21" fmla="*/ 35 h 85"/>
                  <a:gd name="T22" fmla="*/ 2 w 43"/>
                  <a:gd name="T23" fmla="*/ 27 h 85"/>
                  <a:gd name="T24" fmla="*/ 0 w 43"/>
                  <a:gd name="T25" fmla="*/ 19 h 85"/>
                  <a:gd name="T26" fmla="*/ 0 w 43"/>
                  <a:gd name="T27" fmla="*/ 19 h 85"/>
                  <a:gd name="T28" fmla="*/ 0 w 43"/>
                  <a:gd name="T29" fmla="*/ 1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85">
                    <a:moveTo>
                      <a:pt x="0" y="19"/>
                    </a:moveTo>
                    <a:lnTo>
                      <a:pt x="25" y="6"/>
                    </a:lnTo>
                    <a:lnTo>
                      <a:pt x="23" y="2"/>
                    </a:lnTo>
                    <a:lnTo>
                      <a:pt x="35" y="0"/>
                    </a:lnTo>
                    <a:lnTo>
                      <a:pt x="43" y="14"/>
                    </a:lnTo>
                    <a:lnTo>
                      <a:pt x="41" y="35"/>
                    </a:lnTo>
                    <a:lnTo>
                      <a:pt x="31" y="46"/>
                    </a:lnTo>
                    <a:lnTo>
                      <a:pt x="33" y="82"/>
                    </a:lnTo>
                    <a:lnTo>
                      <a:pt x="15" y="85"/>
                    </a:lnTo>
                    <a:lnTo>
                      <a:pt x="15" y="46"/>
                    </a:lnTo>
                    <a:lnTo>
                      <a:pt x="8" y="35"/>
                    </a:lnTo>
                    <a:lnTo>
                      <a:pt x="2" y="27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212"/>
              <p:cNvSpPr>
                <a:spLocks/>
              </p:cNvSpPr>
              <p:nvPr/>
            </p:nvSpPr>
            <p:spPr bwMode="auto">
              <a:xfrm>
                <a:off x="2778" y="2399"/>
                <a:ext cx="23" cy="75"/>
              </a:xfrm>
              <a:custGeom>
                <a:avLst/>
                <a:gdLst>
                  <a:gd name="T0" fmla="*/ 7 w 23"/>
                  <a:gd name="T1" fmla="*/ 4 h 75"/>
                  <a:gd name="T2" fmla="*/ 9 w 23"/>
                  <a:gd name="T3" fmla="*/ 12 h 75"/>
                  <a:gd name="T4" fmla="*/ 15 w 23"/>
                  <a:gd name="T5" fmla="*/ 20 h 75"/>
                  <a:gd name="T6" fmla="*/ 23 w 23"/>
                  <a:gd name="T7" fmla="*/ 31 h 75"/>
                  <a:gd name="T8" fmla="*/ 23 w 23"/>
                  <a:gd name="T9" fmla="*/ 70 h 75"/>
                  <a:gd name="T10" fmla="*/ 7 w 23"/>
                  <a:gd name="T11" fmla="*/ 75 h 75"/>
                  <a:gd name="T12" fmla="*/ 5 w 23"/>
                  <a:gd name="T13" fmla="*/ 66 h 75"/>
                  <a:gd name="T14" fmla="*/ 5 w 23"/>
                  <a:gd name="T15" fmla="*/ 59 h 75"/>
                  <a:gd name="T16" fmla="*/ 5 w 23"/>
                  <a:gd name="T17" fmla="*/ 51 h 75"/>
                  <a:gd name="T18" fmla="*/ 2 w 23"/>
                  <a:gd name="T19" fmla="*/ 45 h 75"/>
                  <a:gd name="T20" fmla="*/ 0 w 23"/>
                  <a:gd name="T21" fmla="*/ 18 h 75"/>
                  <a:gd name="T22" fmla="*/ 0 w 23"/>
                  <a:gd name="T23" fmla="*/ 0 h 75"/>
                  <a:gd name="T24" fmla="*/ 7 w 23"/>
                  <a:gd name="T25" fmla="*/ 4 h 75"/>
                  <a:gd name="T26" fmla="*/ 7 w 23"/>
                  <a:gd name="T27" fmla="*/ 4 h 75"/>
                  <a:gd name="T28" fmla="*/ 7 w 23"/>
                  <a:gd name="T29" fmla="*/ 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75">
                    <a:moveTo>
                      <a:pt x="7" y="4"/>
                    </a:moveTo>
                    <a:lnTo>
                      <a:pt x="9" y="12"/>
                    </a:lnTo>
                    <a:lnTo>
                      <a:pt x="15" y="20"/>
                    </a:lnTo>
                    <a:lnTo>
                      <a:pt x="23" y="31"/>
                    </a:lnTo>
                    <a:lnTo>
                      <a:pt x="23" y="70"/>
                    </a:lnTo>
                    <a:lnTo>
                      <a:pt x="7" y="75"/>
                    </a:lnTo>
                    <a:lnTo>
                      <a:pt x="5" y="66"/>
                    </a:lnTo>
                    <a:lnTo>
                      <a:pt x="5" y="59"/>
                    </a:lnTo>
                    <a:lnTo>
                      <a:pt x="5" y="51"/>
                    </a:lnTo>
                    <a:lnTo>
                      <a:pt x="2" y="45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213"/>
              <p:cNvSpPr>
                <a:spLocks/>
              </p:cNvSpPr>
              <p:nvPr/>
            </p:nvSpPr>
            <p:spPr bwMode="auto">
              <a:xfrm>
                <a:off x="2730" y="2393"/>
                <a:ext cx="55" cy="96"/>
              </a:xfrm>
              <a:custGeom>
                <a:avLst/>
                <a:gdLst>
                  <a:gd name="T0" fmla="*/ 47 w 55"/>
                  <a:gd name="T1" fmla="*/ 6 h 96"/>
                  <a:gd name="T2" fmla="*/ 47 w 55"/>
                  <a:gd name="T3" fmla="*/ 24 h 96"/>
                  <a:gd name="T4" fmla="*/ 49 w 55"/>
                  <a:gd name="T5" fmla="*/ 51 h 96"/>
                  <a:gd name="T6" fmla="*/ 53 w 55"/>
                  <a:gd name="T7" fmla="*/ 56 h 96"/>
                  <a:gd name="T8" fmla="*/ 53 w 55"/>
                  <a:gd name="T9" fmla="*/ 64 h 96"/>
                  <a:gd name="T10" fmla="*/ 53 w 55"/>
                  <a:gd name="T11" fmla="*/ 72 h 96"/>
                  <a:gd name="T12" fmla="*/ 55 w 55"/>
                  <a:gd name="T13" fmla="*/ 81 h 96"/>
                  <a:gd name="T14" fmla="*/ 45 w 55"/>
                  <a:gd name="T15" fmla="*/ 84 h 96"/>
                  <a:gd name="T16" fmla="*/ 15 w 55"/>
                  <a:gd name="T17" fmla="*/ 96 h 96"/>
                  <a:gd name="T18" fmla="*/ 7 w 55"/>
                  <a:gd name="T19" fmla="*/ 93 h 96"/>
                  <a:gd name="T20" fmla="*/ 2 w 55"/>
                  <a:gd name="T21" fmla="*/ 81 h 96"/>
                  <a:gd name="T22" fmla="*/ 0 w 55"/>
                  <a:gd name="T23" fmla="*/ 70 h 96"/>
                  <a:gd name="T24" fmla="*/ 11 w 55"/>
                  <a:gd name="T25" fmla="*/ 50 h 96"/>
                  <a:gd name="T26" fmla="*/ 11 w 55"/>
                  <a:gd name="T27" fmla="*/ 43 h 96"/>
                  <a:gd name="T28" fmla="*/ 3 w 55"/>
                  <a:gd name="T29" fmla="*/ 21 h 96"/>
                  <a:gd name="T30" fmla="*/ 11 w 55"/>
                  <a:gd name="T31" fmla="*/ 2 h 96"/>
                  <a:gd name="T32" fmla="*/ 21 w 55"/>
                  <a:gd name="T33" fmla="*/ 0 h 96"/>
                  <a:gd name="T34" fmla="*/ 30 w 55"/>
                  <a:gd name="T35" fmla="*/ 4 h 96"/>
                  <a:gd name="T36" fmla="*/ 38 w 55"/>
                  <a:gd name="T37" fmla="*/ 4 h 96"/>
                  <a:gd name="T38" fmla="*/ 47 w 55"/>
                  <a:gd name="T39" fmla="*/ 6 h 96"/>
                  <a:gd name="T40" fmla="*/ 47 w 55"/>
                  <a:gd name="T41" fmla="*/ 6 h 96"/>
                  <a:gd name="T42" fmla="*/ 47 w 55"/>
                  <a:gd name="T43" fmla="*/ 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5" h="96">
                    <a:moveTo>
                      <a:pt x="47" y="6"/>
                    </a:moveTo>
                    <a:lnTo>
                      <a:pt x="47" y="24"/>
                    </a:lnTo>
                    <a:lnTo>
                      <a:pt x="49" y="51"/>
                    </a:lnTo>
                    <a:lnTo>
                      <a:pt x="53" y="56"/>
                    </a:lnTo>
                    <a:lnTo>
                      <a:pt x="53" y="64"/>
                    </a:lnTo>
                    <a:lnTo>
                      <a:pt x="53" y="72"/>
                    </a:lnTo>
                    <a:lnTo>
                      <a:pt x="55" y="81"/>
                    </a:lnTo>
                    <a:lnTo>
                      <a:pt x="45" y="84"/>
                    </a:lnTo>
                    <a:lnTo>
                      <a:pt x="15" y="96"/>
                    </a:lnTo>
                    <a:lnTo>
                      <a:pt x="7" y="93"/>
                    </a:lnTo>
                    <a:lnTo>
                      <a:pt x="2" y="81"/>
                    </a:lnTo>
                    <a:lnTo>
                      <a:pt x="0" y="70"/>
                    </a:lnTo>
                    <a:lnTo>
                      <a:pt x="11" y="50"/>
                    </a:lnTo>
                    <a:lnTo>
                      <a:pt x="11" y="43"/>
                    </a:lnTo>
                    <a:lnTo>
                      <a:pt x="3" y="21"/>
                    </a:lnTo>
                    <a:lnTo>
                      <a:pt x="11" y="2"/>
                    </a:lnTo>
                    <a:lnTo>
                      <a:pt x="21" y="0"/>
                    </a:lnTo>
                    <a:lnTo>
                      <a:pt x="30" y="4"/>
                    </a:lnTo>
                    <a:lnTo>
                      <a:pt x="38" y="4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7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214"/>
              <p:cNvSpPr>
                <a:spLocks/>
              </p:cNvSpPr>
              <p:nvPr/>
            </p:nvSpPr>
            <p:spPr bwMode="auto">
              <a:xfrm>
                <a:off x="2654" y="2403"/>
                <a:ext cx="87" cy="91"/>
              </a:xfrm>
              <a:custGeom>
                <a:avLst/>
                <a:gdLst>
                  <a:gd name="T0" fmla="*/ 83 w 87"/>
                  <a:gd name="T1" fmla="*/ 81 h 91"/>
                  <a:gd name="T2" fmla="*/ 77 w 87"/>
                  <a:gd name="T3" fmla="*/ 71 h 91"/>
                  <a:gd name="T4" fmla="*/ 75 w 87"/>
                  <a:gd name="T5" fmla="*/ 60 h 91"/>
                  <a:gd name="T6" fmla="*/ 87 w 87"/>
                  <a:gd name="T7" fmla="*/ 40 h 91"/>
                  <a:gd name="T8" fmla="*/ 87 w 87"/>
                  <a:gd name="T9" fmla="*/ 32 h 91"/>
                  <a:gd name="T10" fmla="*/ 79 w 87"/>
                  <a:gd name="T11" fmla="*/ 11 h 91"/>
                  <a:gd name="T12" fmla="*/ 64 w 87"/>
                  <a:gd name="T13" fmla="*/ 11 h 91"/>
                  <a:gd name="T14" fmla="*/ 56 w 87"/>
                  <a:gd name="T15" fmla="*/ 17 h 91"/>
                  <a:gd name="T16" fmla="*/ 45 w 87"/>
                  <a:gd name="T17" fmla="*/ 7 h 91"/>
                  <a:gd name="T18" fmla="*/ 35 w 87"/>
                  <a:gd name="T19" fmla="*/ 8 h 91"/>
                  <a:gd name="T20" fmla="*/ 27 w 87"/>
                  <a:gd name="T21" fmla="*/ 0 h 91"/>
                  <a:gd name="T22" fmla="*/ 19 w 87"/>
                  <a:gd name="T23" fmla="*/ 8 h 91"/>
                  <a:gd name="T24" fmla="*/ 6 w 87"/>
                  <a:gd name="T25" fmla="*/ 10 h 91"/>
                  <a:gd name="T26" fmla="*/ 8 w 87"/>
                  <a:gd name="T27" fmla="*/ 29 h 91"/>
                  <a:gd name="T28" fmla="*/ 4 w 87"/>
                  <a:gd name="T29" fmla="*/ 45 h 91"/>
                  <a:gd name="T30" fmla="*/ 0 w 87"/>
                  <a:gd name="T31" fmla="*/ 50 h 91"/>
                  <a:gd name="T32" fmla="*/ 0 w 87"/>
                  <a:gd name="T33" fmla="*/ 65 h 91"/>
                  <a:gd name="T34" fmla="*/ 13 w 87"/>
                  <a:gd name="T35" fmla="*/ 72 h 91"/>
                  <a:gd name="T36" fmla="*/ 13 w 87"/>
                  <a:gd name="T37" fmla="*/ 80 h 91"/>
                  <a:gd name="T38" fmla="*/ 9 w 87"/>
                  <a:gd name="T39" fmla="*/ 91 h 91"/>
                  <a:gd name="T40" fmla="*/ 25 w 87"/>
                  <a:gd name="T41" fmla="*/ 89 h 91"/>
                  <a:gd name="T42" fmla="*/ 46 w 87"/>
                  <a:gd name="T43" fmla="*/ 85 h 91"/>
                  <a:gd name="T44" fmla="*/ 64 w 87"/>
                  <a:gd name="T45" fmla="*/ 81 h 91"/>
                  <a:gd name="T46" fmla="*/ 83 w 87"/>
                  <a:gd name="T47" fmla="*/ 81 h 91"/>
                  <a:gd name="T48" fmla="*/ 83 w 87"/>
                  <a:gd name="T49" fmla="*/ 81 h 91"/>
                  <a:gd name="T50" fmla="*/ 83 w 87"/>
                  <a:gd name="T51" fmla="*/ 8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7" h="91">
                    <a:moveTo>
                      <a:pt x="83" y="81"/>
                    </a:moveTo>
                    <a:lnTo>
                      <a:pt x="77" y="71"/>
                    </a:lnTo>
                    <a:lnTo>
                      <a:pt x="75" y="60"/>
                    </a:lnTo>
                    <a:lnTo>
                      <a:pt x="87" y="40"/>
                    </a:lnTo>
                    <a:lnTo>
                      <a:pt x="87" y="32"/>
                    </a:lnTo>
                    <a:lnTo>
                      <a:pt x="79" y="11"/>
                    </a:lnTo>
                    <a:lnTo>
                      <a:pt x="64" y="11"/>
                    </a:lnTo>
                    <a:lnTo>
                      <a:pt x="56" y="17"/>
                    </a:lnTo>
                    <a:lnTo>
                      <a:pt x="45" y="7"/>
                    </a:lnTo>
                    <a:lnTo>
                      <a:pt x="35" y="8"/>
                    </a:lnTo>
                    <a:lnTo>
                      <a:pt x="27" y="0"/>
                    </a:lnTo>
                    <a:lnTo>
                      <a:pt x="19" y="8"/>
                    </a:lnTo>
                    <a:lnTo>
                      <a:pt x="6" y="10"/>
                    </a:lnTo>
                    <a:lnTo>
                      <a:pt x="8" y="29"/>
                    </a:lnTo>
                    <a:lnTo>
                      <a:pt x="4" y="45"/>
                    </a:lnTo>
                    <a:lnTo>
                      <a:pt x="0" y="50"/>
                    </a:lnTo>
                    <a:lnTo>
                      <a:pt x="0" y="65"/>
                    </a:lnTo>
                    <a:lnTo>
                      <a:pt x="13" y="72"/>
                    </a:lnTo>
                    <a:lnTo>
                      <a:pt x="13" y="80"/>
                    </a:lnTo>
                    <a:lnTo>
                      <a:pt x="9" y="91"/>
                    </a:lnTo>
                    <a:lnTo>
                      <a:pt x="25" y="89"/>
                    </a:lnTo>
                    <a:lnTo>
                      <a:pt x="46" y="85"/>
                    </a:lnTo>
                    <a:lnTo>
                      <a:pt x="64" y="81"/>
                    </a:lnTo>
                    <a:lnTo>
                      <a:pt x="83" y="81"/>
                    </a:lnTo>
                    <a:lnTo>
                      <a:pt x="83" y="81"/>
                    </a:lnTo>
                    <a:lnTo>
                      <a:pt x="83" y="8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215"/>
              <p:cNvSpPr>
                <a:spLocks/>
              </p:cNvSpPr>
              <p:nvPr/>
            </p:nvSpPr>
            <p:spPr bwMode="auto">
              <a:xfrm>
                <a:off x="2897" y="2366"/>
                <a:ext cx="101" cy="165"/>
              </a:xfrm>
              <a:custGeom>
                <a:avLst/>
                <a:gdLst>
                  <a:gd name="T0" fmla="*/ 0 w 101"/>
                  <a:gd name="T1" fmla="*/ 128 h 165"/>
                  <a:gd name="T2" fmla="*/ 12 w 101"/>
                  <a:gd name="T3" fmla="*/ 136 h 165"/>
                  <a:gd name="T4" fmla="*/ 20 w 101"/>
                  <a:gd name="T5" fmla="*/ 145 h 165"/>
                  <a:gd name="T6" fmla="*/ 20 w 101"/>
                  <a:gd name="T7" fmla="*/ 159 h 165"/>
                  <a:gd name="T8" fmla="*/ 41 w 101"/>
                  <a:gd name="T9" fmla="*/ 159 h 165"/>
                  <a:gd name="T10" fmla="*/ 64 w 101"/>
                  <a:gd name="T11" fmla="*/ 159 h 165"/>
                  <a:gd name="T12" fmla="*/ 84 w 101"/>
                  <a:gd name="T13" fmla="*/ 159 h 165"/>
                  <a:gd name="T14" fmla="*/ 92 w 101"/>
                  <a:gd name="T15" fmla="*/ 165 h 165"/>
                  <a:gd name="T16" fmla="*/ 101 w 101"/>
                  <a:gd name="T17" fmla="*/ 151 h 165"/>
                  <a:gd name="T18" fmla="*/ 86 w 101"/>
                  <a:gd name="T19" fmla="*/ 117 h 165"/>
                  <a:gd name="T20" fmla="*/ 86 w 101"/>
                  <a:gd name="T21" fmla="*/ 109 h 165"/>
                  <a:gd name="T22" fmla="*/ 101 w 101"/>
                  <a:gd name="T23" fmla="*/ 83 h 165"/>
                  <a:gd name="T24" fmla="*/ 92 w 101"/>
                  <a:gd name="T25" fmla="*/ 68 h 165"/>
                  <a:gd name="T26" fmla="*/ 79 w 101"/>
                  <a:gd name="T27" fmla="*/ 58 h 165"/>
                  <a:gd name="T28" fmla="*/ 80 w 101"/>
                  <a:gd name="T29" fmla="*/ 48 h 165"/>
                  <a:gd name="T30" fmla="*/ 96 w 101"/>
                  <a:gd name="T31" fmla="*/ 45 h 165"/>
                  <a:gd name="T32" fmla="*/ 97 w 101"/>
                  <a:gd name="T33" fmla="*/ 18 h 165"/>
                  <a:gd name="T34" fmla="*/ 84 w 101"/>
                  <a:gd name="T35" fmla="*/ 0 h 165"/>
                  <a:gd name="T36" fmla="*/ 79 w 101"/>
                  <a:gd name="T37" fmla="*/ 0 h 165"/>
                  <a:gd name="T38" fmla="*/ 80 w 101"/>
                  <a:gd name="T39" fmla="*/ 6 h 165"/>
                  <a:gd name="T40" fmla="*/ 82 w 101"/>
                  <a:gd name="T41" fmla="*/ 29 h 165"/>
                  <a:gd name="T42" fmla="*/ 74 w 101"/>
                  <a:gd name="T43" fmla="*/ 33 h 165"/>
                  <a:gd name="T44" fmla="*/ 64 w 101"/>
                  <a:gd name="T45" fmla="*/ 54 h 165"/>
                  <a:gd name="T46" fmla="*/ 56 w 101"/>
                  <a:gd name="T47" fmla="*/ 64 h 165"/>
                  <a:gd name="T48" fmla="*/ 49 w 101"/>
                  <a:gd name="T49" fmla="*/ 91 h 165"/>
                  <a:gd name="T50" fmla="*/ 41 w 101"/>
                  <a:gd name="T51" fmla="*/ 97 h 165"/>
                  <a:gd name="T52" fmla="*/ 32 w 101"/>
                  <a:gd name="T53" fmla="*/ 89 h 165"/>
                  <a:gd name="T54" fmla="*/ 24 w 101"/>
                  <a:gd name="T55" fmla="*/ 89 h 165"/>
                  <a:gd name="T56" fmla="*/ 4 w 101"/>
                  <a:gd name="T57" fmla="*/ 109 h 165"/>
                  <a:gd name="T58" fmla="*/ 0 w 101"/>
                  <a:gd name="T59" fmla="*/ 128 h 165"/>
                  <a:gd name="T60" fmla="*/ 0 w 101"/>
                  <a:gd name="T61" fmla="*/ 128 h 165"/>
                  <a:gd name="T62" fmla="*/ 0 w 101"/>
                  <a:gd name="T63" fmla="*/ 128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1" h="165">
                    <a:moveTo>
                      <a:pt x="0" y="128"/>
                    </a:moveTo>
                    <a:lnTo>
                      <a:pt x="12" y="136"/>
                    </a:lnTo>
                    <a:lnTo>
                      <a:pt x="20" y="145"/>
                    </a:lnTo>
                    <a:lnTo>
                      <a:pt x="20" y="159"/>
                    </a:lnTo>
                    <a:lnTo>
                      <a:pt x="41" y="159"/>
                    </a:lnTo>
                    <a:lnTo>
                      <a:pt x="64" y="159"/>
                    </a:lnTo>
                    <a:lnTo>
                      <a:pt x="84" y="159"/>
                    </a:lnTo>
                    <a:lnTo>
                      <a:pt x="92" y="165"/>
                    </a:lnTo>
                    <a:lnTo>
                      <a:pt x="101" y="151"/>
                    </a:lnTo>
                    <a:lnTo>
                      <a:pt x="86" y="117"/>
                    </a:lnTo>
                    <a:lnTo>
                      <a:pt x="86" y="109"/>
                    </a:lnTo>
                    <a:lnTo>
                      <a:pt x="101" y="83"/>
                    </a:lnTo>
                    <a:lnTo>
                      <a:pt x="92" y="68"/>
                    </a:lnTo>
                    <a:lnTo>
                      <a:pt x="79" y="58"/>
                    </a:lnTo>
                    <a:lnTo>
                      <a:pt x="80" y="48"/>
                    </a:lnTo>
                    <a:lnTo>
                      <a:pt x="96" y="45"/>
                    </a:lnTo>
                    <a:lnTo>
                      <a:pt x="97" y="18"/>
                    </a:lnTo>
                    <a:lnTo>
                      <a:pt x="84" y="0"/>
                    </a:lnTo>
                    <a:lnTo>
                      <a:pt x="79" y="0"/>
                    </a:lnTo>
                    <a:lnTo>
                      <a:pt x="80" y="6"/>
                    </a:lnTo>
                    <a:lnTo>
                      <a:pt x="82" y="29"/>
                    </a:lnTo>
                    <a:lnTo>
                      <a:pt x="74" y="33"/>
                    </a:lnTo>
                    <a:lnTo>
                      <a:pt x="64" y="54"/>
                    </a:lnTo>
                    <a:lnTo>
                      <a:pt x="56" y="64"/>
                    </a:lnTo>
                    <a:lnTo>
                      <a:pt x="49" y="91"/>
                    </a:lnTo>
                    <a:lnTo>
                      <a:pt x="41" y="97"/>
                    </a:lnTo>
                    <a:lnTo>
                      <a:pt x="32" y="89"/>
                    </a:lnTo>
                    <a:lnTo>
                      <a:pt x="24" y="89"/>
                    </a:lnTo>
                    <a:lnTo>
                      <a:pt x="4" y="109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0" y="12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216"/>
              <p:cNvSpPr>
                <a:spLocks/>
              </p:cNvSpPr>
              <p:nvPr/>
            </p:nvSpPr>
            <p:spPr bwMode="auto">
              <a:xfrm>
                <a:off x="2983" y="2386"/>
                <a:ext cx="185" cy="132"/>
              </a:xfrm>
              <a:custGeom>
                <a:avLst/>
                <a:gdLst>
                  <a:gd name="T0" fmla="*/ 16 w 185"/>
                  <a:gd name="T1" fmla="*/ 132 h 132"/>
                  <a:gd name="T2" fmla="*/ 0 w 185"/>
                  <a:gd name="T3" fmla="*/ 97 h 132"/>
                  <a:gd name="T4" fmla="*/ 0 w 185"/>
                  <a:gd name="T5" fmla="*/ 91 h 132"/>
                  <a:gd name="T6" fmla="*/ 16 w 185"/>
                  <a:gd name="T7" fmla="*/ 64 h 132"/>
                  <a:gd name="T8" fmla="*/ 58 w 185"/>
                  <a:gd name="T9" fmla="*/ 58 h 132"/>
                  <a:gd name="T10" fmla="*/ 68 w 185"/>
                  <a:gd name="T11" fmla="*/ 42 h 132"/>
                  <a:gd name="T12" fmla="*/ 85 w 185"/>
                  <a:gd name="T13" fmla="*/ 42 h 132"/>
                  <a:gd name="T14" fmla="*/ 104 w 185"/>
                  <a:gd name="T15" fmla="*/ 21 h 132"/>
                  <a:gd name="T16" fmla="*/ 108 w 185"/>
                  <a:gd name="T17" fmla="*/ 6 h 132"/>
                  <a:gd name="T18" fmla="*/ 116 w 185"/>
                  <a:gd name="T19" fmla="*/ 0 h 132"/>
                  <a:gd name="T20" fmla="*/ 127 w 185"/>
                  <a:gd name="T21" fmla="*/ 8 h 132"/>
                  <a:gd name="T22" fmla="*/ 127 w 185"/>
                  <a:gd name="T23" fmla="*/ 14 h 132"/>
                  <a:gd name="T24" fmla="*/ 126 w 185"/>
                  <a:gd name="T25" fmla="*/ 17 h 132"/>
                  <a:gd name="T26" fmla="*/ 133 w 185"/>
                  <a:gd name="T27" fmla="*/ 29 h 132"/>
                  <a:gd name="T28" fmla="*/ 133 w 185"/>
                  <a:gd name="T29" fmla="*/ 46 h 132"/>
                  <a:gd name="T30" fmla="*/ 141 w 185"/>
                  <a:gd name="T31" fmla="*/ 48 h 132"/>
                  <a:gd name="T32" fmla="*/ 147 w 185"/>
                  <a:gd name="T33" fmla="*/ 58 h 132"/>
                  <a:gd name="T34" fmla="*/ 153 w 185"/>
                  <a:gd name="T35" fmla="*/ 60 h 132"/>
                  <a:gd name="T36" fmla="*/ 164 w 185"/>
                  <a:gd name="T37" fmla="*/ 71 h 132"/>
                  <a:gd name="T38" fmla="*/ 166 w 185"/>
                  <a:gd name="T39" fmla="*/ 80 h 132"/>
                  <a:gd name="T40" fmla="*/ 181 w 185"/>
                  <a:gd name="T41" fmla="*/ 91 h 132"/>
                  <a:gd name="T42" fmla="*/ 185 w 185"/>
                  <a:gd name="T43" fmla="*/ 97 h 132"/>
                  <a:gd name="T44" fmla="*/ 160 w 185"/>
                  <a:gd name="T45" fmla="*/ 95 h 132"/>
                  <a:gd name="T46" fmla="*/ 126 w 185"/>
                  <a:gd name="T47" fmla="*/ 109 h 132"/>
                  <a:gd name="T48" fmla="*/ 112 w 185"/>
                  <a:gd name="T49" fmla="*/ 113 h 132"/>
                  <a:gd name="T50" fmla="*/ 91 w 185"/>
                  <a:gd name="T51" fmla="*/ 109 h 132"/>
                  <a:gd name="T52" fmla="*/ 79 w 185"/>
                  <a:gd name="T53" fmla="*/ 100 h 132"/>
                  <a:gd name="T54" fmla="*/ 56 w 185"/>
                  <a:gd name="T55" fmla="*/ 103 h 132"/>
                  <a:gd name="T56" fmla="*/ 56 w 185"/>
                  <a:gd name="T57" fmla="*/ 118 h 132"/>
                  <a:gd name="T58" fmla="*/ 47 w 185"/>
                  <a:gd name="T59" fmla="*/ 118 h 132"/>
                  <a:gd name="T60" fmla="*/ 33 w 185"/>
                  <a:gd name="T61" fmla="*/ 118 h 132"/>
                  <a:gd name="T62" fmla="*/ 23 w 185"/>
                  <a:gd name="T63" fmla="*/ 122 h 132"/>
                  <a:gd name="T64" fmla="*/ 16 w 185"/>
                  <a:gd name="T65" fmla="*/ 132 h 132"/>
                  <a:gd name="T66" fmla="*/ 16 w 185"/>
                  <a:gd name="T67" fmla="*/ 132 h 132"/>
                  <a:gd name="T68" fmla="*/ 16 w 185"/>
                  <a:gd name="T69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5" h="132">
                    <a:moveTo>
                      <a:pt x="16" y="132"/>
                    </a:moveTo>
                    <a:lnTo>
                      <a:pt x="0" y="97"/>
                    </a:lnTo>
                    <a:lnTo>
                      <a:pt x="0" y="91"/>
                    </a:lnTo>
                    <a:lnTo>
                      <a:pt x="16" y="64"/>
                    </a:lnTo>
                    <a:lnTo>
                      <a:pt x="58" y="58"/>
                    </a:lnTo>
                    <a:lnTo>
                      <a:pt x="68" y="42"/>
                    </a:lnTo>
                    <a:lnTo>
                      <a:pt x="85" y="42"/>
                    </a:lnTo>
                    <a:lnTo>
                      <a:pt x="104" y="21"/>
                    </a:lnTo>
                    <a:lnTo>
                      <a:pt x="108" y="6"/>
                    </a:lnTo>
                    <a:lnTo>
                      <a:pt x="116" y="0"/>
                    </a:lnTo>
                    <a:lnTo>
                      <a:pt x="127" y="8"/>
                    </a:lnTo>
                    <a:lnTo>
                      <a:pt x="127" y="14"/>
                    </a:lnTo>
                    <a:lnTo>
                      <a:pt x="126" y="17"/>
                    </a:lnTo>
                    <a:lnTo>
                      <a:pt x="133" y="29"/>
                    </a:lnTo>
                    <a:lnTo>
                      <a:pt x="133" y="46"/>
                    </a:lnTo>
                    <a:lnTo>
                      <a:pt x="141" y="48"/>
                    </a:lnTo>
                    <a:lnTo>
                      <a:pt x="147" y="58"/>
                    </a:lnTo>
                    <a:lnTo>
                      <a:pt x="153" y="60"/>
                    </a:lnTo>
                    <a:lnTo>
                      <a:pt x="164" y="71"/>
                    </a:lnTo>
                    <a:lnTo>
                      <a:pt x="166" y="80"/>
                    </a:lnTo>
                    <a:lnTo>
                      <a:pt x="181" y="91"/>
                    </a:lnTo>
                    <a:lnTo>
                      <a:pt x="185" y="97"/>
                    </a:lnTo>
                    <a:lnTo>
                      <a:pt x="160" y="95"/>
                    </a:lnTo>
                    <a:lnTo>
                      <a:pt x="126" y="109"/>
                    </a:lnTo>
                    <a:lnTo>
                      <a:pt x="112" y="113"/>
                    </a:lnTo>
                    <a:lnTo>
                      <a:pt x="91" y="109"/>
                    </a:lnTo>
                    <a:lnTo>
                      <a:pt x="79" y="100"/>
                    </a:lnTo>
                    <a:lnTo>
                      <a:pt x="56" y="103"/>
                    </a:lnTo>
                    <a:lnTo>
                      <a:pt x="56" y="118"/>
                    </a:lnTo>
                    <a:lnTo>
                      <a:pt x="47" y="118"/>
                    </a:lnTo>
                    <a:lnTo>
                      <a:pt x="33" y="118"/>
                    </a:lnTo>
                    <a:lnTo>
                      <a:pt x="23" y="122"/>
                    </a:lnTo>
                    <a:lnTo>
                      <a:pt x="16" y="132"/>
                    </a:lnTo>
                    <a:lnTo>
                      <a:pt x="16" y="132"/>
                    </a:lnTo>
                    <a:lnTo>
                      <a:pt x="16" y="13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217"/>
              <p:cNvSpPr>
                <a:spLocks/>
              </p:cNvSpPr>
              <p:nvPr/>
            </p:nvSpPr>
            <p:spPr bwMode="auto">
              <a:xfrm>
                <a:off x="2970" y="2211"/>
                <a:ext cx="150" cy="238"/>
              </a:xfrm>
              <a:custGeom>
                <a:avLst/>
                <a:gdLst>
                  <a:gd name="T0" fmla="*/ 28 w 150"/>
                  <a:gd name="T1" fmla="*/ 238 h 238"/>
                  <a:gd name="T2" fmla="*/ 19 w 150"/>
                  <a:gd name="T3" fmla="*/ 223 h 238"/>
                  <a:gd name="T4" fmla="*/ 6 w 150"/>
                  <a:gd name="T5" fmla="*/ 213 h 238"/>
                  <a:gd name="T6" fmla="*/ 7 w 150"/>
                  <a:gd name="T7" fmla="*/ 203 h 238"/>
                  <a:gd name="T8" fmla="*/ 23 w 150"/>
                  <a:gd name="T9" fmla="*/ 200 h 238"/>
                  <a:gd name="T10" fmla="*/ 25 w 150"/>
                  <a:gd name="T11" fmla="*/ 173 h 238"/>
                  <a:gd name="T12" fmla="*/ 11 w 150"/>
                  <a:gd name="T13" fmla="*/ 155 h 238"/>
                  <a:gd name="T14" fmla="*/ 6 w 150"/>
                  <a:gd name="T15" fmla="*/ 155 h 238"/>
                  <a:gd name="T16" fmla="*/ 0 w 150"/>
                  <a:gd name="T17" fmla="*/ 150 h 238"/>
                  <a:gd name="T18" fmla="*/ 3 w 150"/>
                  <a:gd name="T19" fmla="*/ 131 h 238"/>
                  <a:gd name="T20" fmla="*/ 28 w 150"/>
                  <a:gd name="T21" fmla="*/ 102 h 238"/>
                  <a:gd name="T22" fmla="*/ 30 w 150"/>
                  <a:gd name="T23" fmla="*/ 61 h 238"/>
                  <a:gd name="T24" fmla="*/ 36 w 150"/>
                  <a:gd name="T25" fmla="*/ 48 h 238"/>
                  <a:gd name="T26" fmla="*/ 25 w 150"/>
                  <a:gd name="T27" fmla="*/ 32 h 238"/>
                  <a:gd name="T28" fmla="*/ 19 w 150"/>
                  <a:gd name="T29" fmla="*/ 13 h 238"/>
                  <a:gd name="T30" fmla="*/ 40 w 150"/>
                  <a:gd name="T31" fmla="*/ 0 h 238"/>
                  <a:gd name="T32" fmla="*/ 150 w 150"/>
                  <a:gd name="T33" fmla="*/ 56 h 238"/>
                  <a:gd name="T34" fmla="*/ 150 w 150"/>
                  <a:gd name="T35" fmla="*/ 117 h 238"/>
                  <a:gd name="T36" fmla="*/ 131 w 150"/>
                  <a:gd name="T37" fmla="*/ 119 h 238"/>
                  <a:gd name="T38" fmla="*/ 133 w 150"/>
                  <a:gd name="T39" fmla="*/ 129 h 238"/>
                  <a:gd name="T40" fmla="*/ 129 w 150"/>
                  <a:gd name="T41" fmla="*/ 134 h 238"/>
                  <a:gd name="T42" fmla="*/ 125 w 150"/>
                  <a:gd name="T43" fmla="*/ 155 h 238"/>
                  <a:gd name="T44" fmla="*/ 123 w 150"/>
                  <a:gd name="T45" fmla="*/ 159 h 238"/>
                  <a:gd name="T46" fmla="*/ 129 w 150"/>
                  <a:gd name="T47" fmla="*/ 167 h 238"/>
                  <a:gd name="T48" fmla="*/ 129 w 150"/>
                  <a:gd name="T49" fmla="*/ 175 h 238"/>
                  <a:gd name="T50" fmla="*/ 121 w 150"/>
                  <a:gd name="T51" fmla="*/ 180 h 238"/>
                  <a:gd name="T52" fmla="*/ 117 w 150"/>
                  <a:gd name="T53" fmla="*/ 196 h 238"/>
                  <a:gd name="T54" fmla="*/ 98 w 150"/>
                  <a:gd name="T55" fmla="*/ 217 h 238"/>
                  <a:gd name="T56" fmla="*/ 81 w 150"/>
                  <a:gd name="T57" fmla="*/ 217 h 238"/>
                  <a:gd name="T58" fmla="*/ 71 w 150"/>
                  <a:gd name="T59" fmla="*/ 232 h 238"/>
                  <a:gd name="T60" fmla="*/ 28 w 150"/>
                  <a:gd name="T61" fmla="*/ 238 h 238"/>
                  <a:gd name="T62" fmla="*/ 28 w 150"/>
                  <a:gd name="T63" fmla="*/ 238 h 238"/>
                  <a:gd name="T64" fmla="*/ 28 w 150"/>
                  <a:gd name="T65" fmla="*/ 2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0" h="238">
                    <a:moveTo>
                      <a:pt x="28" y="238"/>
                    </a:moveTo>
                    <a:lnTo>
                      <a:pt x="19" y="223"/>
                    </a:lnTo>
                    <a:lnTo>
                      <a:pt x="6" y="213"/>
                    </a:lnTo>
                    <a:lnTo>
                      <a:pt x="7" y="203"/>
                    </a:lnTo>
                    <a:lnTo>
                      <a:pt x="23" y="200"/>
                    </a:lnTo>
                    <a:lnTo>
                      <a:pt x="25" y="173"/>
                    </a:lnTo>
                    <a:lnTo>
                      <a:pt x="11" y="155"/>
                    </a:lnTo>
                    <a:lnTo>
                      <a:pt x="6" y="155"/>
                    </a:lnTo>
                    <a:lnTo>
                      <a:pt x="0" y="150"/>
                    </a:lnTo>
                    <a:lnTo>
                      <a:pt x="3" y="131"/>
                    </a:lnTo>
                    <a:lnTo>
                      <a:pt x="28" y="102"/>
                    </a:lnTo>
                    <a:lnTo>
                      <a:pt x="30" y="61"/>
                    </a:lnTo>
                    <a:lnTo>
                      <a:pt x="36" y="48"/>
                    </a:lnTo>
                    <a:lnTo>
                      <a:pt x="25" y="32"/>
                    </a:lnTo>
                    <a:lnTo>
                      <a:pt x="19" y="13"/>
                    </a:lnTo>
                    <a:lnTo>
                      <a:pt x="40" y="0"/>
                    </a:lnTo>
                    <a:lnTo>
                      <a:pt x="150" y="56"/>
                    </a:lnTo>
                    <a:lnTo>
                      <a:pt x="150" y="117"/>
                    </a:lnTo>
                    <a:lnTo>
                      <a:pt x="131" y="119"/>
                    </a:lnTo>
                    <a:lnTo>
                      <a:pt x="133" y="129"/>
                    </a:lnTo>
                    <a:lnTo>
                      <a:pt x="129" y="134"/>
                    </a:lnTo>
                    <a:lnTo>
                      <a:pt x="125" y="155"/>
                    </a:lnTo>
                    <a:lnTo>
                      <a:pt x="123" y="159"/>
                    </a:lnTo>
                    <a:lnTo>
                      <a:pt x="129" y="167"/>
                    </a:lnTo>
                    <a:lnTo>
                      <a:pt x="129" y="175"/>
                    </a:lnTo>
                    <a:lnTo>
                      <a:pt x="121" y="180"/>
                    </a:lnTo>
                    <a:lnTo>
                      <a:pt x="117" y="196"/>
                    </a:lnTo>
                    <a:lnTo>
                      <a:pt x="98" y="217"/>
                    </a:lnTo>
                    <a:lnTo>
                      <a:pt x="81" y="217"/>
                    </a:lnTo>
                    <a:lnTo>
                      <a:pt x="71" y="232"/>
                    </a:lnTo>
                    <a:lnTo>
                      <a:pt x="28" y="238"/>
                    </a:lnTo>
                    <a:lnTo>
                      <a:pt x="28" y="238"/>
                    </a:lnTo>
                    <a:lnTo>
                      <a:pt x="28" y="23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218"/>
              <p:cNvSpPr>
                <a:spLocks/>
              </p:cNvSpPr>
              <p:nvPr/>
            </p:nvSpPr>
            <p:spPr bwMode="auto">
              <a:xfrm>
                <a:off x="2905" y="2526"/>
                <a:ext cx="78" cy="97"/>
              </a:xfrm>
              <a:custGeom>
                <a:avLst/>
                <a:gdLst>
                  <a:gd name="T0" fmla="*/ 36 w 78"/>
                  <a:gd name="T1" fmla="*/ 97 h 97"/>
                  <a:gd name="T2" fmla="*/ 21 w 78"/>
                  <a:gd name="T3" fmla="*/ 74 h 97"/>
                  <a:gd name="T4" fmla="*/ 9 w 78"/>
                  <a:gd name="T5" fmla="*/ 63 h 97"/>
                  <a:gd name="T6" fmla="*/ 0 w 78"/>
                  <a:gd name="T7" fmla="*/ 46 h 97"/>
                  <a:gd name="T8" fmla="*/ 7 w 78"/>
                  <a:gd name="T9" fmla="*/ 29 h 97"/>
                  <a:gd name="T10" fmla="*/ 5 w 78"/>
                  <a:gd name="T11" fmla="*/ 21 h 97"/>
                  <a:gd name="T12" fmla="*/ 7 w 78"/>
                  <a:gd name="T13" fmla="*/ 13 h 97"/>
                  <a:gd name="T14" fmla="*/ 35 w 78"/>
                  <a:gd name="T15" fmla="*/ 13 h 97"/>
                  <a:gd name="T16" fmla="*/ 33 w 78"/>
                  <a:gd name="T17" fmla="*/ 0 h 97"/>
                  <a:gd name="T18" fmla="*/ 56 w 78"/>
                  <a:gd name="T19" fmla="*/ 0 h 97"/>
                  <a:gd name="T20" fmla="*/ 51 w 78"/>
                  <a:gd name="T21" fmla="*/ 9 h 97"/>
                  <a:gd name="T22" fmla="*/ 63 w 78"/>
                  <a:gd name="T23" fmla="*/ 19 h 97"/>
                  <a:gd name="T24" fmla="*/ 75 w 78"/>
                  <a:gd name="T25" fmla="*/ 15 h 97"/>
                  <a:gd name="T26" fmla="*/ 76 w 78"/>
                  <a:gd name="T27" fmla="*/ 17 h 97"/>
                  <a:gd name="T28" fmla="*/ 78 w 78"/>
                  <a:gd name="T29" fmla="*/ 27 h 97"/>
                  <a:gd name="T30" fmla="*/ 71 w 78"/>
                  <a:gd name="T31" fmla="*/ 32 h 97"/>
                  <a:gd name="T32" fmla="*/ 68 w 78"/>
                  <a:gd name="T33" fmla="*/ 42 h 97"/>
                  <a:gd name="T34" fmla="*/ 71 w 78"/>
                  <a:gd name="T35" fmla="*/ 46 h 97"/>
                  <a:gd name="T36" fmla="*/ 75 w 78"/>
                  <a:gd name="T37" fmla="*/ 48 h 97"/>
                  <a:gd name="T38" fmla="*/ 71 w 78"/>
                  <a:gd name="T39" fmla="*/ 74 h 97"/>
                  <a:gd name="T40" fmla="*/ 59 w 78"/>
                  <a:gd name="T41" fmla="*/ 67 h 97"/>
                  <a:gd name="T42" fmla="*/ 53 w 78"/>
                  <a:gd name="T43" fmla="*/ 59 h 97"/>
                  <a:gd name="T44" fmla="*/ 44 w 78"/>
                  <a:gd name="T45" fmla="*/ 57 h 97"/>
                  <a:gd name="T46" fmla="*/ 42 w 78"/>
                  <a:gd name="T47" fmla="*/ 63 h 97"/>
                  <a:gd name="T48" fmla="*/ 39 w 78"/>
                  <a:gd name="T49" fmla="*/ 71 h 97"/>
                  <a:gd name="T50" fmla="*/ 35 w 78"/>
                  <a:gd name="T51" fmla="*/ 69 h 97"/>
                  <a:gd name="T52" fmla="*/ 36 w 78"/>
                  <a:gd name="T53" fmla="*/ 76 h 97"/>
                  <a:gd name="T54" fmla="*/ 48 w 78"/>
                  <a:gd name="T55" fmla="*/ 88 h 97"/>
                  <a:gd name="T56" fmla="*/ 36 w 78"/>
                  <a:gd name="T57" fmla="*/ 97 h 97"/>
                  <a:gd name="T58" fmla="*/ 36 w 78"/>
                  <a:gd name="T59" fmla="*/ 97 h 97"/>
                  <a:gd name="T60" fmla="*/ 36 w 78"/>
                  <a:gd name="T6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97">
                    <a:moveTo>
                      <a:pt x="36" y="97"/>
                    </a:moveTo>
                    <a:lnTo>
                      <a:pt x="21" y="74"/>
                    </a:lnTo>
                    <a:lnTo>
                      <a:pt x="9" y="63"/>
                    </a:lnTo>
                    <a:lnTo>
                      <a:pt x="0" y="46"/>
                    </a:lnTo>
                    <a:lnTo>
                      <a:pt x="7" y="29"/>
                    </a:lnTo>
                    <a:lnTo>
                      <a:pt x="5" y="21"/>
                    </a:lnTo>
                    <a:lnTo>
                      <a:pt x="7" y="13"/>
                    </a:lnTo>
                    <a:lnTo>
                      <a:pt x="35" y="13"/>
                    </a:lnTo>
                    <a:lnTo>
                      <a:pt x="33" y="0"/>
                    </a:lnTo>
                    <a:lnTo>
                      <a:pt x="56" y="0"/>
                    </a:lnTo>
                    <a:lnTo>
                      <a:pt x="51" y="9"/>
                    </a:lnTo>
                    <a:lnTo>
                      <a:pt x="63" y="19"/>
                    </a:lnTo>
                    <a:lnTo>
                      <a:pt x="75" y="15"/>
                    </a:lnTo>
                    <a:lnTo>
                      <a:pt x="76" y="17"/>
                    </a:lnTo>
                    <a:lnTo>
                      <a:pt x="78" y="27"/>
                    </a:lnTo>
                    <a:lnTo>
                      <a:pt x="71" y="32"/>
                    </a:lnTo>
                    <a:lnTo>
                      <a:pt x="68" y="42"/>
                    </a:lnTo>
                    <a:lnTo>
                      <a:pt x="71" y="46"/>
                    </a:lnTo>
                    <a:lnTo>
                      <a:pt x="75" y="48"/>
                    </a:lnTo>
                    <a:lnTo>
                      <a:pt x="71" y="74"/>
                    </a:lnTo>
                    <a:lnTo>
                      <a:pt x="59" y="67"/>
                    </a:lnTo>
                    <a:lnTo>
                      <a:pt x="53" y="59"/>
                    </a:lnTo>
                    <a:lnTo>
                      <a:pt x="44" y="57"/>
                    </a:lnTo>
                    <a:lnTo>
                      <a:pt x="42" y="63"/>
                    </a:lnTo>
                    <a:lnTo>
                      <a:pt x="39" y="71"/>
                    </a:lnTo>
                    <a:lnTo>
                      <a:pt x="35" y="69"/>
                    </a:lnTo>
                    <a:lnTo>
                      <a:pt x="36" y="76"/>
                    </a:lnTo>
                    <a:lnTo>
                      <a:pt x="48" y="88"/>
                    </a:lnTo>
                    <a:lnTo>
                      <a:pt x="36" y="97"/>
                    </a:lnTo>
                    <a:lnTo>
                      <a:pt x="36" y="97"/>
                    </a:lnTo>
                    <a:lnTo>
                      <a:pt x="36" y="9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219"/>
              <p:cNvSpPr>
                <a:spLocks/>
              </p:cNvSpPr>
              <p:nvPr/>
            </p:nvSpPr>
            <p:spPr bwMode="auto">
              <a:xfrm>
                <a:off x="2943" y="2644"/>
                <a:ext cx="179" cy="173"/>
              </a:xfrm>
              <a:custGeom>
                <a:avLst/>
                <a:gdLst>
                  <a:gd name="T0" fmla="*/ 1 w 179"/>
                  <a:gd name="T1" fmla="*/ 165 h 173"/>
                  <a:gd name="T2" fmla="*/ 0 w 179"/>
                  <a:gd name="T3" fmla="*/ 153 h 173"/>
                  <a:gd name="T4" fmla="*/ 1 w 179"/>
                  <a:gd name="T5" fmla="*/ 139 h 173"/>
                  <a:gd name="T6" fmla="*/ 15 w 179"/>
                  <a:gd name="T7" fmla="*/ 102 h 173"/>
                  <a:gd name="T8" fmla="*/ 24 w 179"/>
                  <a:gd name="T9" fmla="*/ 99 h 173"/>
                  <a:gd name="T10" fmla="*/ 30 w 179"/>
                  <a:gd name="T11" fmla="*/ 81 h 173"/>
                  <a:gd name="T12" fmla="*/ 27 w 179"/>
                  <a:gd name="T13" fmla="*/ 68 h 173"/>
                  <a:gd name="T14" fmla="*/ 24 w 179"/>
                  <a:gd name="T15" fmla="*/ 54 h 173"/>
                  <a:gd name="T16" fmla="*/ 24 w 179"/>
                  <a:gd name="T17" fmla="*/ 27 h 173"/>
                  <a:gd name="T18" fmla="*/ 18 w 179"/>
                  <a:gd name="T19" fmla="*/ 20 h 173"/>
                  <a:gd name="T20" fmla="*/ 13 w 179"/>
                  <a:gd name="T21" fmla="*/ 8 h 173"/>
                  <a:gd name="T22" fmla="*/ 13 w 179"/>
                  <a:gd name="T23" fmla="*/ 2 h 173"/>
                  <a:gd name="T24" fmla="*/ 71 w 179"/>
                  <a:gd name="T25" fmla="*/ 0 h 173"/>
                  <a:gd name="T26" fmla="*/ 81 w 179"/>
                  <a:gd name="T27" fmla="*/ 12 h 173"/>
                  <a:gd name="T28" fmla="*/ 88 w 179"/>
                  <a:gd name="T29" fmla="*/ 27 h 173"/>
                  <a:gd name="T30" fmla="*/ 112 w 179"/>
                  <a:gd name="T31" fmla="*/ 25 h 173"/>
                  <a:gd name="T32" fmla="*/ 112 w 179"/>
                  <a:gd name="T33" fmla="*/ 14 h 173"/>
                  <a:gd name="T34" fmla="*/ 125 w 179"/>
                  <a:gd name="T35" fmla="*/ 12 h 173"/>
                  <a:gd name="T36" fmla="*/ 135 w 179"/>
                  <a:gd name="T37" fmla="*/ 18 h 173"/>
                  <a:gd name="T38" fmla="*/ 148 w 179"/>
                  <a:gd name="T39" fmla="*/ 20 h 173"/>
                  <a:gd name="T40" fmla="*/ 150 w 179"/>
                  <a:gd name="T41" fmla="*/ 58 h 173"/>
                  <a:gd name="T42" fmla="*/ 156 w 179"/>
                  <a:gd name="T43" fmla="*/ 74 h 173"/>
                  <a:gd name="T44" fmla="*/ 177 w 179"/>
                  <a:gd name="T45" fmla="*/ 74 h 173"/>
                  <a:gd name="T46" fmla="*/ 179 w 179"/>
                  <a:gd name="T47" fmla="*/ 77 h 173"/>
                  <a:gd name="T48" fmla="*/ 177 w 179"/>
                  <a:gd name="T49" fmla="*/ 99 h 173"/>
                  <a:gd name="T50" fmla="*/ 150 w 179"/>
                  <a:gd name="T51" fmla="*/ 99 h 173"/>
                  <a:gd name="T52" fmla="*/ 152 w 179"/>
                  <a:gd name="T53" fmla="*/ 153 h 173"/>
                  <a:gd name="T54" fmla="*/ 162 w 179"/>
                  <a:gd name="T55" fmla="*/ 162 h 173"/>
                  <a:gd name="T56" fmla="*/ 150 w 179"/>
                  <a:gd name="T57" fmla="*/ 169 h 173"/>
                  <a:gd name="T58" fmla="*/ 135 w 179"/>
                  <a:gd name="T59" fmla="*/ 169 h 173"/>
                  <a:gd name="T60" fmla="*/ 119 w 179"/>
                  <a:gd name="T61" fmla="*/ 173 h 173"/>
                  <a:gd name="T62" fmla="*/ 106 w 179"/>
                  <a:gd name="T63" fmla="*/ 169 h 173"/>
                  <a:gd name="T64" fmla="*/ 92 w 179"/>
                  <a:gd name="T65" fmla="*/ 162 h 173"/>
                  <a:gd name="T66" fmla="*/ 50 w 179"/>
                  <a:gd name="T67" fmla="*/ 159 h 173"/>
                  <a:gd name="T68" fmla="*/ 34 w 179"/>
                  <a:gd name="T69" fmla="*/ 165 h 173"/>
                  <a:gd name="T70" fmla="*/ 28 w 179"/>
                  <a:gd name="T71" fmla="*/ 159 h 173"/>
                  <a:gd name="T72" fmla="*/ 13 w 179"/>
                  <a:gd name="T73" fmla="*/ 159 h 173"/>
                  <a:gd name="T74" fmla="*/ 1 w 179"/>
                  <a:gd name="T75" fmla="*/ 165 h 173"/>
                  <a:gd name="T76" fmla="*/ 1 w 179"/>
                  <a:gd name="T77" fmla="*/ 165 h 173"/>
                  <a:gd name="T78" fmla="*/ 1 w 179"/>
                  <a:gd name="T79" fmla="*/ 165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" h="173">
                    <a:moveTo>
                      <a:pt x="1" y="165"/>
                    </a:moveTo>
                    <a:lnTo>
                      <a:pt x="0" y="153"/>
                    </a:lnTo>
                    <a:lnTo>
                      <a:pt x="1" y="139"/>
                    </a:lnTo>
                    <a:lnTo>
                      <a:pt x="15" y="102"/>
                    </a:lnTo>
                    <a:lnTo>
                      <a:pt x="24" y="99"/>
                    </a:lnTo>
                    <a:lnTo>
                      <a:pt x="30" y="81"/>
                    </a:lnTo>
                    <a:lnTo>
                      <a:pt x="27" y="68"/>
                    </a:lnTo>
                    <a:lnTo>
                      <a:pt x="24" y="54"/>
                    </a:lnTo>
                    <a:lnTo>
                      <a:pt x="24" y="27"/>
                    </a:lnTo>
                    <a:lnTo>
                      <a:pt x="18" y="20"/>
                    </a:lnTo>
                    <a:lnTo>
                      <a:pt x="13" y="8"/>
                    </a:lnTo>
                    <a:lnTo>
                      <a:pt x="13" y="2"/>
                    </a:lnTo>
                    <a:lnTo>
                      <a:pt x="71" y="0"/>
                    </a:lnTo>
                    <a:lnTo>
                      <a:pt x="81" y="12"/>
                    </a:lnTo>
                    <a:lnTo>
                      <a:pt x="88" y="27"/>
                    </a:lnTo>
                    <a:lnTo>
                      <a:pt x="112" y="25"/>
                    </a:lnTo>
                    <a:lnTo>
                      <a:pt x="112" y="14"/>
                    </a:lnTo>
                    <a:lnTo>
                      <a:pt x="125" y="12"/>
                    </a:lnTo>
                    <a:lnTo>
                      <a:pt x="135" y="18"/>
                    </a:lnTo>
                    <a:lnTo>
                      <a:pt x="148" y="20"/>
                    </a:lnTo>
                    <a:lnTo>
                      <a:pt x="150" y="58"/>
                    </a:lnTo>
                    <a:lnTo>
                      <a:pt x="156" y="74"/>
                    </a:lnTo>
                    <a:lnTo>
                      <a:pt x="177" y="74"/>
                    </a:lnTo>
                    <a:lnTo>
                      <a:pt x="179" y="77"/>
                    </a:lnTo>
                    <a:lnTo>
                      <a:pt x="177" y="99"/>
                    </a:lnTo>
                    <a:lnTo>
                      <a:pt x="150" y="99"/>
                    </a:lnTo>
                    <a:lnTo>
                      <a:pt x="152" y="153"/>
                    </a:lnTo>
                    <a:lnTo>
                      <a:pt x="162" y="162"/>
                    </a:lnTo>
                    <a:lnTo>
                      <a:pt x="150" y="169"/>
                    </a:lnTo>
                    <a:lnTo>
                      <a:pt x="135" y="169"/>
                    </a:lnTo>
                    <a:lnTo>
                      <a:pt x="119" y="173"/>
                    </a:lnTo>
                    <a:lnTo>
                      <a:pt x="106" y="169"/>
                    </a:lnTo>
                    <a:lnTo>
                      <a:pt x="92" y="162"/>
                    </a:lnTo>
                    <a:lnTo>
                      <a:pt x="50" y="159"/>
                    </a:lnTo>
                    <a:lnTo>
                      <a:pt x="34" y="165"/>
                    </a:lnTo>
                    <a:lnTo>
                      <a:pt x="28" y="159"/>
                    </a:lnTo>
                    <a:lnTo>
                      <a:pt x="13" y="159"/>
                    </a:lnTo>
                    <a:lnTo>
                      <a:pt x="1" y="165"/>
                    </a:lnTo>
                    <a:lnTo>
                      <a:pt x="1" y="165"/>
                    </a:lnTo>
                    <a:lnTo>
                      <a:pt x="1" y="16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220"/>
              <p:cNvSpPr>
                <a:spLocks/>
              </p:cNvSpPr>
              <p:nvPr/>
            </p:nvSpPr>
            <p:spPr bwMode="auto">
              <a:xfrm>
                <a:off x="2950" y="2481"/>
                <a:ext cx="264" cy="272"/>
              </a:xfrm>
              <a:custGeom>
                <a:avLst/>
                <a:gdLst>
                  <a:gd name="T0" fmla="*/ 249 w 264"/>
                  <a:gd name="T1" fmla="*/ 197 h 272"/>
                  <a:gd name="T2" fmla="*/ 233 w 264"/>
                  <a:gd name="T3" fmla="*/ 208 h 272"/>
                  <a:gd name="T4" fmla="*/ 235 w 264"/>
                  <a:gd name="T5" fmla="*/ 251 h 272"/>
                  <a:gd name="T6" fmla="*/ 245 w 264"/>
                  <a:gd name="T7" fmla="*/ 245 h 272"/>
                  <a:gd name="T8" fmla="*/ 251 w 264"/>
                  <a:gd name="T9" fmla="*/ 268 h 272"/>
                  <a:gd name="T10" fmla="*/ 210 w 264"/>
                  <a:gd name="T11" fmla="*/ 241 h 272"/>
                  <a:gd name="T12" fmla="*/ 200 w 264"/>
                  <a:gd name="T13" fmla="*/ 247 h 272"/>
                  <a:gd name="T14" fmla="*/ 191 w 264"/>
                  <a:gd name="T15" fmla="*/ 241 h 272"/>
                  <a:gd name="T16" fmla="*/ 181 w 264"/>
                  <a:gd name="T17" fmla="*/ 239 h 272"/>
                  <a:gd name="T18" fmla="*/ 171 w 264"/>
                  <a:gd name="T19" fmla="*/ 241 h 272"/>
                  <a:gd name="T20" fmla="*/ 148 w 264"/>
                  <a:gd name="T21" fmla="*/ 237 h 272"/>
                  <a:gd name="T22" fmla="*/ 140 w 264"/>
                  <a:gd name="T23" fmla="*/ 183 h 272"/>
                  <a:gd name="T24" fmla="*/ 117 w 264"/>
                  <a:gd name="T25" fmla="*/ 176 h 272"/>
                  <a:gd name="T26" fmla="*/ 104 w 264"/>
                  <a:gd name="T27" fmla="*/ 189 h 272"/>
                  <a:gd name="T28" fmla="*/ 73 w 264"/>
                  <a:gd name="T29" fmla="*/ 176 h 272"/>
                  <a:gd name="T30" fmla="*/ 5 w 264"/>
                  <a:gd name="T31" fmla="*/ 166 h 272"/>
                  <a:gd name="T32" fmla="*/ 11 w 264"/>
                  <a:gd name="T33" fmla="*/ 154 h 272"/>
                  <a:gd name="T34" fmla="*/ 20 w 264"/>
                  <a:gd name="T35" fmla="*/ 143 h 272"/>
                  <a:gd name="T36" fmla="*/ 24 w 264"/>
                  <a:gd name="T37" fmla="*/ 148 h 272"/>
                  <a:gd name="T38" fmla="*/ 59 w 264"/>
                  <a:gd name="T39" fmla="*/ 100 h 272"/>
                  <a:gd name="T40" fmla="*/ 79 w 264"/>
                  <a:gd name="T41" fmla="*/ 75 h 272"/>
                  <a:gd name="T42" fmla="*/ 88 w 264"/>
                  <a:gd name="T43" fmla="*/ 39 h 272"/>
                  <a:gd name="T44" fmla="*/ 88 w 264"/>
                  <a:gd name="T45" fmla="*/ 8 h 272"/>
                  <a:gd name="T46" fmla="*/ 123 w 264"/>
                  <a:gd name="T47" fmla="*/ 14 h 272"/>
                  <a:gd name="T48" fmla="*/ 158 w 264"/>
                  <a:gd name="T49" fmla="*/ 14 h 272"/>
                  <a:gd name="T50" fmla="*/ 218 w 264"/>
                  <a:gd name="T51" fmla="*/ 2 h 272"/>
                  <a:gd name="T52" fmla="*/ 229 w 264"/>
                  <a:gd name="T53" fmla="*/ 10 h 272"/>
                  <a:gd name="T54" fmla="*/ 243 w 264"/>
                  <a:gd name="T55" fmla="*/ 10 h 272"/>
                  <a:gd name="T56" fmla="*/ 260 w 264"/>
                  <a:gd name="T57" fmla="*/ 23 h 272"/>
                  <a:gd name="T58" fmla="*/ 262 w 264"/>
                  <a:gd name="T59" fmla="*/ 50 h 272"/>
                  <a:gd name="T60" fmla="*/ 241 w 264"/>
                  <a:gd name="T61" fmla="*/ 93 h 272"/>
                  <a:gd name="T62" fmla="*/ 243 w 264"/>
                  <a:gd name="T63" fmla="*/ 120 h 272"/>
                  <a:gd name="T64" fmla="*/ 249 w 264"/>
                  <a:gd name="T65" fmla="*/ 135 h 272"/>
                  <a:gd name="T66" fmla="*/ 247 w 264"/>
                  <a:gd name="T67" fmla="*/ 147 h 272"/>
                  <a:gd name="T68" fmla="*/ 260 w 264"/>
                  <a:gd name="T69" fmla="*/ 181 h 272"/>
                  <a:gd name="T70" fmla="*/ 264 w 264"/>
                  <a:gd name="T71" fmla="*/ 19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4" h="272">
                    <a:moveTo>
                      <a:pt x="264" y="193"/>
                    </a:moveTo>
                    <a:lnTo>
                      <a:pt x="249" y="197"/>
                    </a:lnTo>
                    <a:lnTo>
                      <a:pt x="241" y="201"/>
                    </a:lnTo>
                    <a:lnTo>
                      <a:pt x="233" y="208"/>
                    </a:lnTo>
                    <a:lnTo>
                      <a:pt x="227" y="241"/>
                    </a:lnTo>
                    <a:lnTo>
                      <a:pt x="235" y="251"/>
                    </a:lnTo>
                    <a:lnTo>
                      <a:pt x="241" y="251"/>
                    </a:lnTo>
                    <a:lnTo>
                      <a:pt x="245" y="245"/>
                    </a:lnTo>
                    <a:lnTo>
                      <a:pt x="251" y="249"/>
                    </a:lnTo>
                    <a:lnTo>
                      <a:pt x="251" y="268"/>
                    </a:lnTo>
                    <a:lnTo>
                      <a:pt x="243" y="272"/>
                    </a:lnTo>
                    <a:lnTo>
                      <a:pt x="210" y="241"/>
                    </a:lnTo>
                    <a:lnTo>
                      <a:pt x="202" y="239"/>
                    </a:lnTo>
                    <a:lnTo>
                      <a:pt x="200" y="247"/>
                    </a:lnTo>
                    <a:lnTo>
                      <a:pt x="195" y="247"/>
                    </a:lnTo>
                    <a:lnTo>
                      <a:pt x="191" y="241"/>
                    </a:lnTo>
                    <a:lnTo>
                      <a:pt x="185" y="237"/>
                    </a:lnTo>
                    <a:lnTo>
                      <a:pt x="181" y="239"/>
                    </a:lnTo>
                    <a:lnTo>
                      <a:pt x="177" y="239"/>
                    </a:lnTo>
                    <a:lnTo>
                      <a:pt x="171" y="241"/>
                    </a:lnTo>
                    <a:lnTo>
                      <a:pt x="169" y="237"/>
                    </a:lnTo>
                    <a:lnTo>
                      <a:pt x="148" y="237"/>
                    </a:lnTo>
                    <a:lnTo>
                      <a:pt x="142" y="222"/>
                    </a:lnTo>
                    <a:lnTo>
                      <a:pt x="140" y="183"/>
                    </a:lnTo>
                    <a:lnTo>
                      <a:pt x="127" y="181"/>
                    </a:lnTo>
                    <a:lnTo>
                      <a:pt x="117" y="176"/>
                    </a:lnTo>
                    <a:lnTo>
                      <a:pt x="104" y="177"/>
                    </a:lnTo>
                    <a:lnTo>
                      <a:pt x="104" y="189"/>
                    </a:lnTo>
                    <a:lnTo>
                      <a:pt x="81" y="191"/>
                    </a:lnTo>
                    <a:lnTo>
                      <a:pt x="73" y="176"/>
                    </a:lnTo>
                    <a:lnTo>
                      <a:pt x="63" y="164"/>
                    </a:lnTo>
                    <a:lnTo>
                      <a:pt x="5" y="166"/>
                    </a:lnTo>
                    <a:lnTo>
                      <a:pt x="0" y="158"/>
                    </a:lnTo>
                    <a:lnTo>
                      <a:pt x="11" y="154"/>
                    </a:lnTo>
                    <a:lnTo>
                      <a:pt x="14" y="150"/>
                    </a:lnTo>
                    <a:lnTo>
                      <a:pt x="20" y="143"/>
                    </a:lnTo>
                    <a:lnTo>
                      <a:pt x="23" y="141"/>
                    </a:lnTo>
                    <a:lnTo>
                      <a:pt x="24" y="148"/>
                    </a:lnTo>
                    <a:lnTo>
                      <a:pt x="50" y="137"/>
                    </a:lnTo>
                    <a:lnTo>
                      <a:pt x="59" y="100"/>
                    </a:lnTo>
                    <a:lnTo>
                      <a:pt x="71" y="95"/>
                    </a:lnTo>
                    <a:lnTo>
                      <a:pt x="79" y="75"/>
                    </a:lnTo>
                    <a:lnTo>
                      <a:pt x="79" y="50"/>
                    </a:lnTo>
                    <a:lnTo>
                      <a:pt x="88" y="39"/>
                    </a:lnTo>
                    <a:lnTo>
                      <a:pt x="88" y="23"/>
                    </a:lnTo>
                    <a:lnTo>
                      <a:pt x="88" y="8"/>
                    </a:lnTo>
                    <a:lnTo>
                      <a:pt x="111" y="5"/>
                    </a:lnTo>
                    <a:lnTo>
                      <a:pt x="123" y="14"/>
                    </a:lnTo>
                    <a:lnTo>
                      <a:pt x="144" y="17"/>
                    </a:lnTo>
                    <a:lnTo>
                      <a:pt x="158" y="14"/>
                    </a:lnTo>
                    <a:lnTo>
                      <a:pt x="193" y="0"/>
                    </a:lnTo>
                    <a:lnTo>
                      <a:pt x="218" y="2"/>
                    </a:lnTo>
                    <a:lnTo>
                      <a:pt x="224" y="10"/>
                    </a:lnTo>
                    <a:lnTo>
                      <a:pt x="229" y="10"/>
                    </a:lnTo>
                    <a:lnTo>
                      <a:pt x="233" y="8"/>
                    </a:lnTo>
                    <a:lnTo>
                      <a:pt x="243" y="10"/>
                    </a:lnTo>
                    <a:lnTo>
                      <a:pt x="249" y="10"/>
                    </a:lnTo>
                    <a:lnTo>
                      <a:pt x="260" y="23"/>
                    </a:lnTo>
                    <a:lnTo>
                      <a:pt x="264" y="37"/>
                    </a:lnTo>
                    <a:lnTo>
                      <a:pt x="262" y="50"/>
                    </a:lnTo>
                    <a:lnTo>
                      <a:pt x="245" y="75"/>
                    </a:lnTo>
                    <a:lnTo>
                      <a:pt x="241" y="93"/>
                    </a:lnTo>
                    <a:lnTo>
                      <a:pt x="241" y="108"/>
                    </a:lnTo>
                    <a:lnTo>
                      <a:pt x="243" y="120"/>
                    </a:lnTo>
                    <a:lnTo>
                      <a:pt x="249" y="125"/>
                    </a:lnTo>
                    <a:lnTo>
                      <a:pt x="249" y="135"/>
                    </a:lnTo>
                    <a:lnTo>
                      <a:pt x="247" y="145"/>
                    </a:lnTo>
                    <a:lnTo>
                      <a:pt x="247" y="147"/>
                    </a:lnTo>
                    <a:lnTo>
                      <a:pt x="249" y="164"/>
                    </a:lnTo>
                    <a:lnTo>
                      <a:pt x="260" y="181"/>
                    </a:lnTo>
                    <a:lnTo>
                      <a:pt x="264" y="193"/>
                    </a:lnTo>
                    <a:lnTo>
                      <a:pt x="264" y="193"/>
                    </a:lnTo>
                    <a:lnTo>
                      <a:pt x="264" y="19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221"/>
              <p:cNvSpPr>
                <a:spLocks/>
              </p:cNvSpPr>
              <p:nvPr/>
            </p:nvSpPr>
            <p:spPr bwMode="auto">
              <a:xfrm>
                <a:off x="2938" y="2505"/>
                <a:ext cx="100" cy="127"/>
              </a:xfrm>
              <a:custGeom>
                <a:avLst/>
                <a:gdLst>
                  <a:gd name="T0" fmla="*/ 26 w 100"/>
                  <a:gd name="T1" fmla="*/ 125 h 127"/>
                  <a:gd name="T2" fmla="*/ 32 w 100"/>
                  <a:gd name="T3" fmla="*/ 118 h 127"/>
                  <a:gd name="T4" fmla="*/ 35 w 100"/>
                  <a:gd name="T5" fmla="*/ 116 h 127"/>
                  <a:gd name="T6" fmla="*/ 38 w 100"/>
                  <a:gd name="T7" fmla="*/ 124 h 127"/>
                  <a:gd name="T8" fmla="*/ 62 w 100"/>
                  <a:gd name="T9" fmla="*/ 112 h 127"/>
                  <a:gd name="T10" fmla="*/ 72 w 100"/>
                  <a:gd name="T11" fmla="*/ 76 h 127"/>
                  <a:gd name="T12" fmla="*/ 83 w 100"/>
                  <a:gd name="T13" fmla="*/ 70 h 127"/>
                  <a:gd name="T14" fmla="*/ 91 w 100"/>
                  <a:gd name="T15" fmla="*/ 51 h 127"/>
                  <a:gd name="T16" fmla="*/ 91 w 100"/>
                  <a:gd name="T17" fmla="*/ 27 h 127"/>
                  <a:gd name="T18" fmla="*/ 100 w 100"/>
                  <a:gd name="T19" fmla="*/ 15 h 127"/>
                  <a:gd name="T20" fmla="*/ 100 w 100"/>
                  <a:gd name="T21" fmla="*/ 0 h 127"/>
                  <a:gd name="T22" fmla="*/ 91 w 100"/>
                  <a:gd name="T23" fmla="*/ 0 h 127"/>
                  <a:gd name="T24" fmla="*/ 77 w 100"/>
                  <a:gd name="T25" fmla="*/ 0 h 127"/>
                  <a:gd name="T26" fmla="*/ 68 w 100"/>
                  <a:gd name="T27" fmla="*/ 4 h 127"/>
                  <a:gd name="T28" fmla="*/ 60 w 100"/>
                  <a:gd name="T29" fmla="*/ 13 h 127"/>
                  <a:gd name="T30" fmla="*/ 51 w 100"/>
                  <a:gd name="T31" fmla="*/ 27 h 127"/>
                  <a:gd name="T32" fmla="*/ 43 w 100"/>
                  <a:gd name="T33" fmla="*/ 21 h 127"/>
                  <a:gd name="T34" fmla="*/ 23 w 100"/>
                  <a:gd name="T35" fmla="*/ 21 h 127"/>
                  <a:gd name="T36" fmla="*/ 18 w 100"/>
                  <a:gd name="T37" fmla="*/ 30 h 127"/>
                  <a:gd name="T38" fmla="*/ 29 w 100"/>
                  <a:gd name="T39" fmla="*/ 40 h 127"/>
                  <a:gd name="T40" fmla="*/ 41 w 100"/>
                  <a:gd name="T41" fmla="*/ 36 h 127"/>
                  <a:gd name="T42" fmla="*/ 43 w 100"/>
                  <a:gd name="T43" fmla="*/ 38 h 127"/>
                  <a:gd name="T44" fmla="*/ 45 w 100"/>
                  <a:gd name="T45" fmla="*/ 48 h 127"/>
                  <a:gd name="T46" fmla="*/ 38 w 100"/>
                  <a:gd name="T47" fmla="*/ 53 h 127"/>
                  <a:gd name="T48" fmla="*/ 33 w 100"/>
                  <a:gd name="T49" fmla="*/ 63 h 127"/>
                  <a:gd name="T50" fmla="*/ 38 w 100"/>
                  <a:gd name="T51" fmla="*/ 66 h 127"/>
                  <a:gd name="T52" fmla="*/ 41 w 100"/>
                  <a:gd name="T53" fmla="*/ 68 h 127"/>
                  <a:gd name="T54" fmla="*/ 38 w 100"/>
                  <a:gd name="T55" fmla="*/ 95 h 127"/>
                  <a:gd name="T56" fmla="*/ 26 w 100"/>
                  <a:gd name="T57" fmla="*/ 87 h 127"/>
                  <a:gd name="T58" fmla="*/ 20 w 100"/>
                  <a:gd name="T59" fmla="*/ 80 h 127"/>
                  <a:gd name="T60" fmla="*/ 11 w 100"/>
                  <a:gd name="T61" fmla="*/ 78 h 127"/>
                  <a:gd name="T62" fmla="*/ 9 w 100"/>
                  <a:gd name="T63" fmla="*/ 84 h 127"/>
                  <a:gd name="T64" fmla="*/ 6 w 100"/>
                  <a:gd name="T65" fmla="*/ 91 h 127"/>
                  <a:gd name="T66" fmla="*/ 0 w 100"/>
                  <a:gd name="T67" fmla="*/ 89 h 127"/>
                  <a:gd name="T68" fmla="*/ 3 w 100"/>
                  <a:gd name="T69" fmla="*/ 97 h 127"/>
                  <a:gd name="T70" fmla="*/ 15 w 100"/>
                  <a:gd name="T71" fmla="*/ 108 h 127"/>
                  <a:gd name="T72" fmla="*/ 3 w 100"/>
                  <a:gd name="T73" fmla="*/ 118 h 127"/>
                  <a:gd name="T74" fmla="*/ 5 w 100"/>
                  <a:gd name="T75" fmla="*/ 127 h 127"/>
                  <a:gd name="T76" fmla="*/ 23 w 100"/>
                  <a:gd name="T77" fmla="*/ 120 h 127"/>
                  <a:gd name="T78" fmla="*/ 24 w 100"/>
                  <a:gd name="T79" fmla="*/ 120 h 127"/>
                  <a:gd name="T80" fmla="*/ 26 w 100"/>
                  <a:gd name="T81" fmla="*/ 125 h 127"/>
                  <a:gd name="T82" fmla="*/ 26 w 100"/>
                  <a:gd name="T83" fmla="*/ 125 h 127"/>
                  <a:gd name="T84" fmla="*/ 26 w 100"/>
                  <a:gd name="T85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0" h="127">
                    <a:moveTo>
                      <a:pt x="26" y="125"/>
                    </a:moveTo>
                    <a:lnTo>
                      <a:pt x="32" y="118"/>
                    </a:lnTo>
                    <a:lnTo>
                      <a:pt x="35" y="116"/>
                    </a:lnTo>
                    <a:lnTo>
                      <a:pt x="38" y="124"/>
                    </a:lnTo>
                    <a:lnTo>
                      <a:pt x="62" y="112"/>
                    </a:lnTo>
                    <a:lnTo>
                      <a:pt x="72" y="76"/>
                    </a:lnTo>
                    <a:lnTo>
                      <a:pt x="83" y="70"/>
                    </a:lnTo>
                    <a:lnTo>
                      <a:pt x="91" y="51"/>
                    </a:lnTo>
                    <a:lnTo>
                      <a:pt x="91" y="27"/>
                    </a:lnTo>
                    <a:lnTo>
                      <a:pt x="100" y="15"/>
                    </a:lnTo>
                    <a:lnTo>
                      <a:pt x="100" y="0"/>
                    </a:lnTo>
                    <a:lnTo>
                      <a:pt x="91" y="0"/>
                    </a:lnTo>
                    <a:lnTo>
                      <a:pt x="77" y="0"/>
                    </a:lnTo>
                    <a:lnTo>
                      <a:pt x="68" y="4"/>
                    </a:lnTo>
                    <a:lnTo>
                      <a:pt x="60" y="13"/>
                    </a:lnTo>
                    <a:lnTo>
                      <a:pt x="51" y="27"/>
                    </a:lnTo>
                    <a:lnTo>
                      <a:pt x="43" y="21"/>
                    </a:lnTo>
                    <a:lnTo>
                      <a:pt x="23" y="21"/>
                    </a:lnTo>
                    <a:lnTo>
                      <a:pt x="18" y="30"/>
                    </a:lnTo>
                    <a:lnTo>
                      <a:pt x="29" y="40"/>
                    </a:lnTo>
                    <a:lnTo>
                      <a:pt x="41" y="36"/>
                    </a:lnTo>
                    <a:lnTo>
                      <a:pt x="43" y="38"/>
                    </a:lnTo>
                    <a:lnTo>
                      <a:pt x="45" y="48"/>
                    </a:lnTo>
                    <a:lnTo>
                      <a:pt x="38" y="53"/>
                    </a:lnTo>
                    <a:lnTo>
                      <a:pt x="33" y="63"/>
                    </a:lnTo>
                    <a:lnTo>
                      <a:pt x="38" y="66"/>
                    </a:lnTo>
                    <a:lnTo>
                      <a:pt x="41" y="68"/>
                    </a:lnTo>
                    <a:lnTo>
                      <a:pt x="38" y="95"/>
                    </a:lnTo>
                    <a:lnTo>
                      <a:pt x="26" y="87"/>
                    </a:lnTo>
                    <a:lnTo>
                      <a:pt x="20" y="80"/>
                    </a:lnTo>
                    <a:lnTo>
                      <a:pt x="11" y="78"/>
                    </a:lnTo>
                    <a:lnTo>
                      <a:pt x="9" y="84"/>
                    </a:lnTo>
                    <a:lnTo>
                      <a:pt x="6" y="91"/>
                    </a:lnTo>
                    <a:lnTo>
                      <a:pt x="0" y="89"/>
                    </a:lnTo>
                    <a:lnTo>
                      <a:pt x="3" y="97"/>
                    </a:lnTo>
                    <a:lnTo>
                      <a:pt x="15" y="108"/>
                    </a:lnTo>
                    <a:lnTo>
                      <a:pt x="3" y="118"/>
                    </a:lnTo>
                    <a:lnTo>
                      <a:pt x="5" y="127"/>
                    </a:lnTo>
                    <a:lnTo>
                      <a:pt x="23" y="120"/>
                    </a:lnTo>
                    <a:lnTo>
                      <a:pt x="24" y="120"/>
                    </a:lnTo>
                    <a:lnTo>
                      <a:pt x="26" y="125"/>
                    </a:lnTo>
                    <a:lnTo>
                      <a:pt x="26" y="125"/>
                    </a:lnTo>
                    <a:lnTo>
                      <a:pt x="26" y="12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222"/>
              <p:cNvSpPr>
                <a:spLocks/>
              </p:cNvSpPr>
              <p:nvPr/>
            </p:nvSpPr>
            <p:spPr bwMode="auto">
              <a:xfrm>
                <a:off x="3197" y="2567"/>
                <a:ext cx="155" cy="161"/>
              </a:xfrm>
              <a:custGeom>
                <a:avLst/>
                <a:gdLst>
                  <a:gd name="T0" fmla="*/ 139 w 155"/>
                  <a:gd name="T1" fmla="*/ 53 h 161"/>
                  <a:gd name="T2" fmla="*/ 112 w 155"/>
                  <a:gd name="T3" fmla="*/ 40 h 161"/>
                  <a:gd name="T4" fmla="*/ 114 w 155"/>
                  <a:gd name="T5" fmla="*/ 32 h 161"/>
                  <a:gd name="T6" fmla="*/ 112 w 155"/>
                  <a:gd name="T7" fmla="*/ 26 h 161"/>
                  <a:gd name="T8" fmla="*/ 81 w 155"/>
                  <a:gd name="T9" fmla="*/ 15 h 161"/>
                  <a:gd name="T10" fmla="*/ 60 w 155"/>
                  <a:gd name="T11" fmla="*/ 1 h 161"/>
                  <a:gd name="T12" fmla="*/ 20 w 155"/>
                  <a:gd name="T13" fmla="*/ 0 h 161"/>
                  <a:gd name="T14" fmla="*/ 14 w 155"/>
                  <a:gd name="T15" fmla="*/ 3 h 161"/>
                  <a:gd name="T16" fmla="*/ 20 w 155"/>
                  <a:gd name="T17" fmla="*/ 9 h 161"/>
                  <a:gd name="T18" fmla="*/ 17 w 155"/>
                  <a:gd name="T19" fmla="*/ 15 h 161"/>
                  <a:gd name="T20" fmla="*/ 12 w 155"/>
                  <a:gd name="T21" fmla="*/ 17 h 161"/>
                  <a:gd name="T22" fmla="*/ 12 w 155"/>
                  <a:gd name="T23" fmla="*/ 23 h 161"/>
                  <a:gd name="T24" fmla="*/ 16 w 155"/>
                  <a:gd name="T25" fmla="*/ 28 h 161"/>
                  <a:gd name="T26" fmla="*/ 16 w 155"/>
                  <a:gd name="T27" fmla="*/ 38 h 161"/>
                  <a:gd name="T28" fmla="*/ 8 w 155"/>
                  <a:gd name="T29" fmla="*/ 40 h 161"/>
                  <a:gd name="T30" fmla="*/ 8 w 155"/>
                  <a:gd name="T31" fmla="*/ 46 h 161"/>
                  <a:gd name="T32" fmla="*/ 2 w 155"/>
                  <a:gd name="T33" fmla="*/ 49 h 161"/>
                  <a:gd name="T34" fmla="*/ 0 w 155"/>
                  <a:gd name="T35" fmla="*/ 59 h 161"/>
                  <a:gd name="T36" fmla="*/ 0 w 155"/>
                  <a:gd name="T37" fmla="*/ 61 h 161"/>
                  <a:gd name="T38" fmla="*/ 2 w 155"/>
                  <a:gd name="T39" fmla="*/ 78 h 161"/>
                  <a:gd name="T40" fmla="*/ 14 w 155"/>
                  <a:gd name="T41" fmla="*/ 96 h 161"/>
                  <a:gd name="T42" fmla="*/ 17 w 155"/>
                  <a:gd name="T43" fmla="*/ 107 h 161"/>
                  <a:gd name="T44" fmla="*/ 29 w 155"/>
                  <a:gd name="T45" fmla="*/ 117 h 161"/>
                  <a:gd name="T46" fmla="*/ 45 w 155"/>
                  <a:gd name="T47" fmla="*/ 123 h 161"/>
                  <a:gd name="T48" fmla="*/ 56 w 155"/>
                  <a:gd name="T49" fmla="*/ 123 h 161"/>
                  <a:gd name="T50" fmla="*/ 66 w 155"/>
                  <a:gd name="T51" fmla="*/ 126 h 161"/>
                  <a:gd name="T52" fmla="*/ 72 w 155"/>
                  <a:gd name="T53" fmla="*/ 140 h 161"/>
                  <a:gd name="T54" fmla="*/ 74 w 155"/>
                  <a:gd name="T55" fmla="*/ 157 h 161"/>
                  <a:gd name="T56" fmla="*/ 93 w 155"/>
                  <a:gd name="T57" fmla="*/ 159 h 161"/>
                  <a:gd name="T58" fmla="*/ 103 w 155"/>
                  <a:gd name="T59" fmla="*/ 161 h 161"/>
                  <a:gd name="T60" fmla="*/ 112 w 155"/>
                  <a:gd name="T61" fmla="*/ 159 h 161"/>
                  <a:gd name="T62" fmla="*/ 126 w 155"/>
                  <a:gd name="T63" fmla="*/ 157 h 161"/>
                  <a:gd name="T64" fmla="*/ 134 w 155"/>
                  <a:gd name="T65" fmla="*/ 151 h 161"/>
                  <a:gd name="T66" fmla="*/ 141 w 155"/>
                  <a:gd name="T67" fmla="*/ 148 h 161"/>
                  <a:gd name="T68" fmla="*/ 145 w 155"/>
                  <a:gd name="T69" fmla="*/ 142 h 161"/>
                  <a:gd name="T70" fmla="*/ 155 w 155"/>
                  <a:gd name="T71" fmla="*/ 138 h 161"/>
                  <a:gd name="T72" fmla="*/ 138 w 155"/>
                  <a:gd name="T73" fmla="*/ 121 h 161"/>
                  <a:gd name="T74" fmla="*/ 138 w 155"/>
                  <a:gd name="T75" fmla="*/ 101 h 161"/>
                  <a:gd name="T76" fmla="*/ 139 w 155"/>
                  <a:gd name="T77" fmla="*/ 86 h 161"/>
                  <a:gd name="T78" fmla="*/ 130 w 155"/>
                  <a:gd name="T79" fmla="*/ 78 h 161"/>
                  <a:gd name="T80" fmla="*/ 130 w 155"/>
                  <a:gd name="T81" fmla="*/ 71 h 161"/>
                  <a:gd name="T82" fmla="*/ 139 w 155"/>
                  <a:gd name="T83" fmla="*/ 53 h 161"/>
                  <a:gd name="T84" fmla="*/ 139 w 155"/>
                  <a:gd name="T85" fmla="*/ 53 h 161"/>
                  <a:gd name="T86" fmla="*/ 139 w 155"/>
                  <a:gd name="T87" fmla="*/ 5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5" h="161">
                    <a:moveTo>
                      <a:pt x="139" y="53"/>
                    </a:moveTo>
                    <a:lnTo>
                      <a:pt x="112" y="40"/>
                    </a:lnTo>
                    <a:lnTo>
                      <a:pt x="114" y="32"/>
                    </a:lnTo>
                    <a:lnTo>
                      <a:pt x="112" y="26"/>
                    </a:lnTo>
                    <a:lnTo>
                      <a:pt x="81" y="15"/>
                    </a:lnTo>
                    <a:lnTo>
                      <a:pt x="60" y="1"/>
                    </a:lnTo>
                    <a:lnTo>
                      <a:pt x="20" y="0"/>
                    </a:lnTo>
                    <a:lnTo>
                      <a:pt x="14" y="3"/>
                    </a:lnTo>
                    <a:lnTo>
                      <a:pt x="20" y="9"/>
                    </a:lnTo>
                    <a:lnTo>
                      <a:pt x="17" y="15"/>
                    </a:lnTo>
                    <a:lnTo>
                      <a:pt x="12" y="17"/>
                    </a:lnTo>
                    <a:lnTo>
                      <a:pt x="12" y="23"/>
                    </a:lnTo>
                    <a:lnTo>
                      <a:pt x="16" y="28"/>
                    </a:lnTo>
                    <a:lnTo>
                      <a:pt x="16" y="38"/>
                    </a:lnTo>
                    <a:lnTo>
                      <a:pt x="8" y="40"/>
                    </a:lnTo>
                    <a:lnTo>
                      <a:pt x="8" y="46"/>
                    </a:lnTo>
                    <a:lnTo>
                      <a:pt x="2" y="49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2" y="78"/>
                    </a:lnTo>
                    <a:lnTo>
                      <a:pt x="14" y="96"/>
                    </a:lnTo>
                    <a:lnTo>
                      <a:pt x="17" y="107"/>
                    </a:lnTo>
                    <a:lnTo>
                      <a:pt x="29" y="117"/>
                    </a:lnTo>
                    <a:lnTo>
                      <a:pt x="45" y="123"/>
                    </a:lnTo>
                    <a:lnTo>
                      <a:pt x="56" y="123"/>
                    </a:lnTo>
                    <a:lnTo>
                      <a:pt x="66" y="126"/>
                    </a:lnTo>
                    <a:lnTo>
                      <a:pt x="72" y="140"/>
                    </a:lnTo>
                    <a:lnTo>
                      <a:pt x="74" y="157"/>
                    </a:lnTo>
                    <a:lnTo>
                      <a:pt x="93" y="159"/>
                    </a:lnTo>
                    <a:lnTo>
                      <a:pt x="103" y="161"/>
                    </a:lnTo>
                    <a:lnTo>
                      <a:pt x="112" y="159"/>
                    </a:lnTo>
                    <a:lnTo>
                      <a:pt x="126" y="157"/>
                    </a:lnTo>
                    <a:lnTo>
                      <a:pt x="134" y="151"/>
                    </a:lnTo>
                    <a:lnTo>
                      <a:pt x="141" y="148"/>
                    </a:lnTo>
                    <a:lnTo>
                      <a:pt x="145" y="142"/>
                    </a:lnTo>
                    <a:lnTo>
                      <a:pt x="155" y="138"/>
                    </a:lnTo>
                    <a:lnTo>
                      <a:pt x="138" y="121"/>
                    </a:lnTo>
                    <a:lnTo>
                      <a:pt x="138" y="101"/>
                    </a:lnTo>
                    <a:lnTo>
                      <a:pt x="139" y="86"/>
                    </a:lnTo>
                    <a:lnTo>
                      <a:pt x="130" y="78"/>
                    </a:lnTo>
                    <a:lnTo>
                      <a:pt x="130" y="71"/>
                    </a:lnTo>
                    <a:lnTo>
                      <a:pt x="139" y="53"/>
                    </a:lnTo>
                    <a:lnTo>
                      <a:pt x="139" y="53"/>
                    </a:lnTo>
                    <a:lnTo>
                      <a:pt x="139" y="5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223"/>
              <p:cNvSpPr>
                <a:spLocks/>
              </p:cNvSpPr>
              <p:nvPr/>
            </p:nvSpPr>
            <p:spPr bwMode="auto">
              <a:xfrm>
                <a:off x="3191" y="2491"/>
                <a:ext cx="83" cy="83"/>
              </a:xfrm>
              <a:custGeom>
                <a:avLst/>
                <a:gdLst>
                  <a:gd name="T0" fmla="*/ 66 w 83"/>
                  <a:gd name="T1" fmla="*/ 77 h 83"/>
                  <a:gd name="T2" fmla="*/ 25 w 83"/>
                  <a:gd name="T3" fmla="*/ 75 h 83"/>
                  <a:gd name="T4" fmla="*/ 19 w 83"/>
                  <a:gd name="T5" fmla="*/ 79 h 83"/>
                  <a:gd name="T6" fmla="*/ 14 w 83"/>
                  <a:gd name="T7" fmla="*/ 77 h 83"/>
                  <a:gd name="T8" fmla="*/ 10 w 83"/>
                  <a:gd name="T9" fmla="*/ 81 h 83"/>
                  <a:gd name="T10" fmla="*/ 0 w 83"/>
                  <a:gd name="T11" fmla="*/ 83 h 83"/>
                  <a:gd name="T12" fmla="*/ 4 w 83"/>
                  <a:gd name="T13" fmla="*/ 65 h 83"/>
                  <a:gd name="T14" fmla="*/ 21 w 83"/>
                  <a:gd name="T15" fmla="*/ 40 h 83"/>
                  <a:gd name="T16" fmla="*/ 23 w 83"/>
                  <a:gd name="T17" fmla="*/ 27 h 83"/>
                  <a:gd name="T18" fmla="*/ 19 w 83"/>
                  <a:gd name="T19" fmla="*/ 13 h 83"/>
                  <a:gd name="T20" fmla="*/ 25 w 83"/>
                  <a:gd name="T21" fmla="*/ 10 h 83"/>
                  <a:gd name="T22" fmla="*/ 37 w 83"/>
                  <a:gd name="T23" fmla="*/ 13 h 83"/>
                  <a:gd name="T24" fmla="*/ 56 w 83"/>
                  <a:gd name="T25" fmla="*/ 11 h 83"/>
                  <a:gd name="T26" fmla="*/ 66 w 83"/>
                  <a:gd name="T27" fmla="*/ 0 h 83"/>
                  <a:gd name="T28" fmla="*/ 69 w 83"/>
                  <a:gd name="T29" fmla="*/ 11 h 83"/>
                  <a:gd name="T30" fmla="*/ 83 w 83"/>
                  <a:gd name="T31" fmla="*/ 31 h 83"/>
                  <a:gd name="T32" fmla="*/ 83 w 83"/>
                  <a:gd name="T33" fmla="*/ 42 h 83"/>
                  <a:gd name="T34" fmla="*/ 68 w 83"/>
                  <a:gd name="T35" fmla="*/ 54 h 83"/>
                  <a:gd name="T36" fmla="*/ 66 w 83"/>
                  <a:gd name="T37" fmla="*/ 77 h 83"/>
                  <a:gd name="T38" fmla="*/ 66 w 83"/>
                  <a:gd name="T39" fmla="*/ 77 h 83"/>
                  <a:gd name="T40" fmla="*/ 66 w 83"/>
                  <a:gd name="T41" fmla="*/ 7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3" h="83">
                    <a:moveTo>
                      <a:pt x="66" y="77"/>
                    </a:moveTo>
                    <a:lnTo>
                      <a:pt x="25" y="75"/>
                    </a:lnTo>
                    <a:lnTo>
                      <a:pt x="19" y="79"/>
                    </a:lnTo>
                    <a:lnTo>
                      <a:pt x="14" y="77"/>
                    </a:lnTo>
                    <a:lnTo>
                      <a:pt x="10" y="81"/>
                    </a:lnTo>
                    <a:lnTo>
                      <a:pt x="0" y="83"/>
                    </a:lnTo>
                    <a:lnTo>
                      <a:pt x="4" y="65"/>
                    </a:lnTo>
                    <a:lnTo>
                      <a:pt x="21" y="40"/>
                    </a:lnTo>
                    <a:lnTo>
                      <a:pt x="23" y="27"/>
                    </a:lnTo>
                    <a:lnTo>
                      <a:pt x="19" y="13"/>
                    </a:lnTo>
                    <a:lnTo>
                      <a:pt x="25" y="10"/>
                    </a:lnTo>
                    <a:lnTo>
                      <a:pt x="37" y="13"/>
                    </a:lnTo>
                    <a:lnTo>
                      <a:pt x="56" y="11"/>
                    </a:lnTo>
                    <a:lnTo>
                      <a:pt x="66" y="0"/>
                    </a:lnTo>
                    <a:lnTo>
                      <a:pt x="69" y="11"/>
                    </a:lnTo>
                    <a:lnTo>
                      <a:pt x="83" y="31"/>
                    </a:lnTo>
                    <a:lnTo>
                      <a:pt x="83" y="42"/>
                    </a:lnTo>
                    <a:lnTo>
                      <a:pt x="68" y="54"/>
                    </a:lnTo>
                    <a:lnTo>
                      <a:pt x="66" y="77"/>
                    </a:lnTo>
                    <a:lnTo>
                      <a:pt x="66" y="77"/>
                    </a:lnTo>
                    <a:lnTo>
                      <a:pt x="66" y="7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224"/>
              <p:cNvSpPr>
                <a:spLocks/>
              </p:cNvSpPr>
              <p:nvPr/>
            </p:nvSpPr>
            <p:spPr bwMode="auto">
              <a:xfrm>
                <a:off x="2944" y="2804"/>
                <a:ext cx="201" cy="182"/>
              </a:xfrm>
              <a:custGeom>
                <a:avLst/>
                <a:gdLst>
                  <a:gd name="T0" fmla="*/ 64 w 201"/>
                  <a:gd name="T1" fmla="*/ 178 h 182"/>
                  <a:gd name="T2" fmla="*/ 58 w 201"/>
                  <a:gd name="T3" fmla="*/ 169 h 182"/>
                  <a:gd name="T4" fmla="*/ 51 w 201"/>
                  <a:gd name="T5" fmla="*/ 155 h 182"/>
                  <a:gd name="T6" fmla="*/ 45 w 201"/>
                  <a:gd name="T7" fmla="*/ 134 h 182"/>
                  <a:gd name="T8" fmla="*/ 39 w 201"/>
                  <a:gd name="T9" fmla="*/ 115 h 182"/>
                  <a:gd name="T10" fmla="*/ 33 w 201"/>
                  <a:gd name="T11" fmla="*/ 86 h 182"/>
                  <a:gd name="T12" fmla="*/ 32 w 201"/>
                  <a:gd name="T13" fmla="*/ 77 h 182"/>
                  <a:gd name="T14" fmla="*/ 11 w 201"/>
                  <a:gd name="T15" fmla="*/ 38 h 182"/>
                  <a:gd name="T16" fmla="*/ 11 w 201"/>
                  <a:gd name="T17" fmla="*/ 32 h 182"/>
                  <a:gd name="T18" fmla="*/ 3 w 201"/>
                  <a:gd name="T19" fmla="*/ 23 h 182"/>
                  <a:gd name="T20" fmla="*/ 0 w 201"/>
                  <a:gd name="T21" fmla="*/ 6 h 182"/>
                  <a:gd name="T22" fmla="*/ 12 w 201"/>
                  <a:gd name="T23" fmla="*/ 0 h 182"/>
                  <a:gd name="T24" fmla="*/ 27 w 201"/>
                  <a:gd name="T25" fmla="*/ 0 h 182"/>
                  <a:gd name="T26" fmla="*/ 33 w 201"/>
                  <a:gd name="T27" fmla="*/ 6 h 182"/>
                  <a:gd name="T28" fmla="*/ 49 w 201"/>
                  <a:gd name="T29" fmla="*/ 0 h 182"/>
                  <a:gd name="T30" fmla="*/ 91 w 201"/>
                  <a:gd name="T31" fmla="*/ 2 h 182"/>
                  <a:gd name="T32" fmla="*/ 105 w 201"/>
                  <a:gd name="T33" fmla="*/ 9 h 182"/>
                  <a:gd name="T34" fmla="*/ 118 w 201"/>
                  <a:gd name="T35" fmla="*/ 13 h 182"/>
                  <a:gd name="T36" fmla="*/ 134 w 201"/>
                  <a:gd name="T37" fmla="*/ 9 h 182"/>
                  <a:gd name="T38" fmla="*/ 149 w 201"/>
                  <a:gd name="T39" fmla="*/ 9 h 182"/>
                  <a:gd name="T40" fmla="*/ 161 w 201"/>
                  <a:gd name="T41" fmla="*/ 2 h 182"/>
                  <a:gd name="T42" fmla="*/ 170 w 201"/>
                  <a:gd name="T43" fmla="*/ 6 h 182"/>
                  <a:gd name="T44" fmla="*/ 186 w 201"/>
                  <a:gd name="T45" fmla="*/ 6 h 182"/>
                  <a:gd name="T46" fmla="*/ 195 w 201"/>
                  <a:gd name="T47" fmla="*/ 7 h 182"/>
                  <a:gd name="T48" fmla="*/ 201 w 201"/>
                  <a:gd name="T49" fmla="*/ 13 h 182"/>
                  <a:gd name="T50" fmla="*/ 188 w 201"/>
                  <a:gd name="T51" fmla="*/ 11 h 182"/>
                  <a:gd name="T52" fmla="*/ 172 w 201"/>
                  <a:gd name="T53" fmla="*/ 19 h 182"/>
                  <a:gd name="T54" fmla="*/ 161 w 201"/>
                  <a:gd name="T55" fmla="*/ 15 h 182"/>
                  <a:gd name="T56" fmla="*/ 136 w 201"/>
                  <a:gd name="T57" fmla="*/ 23 h 182"/>
                  <a:gd name="T58" fmla="*/ 134 w 201"/>
                  <a:gd name="T59" fmla="*/ 71 h 182"/>
                  <a:gd name="T60" fmla="*/ 120 w 201"/>
                  <a:gd name="T61" fmla="*/ 73 h 182"/>
                  <a:gd name="T62" fmla="*/ 118 w 201"/>
                  <a:gd name="T63" fmla="*/ 113 h 182"/>
                  <a:gd name="T64" fmla="*/ 116 w 201"/>
                  <a:gd name="T65" fmla="*/ 178 h 182"/>
                  <a:gd name="T66" fmla="*/ 99 w 201"/>
                  <a:gd name="T67" fmla="*/ 182 h 182"/>
                  <a:gd name="T68" fmla="*/ 89 w 201"/>
                  <a:gd name="T69" fmla="*/ 180 h 182"/>
                  <a:gd name="T70" fmla="*/ 82 w 201"/>
                  <a:gd name="T71" fmla="*/ 176 h 182"/>
                  <a:gd name="T72" fmla="*/ 78 w 201"/>
                  <a:gd name="T73" fmla="*/ 171 h 182"/>
                  <a:gd name="T74" fmla="*/ 74 w 201"/>
                  <a:gd name="T75" fmla="*/ 171 h 182"/>
                  <a:gd name="T76" fmla="*/ 64 w 201"/>
                  <a:gd name="T77" fmla="*/ 178 h 182"/>
                  <a:gd name="T78" fmla="*/ 64 w 201"/>
                  <a:gd name="T79" fmla="*/ 178 h 182"/>
                  <a:gd name="T80" fmla="*/ 64 w 201"/>
                  <a:gd name="T81" fmla="*/ 17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1" h="182">
                    <a:moveTo>
                      <a:pt x="64" y="178"/>
                    </a:moveTo>
                    <a:lnTo>
                      <a:pt x="58" y="169"/>
                    </a:lnTo>
                    <a:lnTo>
                      <a:pt x="51" y="155"/>
                    </a:lnTo>
                    <a:lnTo>
                      <a:pt x="45" y="134"/>
                    </a:lnTo>
                    <a:lnTo>
                      <a:pt x="39" y="115"/>
                    </a:lnTo>
                    <a:lnTo>
                      <a:pt x="33" y="86"/>
                    </a:lnTo>
                    <a:lnTo>
                      <a:pt x="32" y="77"/>
                    </a:lnTo>
                    <a:lnTo>
                      <a:pt x="11" y="38"/>
                    </a:lnTo>
                    <a:lnTo>
                      <a:pt x="11" y="32"/>
                    </a:lnTo>
                    <a:lnTo>
                      <a:pt x="3" y="23"/>
                    </a:lnTo>
                    <a:lnTo>
                      <a:pt x="0" y="6"/>
                    </a:lnTo>
                    <a:lnTo>
                      <a:pt x="12" y="0"/>
                    </a:lnTo>
                    <a:lnTo>
                      <a:pt x="27" y="0"/>
                    </a:lnTo>
                    <a:lnTo>
                      <a:pt x="33" y="6"/>
                    </a:lnTo>
                    <a:lnTo>
                      <a:pt x="49" y="0"/>
                    </a:lnTo>
                    <a:lnTo>
                      <a:pt x="91" y="2"/>
                    </a:lnTo>
                    <a:lnTo>
                      <a:pt x="105" y="9"/>
                    </a:lnTo>
                    <a:lnTo>
                      <a:pt x="118" y="13"/>
                    </a:lnTo>
                    <a:lnTo>
                      <a:pt x="134" y="9"/>
                    </a:lnTo>
                    <a:lnTo>
                      <a:pt x="149" y="9"/>
                    </a:lnTo>
                    <a:lnTo>
                      <a:pt x="161" y="2"/>
                    </a:lnTo>
                    <a:lnTo>
                      <a:pt x="170" y="6"/>
                    </a:lnTo>
                    <a:lnTo>
                      <a:pt x="186" y="6"/>
                    </a:lnTo>
                    <a:lnTo>
                      <a:pt x="195" y="7"/>
                    </a:lnTo>
                    <a:lnTo>
                      <a:pt x="201" y="13"/>
                    </a:lnTo>
                    <a:lnTo>
                      <a:pt x="188" y="11"/>
                    </a:lnTo>
                    <a:lnTo>
                      <a:pt x="172" y="19"/>
                    </a:lnTo>
                    <a:lnTo>
                      <a:pt x="161" y="15"/>
                    </a:lnTo>
                    <a:lnTo>
                      <a:pt x="136" y="23"/>
                    </a:lnTo>
                    <a:lnTo>
                      <a:pt x="134" y="71"/>
                    </a:lnTo>
                    <a:lnTo>
                      <a:pt x="120" y="73"/>
                    </a:lnTo>
                    <a:lnTo>
                      <a:pt x="118" y="113"/>
                    </a:lnTo>
                    <a:lnTo>
                      <a:pt x="116" y="178"/>
                    </a:lnTo>
                    <a:lnTo>
                      <a:pt x="99" y="182"/>
                    </a:lnTo>
                    <a:lnTo>
                      <a:pt x="89" y="180"/>
                    </a:lnTo>
                    <a:lnTo>
                      <a:pt x="82" y="176"/>
                    </a:lnTo>
                    <a:lnTo>
                      <a:pt x="78" y="171"/>
                    </a:lnTo>
                    <a:lnTo>
                      <a:pt x="74" y="171"/>
                    </a:lnTo>
                    <a:lnTo>
                      <a:pt x="64" y="178"/>
                    </a:lnTo>
                    <a:lnTo>
                      <a:pt x="64" y="178"/>
                    </a:lnTo>
                    <a:lnTo>
                      <a:pt x="64" y="17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225"/>
              <p:cNvSpPr>
                <a:spLocks/>
              </p:cNvSpPr>
              <p:nvPr/>
            </p:nvSpPr>
            <p:spPr bwMode="auto">
              <a:xfrm>
                <a:off x="3062" y="2815"/>
                <a:ext cx="119" cy="136"/>
              </a:xfrm>
              <a:custGeom>
                <a:avLst/>
                <a:gdLst>
                  <a:gd name="T0" fmla="*/ 119 w 119"/>
                  <a:gd name="T1" fmla="*/ 65 h 136"/>
                  <a:gd name="T2" fmla="*/ 113 w 119"/>
                  <a:gd name="T3" fmla="*/ 56 h 136"/>
                  <a:gd name="T4" fmla="*/ 106 w 119"/>
                  <a:gd name="T5" fmla="*/ 36 h 136"/>
                  <a:gd name="T6" fmla="*/ 104 w 119"/>
                  <a:gd name="T7" fmla="*/ 27 h 136"/>
                  <a:gd name="T8" fmla="*/ 83 w 119"/>
                  <a:gd name="T9" fmla="*/ 11 h 136"/>
                  <a:gd name="T10" fmla="*/ 83 w 119"/>
                  <a:gd name="T11" fmla="*/ 2 h 136"/>
                  <a:gd name="T12" fmla="*/ 69 w 119"/>
                  <a:gd name="T13" fmla="*/ 0 h 136"/>
                  <a:gd name="T14" fmla="*/ 54 w 119"/>
                  <a:gd name="T15" fmla="*/ 8 h 136"/>
                  <a:gd name="T16" fmla="*/ 42 w 119"/>
                  <a:gd name="T17" fmla="*/ 4 h 136"/>
                  <a:gd name="T18" fmla="*/ 18 w 119"/>
                  <a:gd name="T19" fmla="*/ 11 h 136"/>
                  <a:gd name="T20" fmla="*/ 16 w 119"/>
                  <a:gd name="T21" fmla="*/ 59 h 136"/>
                  <a:gd name="T22" fmla="*/ 2 w 119"/>
                  <a:gd name="T23" fmla="*/ 61 h 136"/>
                  <a:gd name="T24" fmla="*/ 0 w 119"/>
                  <a:gd name="T25" fmla="*/ 102 h 136"/>
                  <a:gd name="T26" fmla="*/ 10 w 119"/>
                  <a:gd name="T27" fmla="*/ 111 h 136"/>
                  <a:gd name="T28" fmla="*/ 16 w 119"/>
                  <a:gd name="T29" fmla="*/ 136 h 136"/>
                  <a:gd name="T30" fmla="*/ 27 w 119"/>
                  <a:gd name="T31" fmla="*/ 136 h 136"/>
                  <a:gd name="T32" fmla="*/ 46 w 119"/>
                  <a:gd name="T33" fmla="*/ 117 h 136"/>
                  <a:gd name="T34" fmla="*/ 54 w 119"/>
                  <a:gd name="T35" fmla="*/ 115 h 136"/>
                  <a:gd name="T36" fmla="*/ 60 w 119"/>
                  <a:gd name="T37" fmla="*/ 121 h 136"/>
                  <a:gd name="T38" fmla="*/ 73 w 119"/>
                  <a:gd name="T39" fmla="*/ 119 h 136"/>
                  <a:gd name="T40" fmla="*/ 83 w 119"/>
                  <a:gd name="T41" fmla="*/ 107 h 136"/>
                  <a:gd name="T42" fmla="*/ 85 w 119"/>
                  <a:gd name="T43" fmla="*/ 90 h 136"/>
                  <a:gd name="T44" fmla="*/ 100 w 119"/>
                  <a:gd name="T45" fmla="*/ 86 h 136"/>
                  <a:gd name="T46" fmla="*/ 104 w 119"/>
                  <a:gd name="T47" fmla="*/ 79 h 136"/>
                  <a:gd name="T48" fmla="*/ 119 w 119"/>
                  <a:gd name="T49" fmla="*/ 65 h 136"/>
                  <a:gd name="T50" fmla="*/ 119 w 119"/>
                  <a:gd name="T51" fmla="*/ 65 h 136"/>
                  <a:gd name="T52" fmla="*/ 119 w 119"/>
                  <a:gd name="T53" fmla="*/ 6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36">
                    <a:moveTo>
                      <a:pt x="119" y="65"/>
                    </a:moveTo>
                    <a:lnTo>
                      <a:pt x="113" y="56"/>
                    </a:lnTo>
                    <a:lnTo>
                      <a:pt x="106" y="36"/>
                    </a:lnTo>
                    <a:lnTo>
                      <a:pt x="104" y="27"/>
                    </a:lnTo>
                    <a:lnTo>
                      <a:pt x="83" y="11"/>
                    </a:lnTo>
                    <a:lnTo>
                      <a:pt x="83" y="2"/>
                    </a:lnTo>
                    <a:lnTo>
                      <a:pt x="69" y="0"/>
                    </a:lnTo>
                    <a:lnTo>
                      <a:pt x="54" y="8"/>
                    </a:lnTo>
                    <a:lnTo>
                      <a:pt x="42" y="4"/>
                    </a:lnTo>
                    <a:lnTo>
                      <a:pt x="18" y="11"/>
                    </a:lnTo>
                    <a:lnTo>
                      <a:pt x="16" y="59"/>
                    </a:lnTo>
                    <a:lnTo>
                      <a:pt x="2" y="61"/>
                    </a:lnTo>
                    <a:lnTo>
                      <a:pt x="0" y="102"/>
                    </a:lnTo>
                    <a:lnTo>
                      <a:pt x="10" y="111"/>
                    </a:lnTo>
                    <a:lnTo>
                      <a:pt x="16" y="136"/>
                    </a:lnTo>
                    <a:lnTo>
                      <a:pt x="27" y="136"/>
                    </a:lnTo>
                    <a:lnTo>
                      <a:pt x="46" y="117"/>
                    </a:lnTo>
                    <a:lnTo>
                      <a:pt x="54" y="115"/>
                    </a:lnTo>
                    <a:lnTo>
                      <a:pt x="60" y="121"/>
                    </a:lnTo>
                    <a:lnTo>
                      <a:pt x="73" y="119"/>
                    </a:lnTo>
                    <a:lnTo>
                      <a:pt x="83" y="107"/>
                    </a:lnTo>
                    <a:lnTo>
                      <a:pt x="85" y="90"/>
                    </a:lnTo>
                    <a:lnTo>
                      <a:pt x="100" y="86"/>
                    </a:lnTo>
                    <a:lnTo>
                      <a:pt x="104" y="79"/>
                    </a:lnTo>
                    <a:lnTo>
                      <a:pt x="119" y="65"/>
                    </a:lnTo>
                    <a:lnTo>
                      <a:pt x="119" y="65"/>
                    </a:lnTo>
                    <a:lnTo>
                      <a:pt x="119" y="6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226"/>
              <p:cNvSpPr>
                <a:spLocks/>
              </p:cNvSpPr>
              <p:nvPr/>
            </p:nvSpPr>
            <p:spPr bwMode="auto">
              <a:xfrm>
                <a:off x="3145" y="2783"/>
                <a:ext cx="102" cy="100"/>
              </a:xfrm>
              <a:custGeom>
                <a:avLst/>
                <a:gdLst>
                  <a:gd name="T0" fmla="*/ 40 w 102"/>
                  <a:gd name="T1" fmla="*/ 9 h 100"/>
                  <a:gd name="T2" fmla="*/ 39 w 102"/>
                  <a:gd name="T3" fmla="*/ 15 h 100"/>
                  <a:gd name="T4" fmla="*/ 29 w 102"/>
                  <a:gd name="T5" fmla="*/ 21 h 100"/>
                  <a:gd name="T6" fmla="*/ 21 w 102"/>
                  <a:gd name="T7" fmla="*/ 23 h 100"/>
                  <a:gd name="T8" fmla="*/ 14 w 102"/>
                  <a:gd name="T9" fmla="*/ 34 h 100"/>
                  <a:gd name="T10" fmla="*/ 0 w 102"/>
                  <a:gd name="T11" fmla="*/ 34 h 100"/>
                  <a:gd name="T12" fmla="*/ 0 w 102"/>
                  <a:gd name="T13" fmla="*/ 44 h 100"/>
                  <a:gd name="T14" fmla="*/ 21 w 102"/>
                  <a:gd name="T15" fmla="*/ 59 h 100"/>
                  <a:gd name="T16" fmla="*/ 23 w 102"/>
                  <a:gd name="T17" fmla="*/ 69 h 100"/>
                  <a:gd name="T18" fmla="*/ 31 w 102"/>
                  <a:gd name="T19" fmla="*/ 88 h 100"/>
                  <a:gd name="T20" fmla="*/ 37 w 102"/>
                  <a:gd name="T21" fmla="*/ 98 h 100"/>
                  <a:gd name="T22" fmla="*/ 48 w 102"/>
                  <a:gd name="T23" fmla="*/ 98 h 100"/>
                  <a:gd name="T24" fmla="*/ 56 w 102"/>
                  <a:gd name="T25" fmla="*/ 94 h 100"/>
                  <a:gd name="T26" fmla="*/ 77 w 102"/>
                  <a:gd name="T27" fmla="*/ 100 h 100"/>
                  <a:gd name="T28" fmla="*/ 85 w 102"/>
                  <a:gd name="T29" fmla="*/ 92 h 100"/>
                  <a:gd name="T30" fmla="*/ 87 w 102"/>
                  <a:gd name="T31" fmla="*/ 75 h 100"/>
                  <a:gd name="T32" fmla="*/ 100 w 102"/>
                  <a:gd name="T33" fmla="*/ 67 h 100"/>
                  <a:gd name="T34" fmla="*/ 102 w 102"/>
                  <a:gd name="T35" fmla="*/ 61 h 100"/>
                  <a:gd name="T36" fmla="*/ 94 w 102"/>
                  <a:gd name="T37" fmla="*/ 52 h 100"/>
                  <a:gd name="T38" fmla="*/ 94 w 102"/>
                  <a:gd name="T39" fmla="*/ 44 h 100"/>
                  <a:gd name="T40" fmla="*/ 98 w 102"/>
                  <a:gd name="T41" fmla="*/ 40 h 100"/>
                  <a:gd name="T42" fmla="*/ 98 w 102"/>
                  <a:gd name="T43" fmla="*/ 20 h 100"/>
                  <a:gd name="T44" fmla="*/ 90 w 102"/>
                  <a:gd name="T45" fmla="*/ 12 h 100"/>
                  <a:gd name="T46" fmla="*/ 58 w 102"/>
                  <a:gd name="T47" fmla="*/ 0 h 100"/>
                  <a:gd name="T48" fmla="*/ 44 w 102"/>
                  <a:gd name="T49" fmla="*/ 3 h 100"/>
                  <a:gd name="T50" fmla="*/ 40 w 102"/>
                  <a:gd name="T51" fmla="*/ 9 h 100"/>
                  <a:gd name="T52" fmla="*/ 40 w 102"/>
                  <a:gd name="T53" fmla="*/ 9 h 100"/>
                  <a:gd name="T54" fmla="*/ 40 w 102"/>
                  <a:gd name="T55" fmla="*/ 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2" h="100">
                    <a:moveTo>
                      <a:pt x="40" y="9"/>
                    </a:moveTo>
                    <a:lnTo>
                      <a:pt x="39" y="15"/>
                    </a:lnTo>
                    <a:lnTo>
                      <a:pt x="29" y="21"/>
                    </a:lnTo>
                    <a:lnTo>
                      <a:pt x="21" y="23"/>
                    </a:lnTo>
                    <a:lnTo>
                      <a:pt x="14" y="34"/>
                    </a:lnTo>
                    <a:lnTo>
                      <a:pt x="0" y="34"/>
                    </a:lnTo>
                    <a:lnTo>
                      <a:pt x="0" y="44"/>
                    </a:lnTo>
                    <a:lnTo>
                      <a:pt x="21" y="59"/>
                    </a:lnTo>
                    <a:lnTo>
                      <a:pt x="23" y="69"/>
                    </a:lnTo>
                    <a:lnTo>
                      <a:pt x="31" y="88"/>
                    </a:lnTo>
                    <a:lnTo>
                      <a:pt x="37" y="98"/>
                    </a:lnTo>
                    <a:lnTo>
                      <a:pt x="48" y="98"/>
                    </a:lnTo>
                    <a:lnTo>
                      <a:pt x="56" y="94"/>
                    </a:lnTo>
                    <a:lnTo>
                      <a:pt x="77" y="100"/>
                    </a:lnTo>
                    <a:lnTo>
                      <a:pt x="85" y="92"/>
                    </a:lnTo>
                    <a:lnTo>
                      <a:pt x="87" y="75"/>
                    </a:lnTo>
                    <a:lnTo>
                      <a:pt x="100" y="67"/>
                    </a:lnTo>
                    <a:lnTo>
                      <a:pt x="102" y="61"/>
                    </a:lnTo>
                    <a:lnTo>
                      <a:pt x="94" y="52"/>
                    </a:lnTo>
                    <a:lnTo>
                      <a:pt x="94" y="44"/>
                    </a:lnTo>
                    <a:lnTo>
                      <a:pt x="98" y="40"/>
                    </a:lnTo>
                    <a:lnTo>
                      <a:pt x="98" y="20"/>
                    </a:lnTo>
                    <a:lnTo>
                      <a:pt x="90" y="12"/>
                    </a:lnTo>
                    <a:lnTo>
                      <a:pt x="58" y="0"/>
                    </a:lnTo>
                    <a:lnTo>
                      <a:pt x="44" y="3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40" y="9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227"/>
              <p:cNvSpPr>
                <a:spLocks/>
              </p:cNvSpPr>
              <p:nvPr/>
            </p:nvSpPr>
            <p:spPr bwMode="auto">
              <a:xfrm>
                <a:off x="2912" y="2526"/>
                <a:ext cx="26" cy="13"/>
              </a:xfrm>
              <a:custGeom>
                <a:avLst/>
                <a:gdLst>
                  <a:gd name="T0" fmla="*/ 4 w 26"/>
                  <a:gd name="T1" fmla="*/ 0 h 13"/>
                  <a:gd name="T2" fmla="*/ 0 w 26"/>
                  <a:gd name="T3" fmla="*/ 13 h 13"/>
                  <a:gd name="T4" fmla="*/ 26 w 26"/>
                  <a:gd name="T5" fmla="*/ 13 h 13"/>
                  <a:gd name="T6" fmla="*/ 25 w 26"/>
                  <a:gd name="T7" fmla="*/ 0 h 13"/>
                  <a:gd name="T8" fmla="*/ 4 w 26"/>
                  <a:gd name="T9" fmla="*/ 0 h 13"/>
                  <a:gd name="T10" fmla="*/ 4 w 26"/>
                  <a:gd name="T11" fmla="*/ 0 h 13"/>
                  <a:gd name="T12" fmla="*/ 4 w 2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3">
                    <a:moveTo>
                      <a:pt x="4" y="0"/>
                    </a:moveTo>
                    <a:lnTo>
                      <a:pt x="0" y="13"/>
                    </a:lnTo>
                    <a:lnTo>
                      <a:pt x="26" y="13"/>
                    </a:lnTo>
                    <a:lnTo>
                      <a:pt x="2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228"/>
              <p:cNvSpPr>
                <a:spLocks/>
              </p:cNvSpPr>
              <p:nvPr/>
            </p:nvSpPr>
            <p:spPr bwMode="auto">
              <a:xfrm>
                <a:off x="2613" y="2442"/>
                <a:ext cx="55" cy="52"/>
              </a:xfrm>
              <a:custGeom>
                <a:avLst/>
                <a:gdLst>
                  <a:gd name="T0" fmla="*/ 41 w 55"/>
                  <a:gd name="T1" fmla="*/ 26 h 52"/>
                  <a:gd name="T2" fmla="*/ 55 w 55"/>
                  <a:gd name="T3" fmla="*/ 33 h 52"/>
                  <a:gd name="T4" fmla="*/ 55 w 55"/>
                  <a:gd name="T5" fmla="*/ 41 h 52"/>
                  <a:gd name="T6" fmla="*/ 51 w 55"/>
                  <a:gd name="T7" fmla="*/ 52 h 52"/>
                  <a:gd name="T8" fmla="*/ 32 w 55"/>
                  <a:gd name="T9" fmla="*/ 46 h 52"/>
                  <a:gd name="T10" fmla="*/ 14 w 55"/>
                  <a:gd name="T11" fmla="*/ 32 h 52"/>
                  <a:gd name="T12" fmla="*/ 0 w 55"/>
                  <a:gd name="T13" fmla="*/ 18 h 52"/>
                  <a:gd name="T14" fmla="*/ 14 w 55"/>
                  <a:gd name="T15" fmla="*/ 0 h 52"/>
                  <a:gd name="T16" fmla="*/ 24 w 55"/>
                  <a:gd name="T17" fmla="*/ 4 h 52"/>
                  <a:gd name="T18" fmla="*/ 28 w 55"/>
                  <a:gd name="T19" fmla="*/ 8 h 52"/>
                  <a:gd name="T20" fmla="*/ 41 w 55"/>
                  <a:gd name="T21" fmla="*/ 12 h 52"/>
                  <a:gd name="T22" fmla="*/ 41 w 55"/>
                  <a:gd name="T23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52">
                    <a:moveTo>
                      <a:pt x="41" y="26"/>
                    </a:moveTo>
                    <a:lnTo>
                      <a:pt x="55" y="33"/>
                    </a:lnTo>
                    <a:lnTo>
                      <a:pt x="55" y="41"/>
                    </a:lnTo>
                    <a:lnTo>
                      <a:pt x="51" y="52"/>
                    </a:lnTo>
                    <a:lnTo>
                      <a:pt x="32" y="46"/>
                    </a:lnTo>
                    <a:lnTo>
                      <a:pt x="14" y="32"/>
                    </a:lnTo>
                    <a:lnTo>
                      <a:pt x="0" y="18"/>
                    </a:lnTo>
                    <a:lnTo>
                      <a:pt x="14" y="0"/>
                    </a:lnTo>
                    <a:lnTo>
                      <a:pt x="24" y="4"/>
                    </a:lnTo>
                    <a:lnTo>
                      <a:pt x="28" y="8"/>
                    </a:lnTo>
                    <a:lnTo>
                      <a:pt x="41" y="12"/>
                    </a:lnTo>
                    <a:lnTo>
                      <a:pt x="41" y="2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229"/>
              <p:cNvSpPr>
                <a:spLocks/>
              </p:cNvSpPr>
              <p:nvPr/>
            </p:nvSpPr>
            <p:spPr bwMode="auto">
              <a:xfrm>
                <a:off x="3191" y="2590"/>
                <a:ext cx="22" cy="26"/>
              </a:xfrm>
              <a:custGeom>
                <a:avLst/>
                <a:gdLst>
                  <a:gd name="T0" fmla="*/ 0 w 22"/>
                  <a:gd name="T1" fmla="*/ 0 h 26"/>
                  <a:gd name="T2" fmla="*/ 4 w 22"/>
                  <a:gd name="T3" fmla="*/ 0 h 26"/>
                  <a:gd name="T4" fmla="*/ 6 w 22"/>
                  <a:gd name="T5" fmla="*/ 1 h 26"/>
                  <a:gd name="T6" fmla="*/ 10 w 22"/>
                  <a:gd name="T7" fmla="*/ 1 h 26"/>
                  <a:gd name="T8" fmla="*/ 12 w 22"/>
                  <a:gd name="T9" fmla="*/ 0 h 26"/>
                  <a:gd name="T10" fmla="*/ 18 w 22"/>
                  <a:gd name="T11" fmla="*/ 0 h 26"/>
                  <a:gd name="T12" fmla="*/ 22 w 22"/>
                  <a:gd name="T13" fmla="*/ 5 h 26"/>
                  <a:gd name="T14" fmla="*/ 22 w 22"/>
                  <a:gd name="T15" fmla="*/ 15 h 26"/>
                  <a:gd name="T16" fmla="*/ 14 w 22"/>
                  <a:gd name="T17" fmla="*/ 17 h 26"/>
                  <a:gd name="T18" fmla="*/ 14 w 22"/>
                  <a:gd name="T19" fmla="*/ 23 h 26"/>
                  <a:gd name="T20" fmla="*/ 8 w 22"/>
                  <a:gd name="T21" fmla="*/ 26 h 26"/>
                  <a:gd name="T22" fmla="*/ 8 w 22"/>
                  <a:gd name="T23" fmla="*/ 17 h 26"/>
                  <a:gd name="T24" fmla="*/ 2 w 22"/>
                  <a:gd name="T25" fmla="*/ 11 h 26"/>
                  <a:gd name="T26" fmla="*/ 0 w 22"/>
                  <a:gd name="T27" fmla="*/ 0 h 26"/>
                  <a:gd name="T28" fmla="*/ 0 w 22"/>
                  <a:gd name="T29" fmla="*/ 0 h 26"/>
                  <a:gd name="T30" fmla="*/ 0 w 22"/>
                  <a:gd name="T3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6">
                    <a:moveTo>
                      <a:pt x="0" y="0"/>
                    </a:moveTo>
                    <a:lnTo>
                      <a:pt x="4" y="0"/>
                    </a:lnTo>
                    <a:lnTo>
                      <a:pt x="6" y="1"/>
                    </a:lnTo>
                    <a:lnTo>
                      <a:pt x="10" y="1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2" y="5"/>
                    </a:lnTo>
                    <a:lnTo>
                      <a:pt x="22" y="15"/>
                    </a:lnTo>
                    <a:lnTo>
                      <a:pt x="14" y="17"/>
                    </a:lnTo>
                    <a:lnTo>
                      <a:pt x="14" y="23"/>
                    </a:lnTo>
                    <a:lnTo>
                      <a:pt x="8" y="26"/>
                    </a:lnTo>
                    <a:lnTo>
                      <a:pt x="8" y="17"/>
                    </a:lnTo>
                    <a:lnTo>
                      <a:pt x="2" y="1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230"/>
              <p:cNvSpPr>
                <a:spLocks/>
              </p:cNvSpPr>
              <p:nvPr/>
            </p:nvSpPr>
            <p:spPr bwMode="auto">
              <a:xfrm>
                <a:off x="3060" y="1610"/>
                <a:ext cx="42" cy="21"/>
              </a:xfrm>
              <a:custGeom>
                <a:avLst/>
                <a:gdLst>
                  <a:gd name="T0" fmla="*/ 22 w 42"/>
                  <a:gd name="T1" fmla="*/ 21 h 21"/>
                  <a:gd name="T2" fmla="*/ 8 w 42"/>
                  <a:gd name="T3" fmla="*/ 17 h 21"/>
                  <a:gd name="T4" fmla="*/ 3 w 42"/>
                  <a:gd name="T5" fmla="*/ 17 h 21"/>
                  <a:gd name="T6" fmla="*/ 0 w 42"/>
                  <a:gd name="T7" fmla="*/ 16 h 21"/>
                  <a:gd name="T8" fmla="*/ 2 w 42"/>
                  <a:gd name="T9" fmla="*/ 11 h 21"/>
                  <a:gd name="T10" fmla="*/ 0 w 42"/>
                  <a:gd name="T11" fmla="*/ 8 h 21"/>
                  <a:gd name="T12" fmla="*/ 1 w 42"/>
                  <a:gd name="T13" fmla="*/ 3 h 21"/>
                  <a:gd name="T14" fmla="*/ 17 w 42"/>
                  <a:gd name="T15" fmla="*/ 2 h 21"/>
                  <a:gd name="T16" fmla="*/ 19 w 42"/>
                  <a:gd name="T17" fmla="*/ 0 h 21"/>
                  <a:gd name="T18" fmla="*/ 29 w 42"/>
                  <a:gd name="T19" fmla="*/ 2 h 21"/>
                  <a:gd name="T20" fmla="*/ 36 w 42"/>
                  <a:gd name="T21" fmla="*/ 8 h 21"/>
                  <a:gd name="T22" fmla="*/ 42 w 42"/>
                  <a:gd name="T23" fmla="*/ 19 h 21"/>
                  <a:gd name="T24" fmla="*/ 22 w 42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1">
                    <a:moveTo>
                      <a:pt x="22" y="21"/>
                    </a:moveTo>
                    <a:lnTo>
                      <a:pt x="8" y="17"/>
                    </a:lnTo>
                    <a:lnTo>
                      <a:pt x="3" y="17"/>
                    </a:lnTo>
                    <a:lnTo>
                      <a:pt x="0" y="16"/>
                    </a:lnTo>
                    <a:lnTo>
                      <a:pt x="2" y="11"/>
                    </a:lnTo>
                    <a:lnTo>
                      <a:pt x="0" y="8"/>
                    </a:lnTo>
                    <a:lnTo>
                      <a:pt x="1" y="3"/>
                    </a:lnTo>
                    <a:lnTo>
                      <a:pt x="17" y="2"/>
                    </a:lnTo>
                    <a:lnTo>
                      <a:pt x="19" y="0"/>
                    </a:lnTo>
                    <a:lnTo>
                      <a:pt x="29" y="2"/>
                    </a:lnTo>
                    <a:lnTo>
                      <a:pt x="36" y="8"/>
                    </a:lnTo>
                    <a:lnTo>
                      <a:pt x="42" y="19"/>
                    </a:lnTo>
                    <a:lnTo>
                      <a:pt x="22" y="2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31"/>
              <p:cNvSpPr>
                <a:spLocks/>
              </p:cNvSpPr>
              <p:nvPr/>
            </p:nvSpPr>
            <p:spPr bwMode="auto">
              <a:xfrm>
                <a:off x="2977" y="1618"/>
                <a:ext cx="145" cy="132"/>
              </a:xfrm>
              <a:custGeom>
                <a:avLst/>
                <a:gdLst>
                  <a:gd name="T0" fmla="*/ 11 w 145"/>
                  <a:gd name="T1" fmla="*/ 17 h 132"/>
                  <a:gd name="T2" fmla="*/ 20 w 145"/>
                  <a:gd name="T3" fmla="*/ 17 h 132"/>
                  <a:gd name="T4" fmla="*/ 32 w 145"/>
                  <a:gd name="T5" fmla="*/ 8 h 132"/>
                  <a:gd name="T6" fmla="*/ 43 w 145"/>
                  <a:gd name="T7" fmla="*/ 4 h 132"/>
                  <a:gd name="T8" fmla="*/ 47 w 145"/>
                  <a:gd name="T9" fmla="*/ 0 h 132"/>
                  <a:gd name="T10" fmla="*/ 63 w 145"/>
                  <a:gd name="T11" fmla="*/ 2 h 132"/>
                  <a:gd name="T12" fmla="*/ 64 w 145"/>
                  <a:gd name="T13" fmla="*/ 11 h 132"/>
                  <a:gd name="T14" fmla="*/ 74 w 145"/>
                  <a:gd name="T15" fmla="*/ 13 h 132"/>
                  <a:gd name="T16" fmla="*/ 82 w 145"/>
                  <a:gd name="T17" fmla="*/ 8 h 132"/>
                  <a:gd name="T18" fmla="*/ 86 w 145"/>
                  <a:gd name="T19" fmla="*/ 9 h 132"/>
                  <a:gd name="T20" fmla="*/ 91 w 145"/>
                  <a:gd name="T21" fmla="*/ 9 h 132"/>
                  <a:gd name="T22" fmla="*/ 105 w 145"/>
                  <a:gd name="T23" fmla="*/ 13 h 132"/>
                  <a:gd name="T24" fmla="*/ 126 w 145"/>
                  <a:gd name="T25" fmla="*/ 11 h 132"/>
                  <a:gd name="T26" fmla="*/ 132 w 145"/>
                  <a:gd name="T27" fmla="*/ 9 h 132"/>
                  <a:gd name="T28" fmla="*/ 134 w 145"/>
                  <a:gd name="T29" fmla="*/ 15 h 132"/>
                  <a:gd name="T30" fmla="*/ 134 w 145"/>
                  <a:gd name="T31" fmla="*/ 31 h 132"/>
                  <a:gd name="T32" fmla="*/ 141 w 145"/>
                  <a:gd name="T33" fmla="*/ 46 h 132"/>
                  <a:gd name="T34" fmla="*/ 132 w 145"/>
                  <a:gd name="T35" fmla="*/ 57 h 132"/>
                  <a:gd name="T36" fmla="*/ 141 w 145"/>
                  <a:gd name="T37" fmla="*/ 69 h 132"/>
                  <a:gd name="T38" fmla="*/ 143 w 145"/>
                  <a:gd name="T39" fmla="*/ 81 h 132"/>
                  <a:gd name="T40" fmla="*/ 145 w 145"/>
                  <a:gd name="T41" fmla="*/ 100 h 132"/>
                  <a:gd name="T42" fmla="*/ 126 w 145"/>
                  <a:gd name="T43" fmla="*/ 121 h 132"/>
                  <a:gd name="T44" fmla="*/ 126 w 145"/>
                  <a:gd name="T45" fmla="*/ 127 h 132"/>
                  <a:gd name="T46" fmla="*/ 120 w 145"/>
                  <a:gd name="T47" fmla="*/ 132 h 132"/>
                  <a:gd name="T48" fmla="*/ 111 w 145"/>
                  <a:gd name="T49" fmla="*/ 125 h 132"/>
                  <a:gd name="T50" fmla="*/ 81 w 145"/>
                  <a:gd name="T51" fmla="*/ 129 h 132"/>
                  <a:gd name="T52" fmla="*/ 70 w 145"/>
                  <a:gd name="T53" fmla="*/ 123 h 132"/>
                  <a:gd name="T54" fmla="*/ 63 w 145"/>
                  <a:gd name="T55" fmla="*/ 123 h 132"/>
                  <a:gd name="T56" fmla="*/ 41 w 145"/>
                  <a:gd name="T57" fmla="*/ 104 h 132"/>
                  <a:gd name="T58" fmla="*/ 32 w 145"/>
                  <a:gd name="T59" fmla="*/ 106 h 132"/>
                  <a:gd name="T60" fmla="*/ 22 w 145"/>
                  <a:gd name="T61" fmla="*/ 92 h 132"/>
                  <a:gd name="T62" fmla="*/ 14 w 145"/>
                  <a:gd name="T63" fmla="*/ 88 h 132"/>
                  <a:gd name="T64" fmla="*/ 0 w 145"/>
                  <a:gd name="T65" fmla="*/ 52 h 132"/>
                  <a:gd name="T66" fmla="*/ 2 w 145"/>
                  <a:gd name="T67" fmla="*/ 34 h 132"/>
                  <a:gd name="T68" fmla="*/ 0 w 145"/>
                  <a:gd name="T69" fmla="*/ 23 h 132"/>
                  <a:gd name="T70" fmla="*/ 11 w 145"/>
                  <a:gd name="T71" fmla="*/ 1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5" h="132">
                    <a:moveTo>
                      <a:pt x="11" y="17"/>
                    </a:moveTo>
                    <a:lnTo>
                      <a:pt x="20" y="17"/>
                    </a:lnTo>
                    <a:lnTo>
                      <a:pt x="32" y="8"/>
                    </a:lnTo>
                    <a:lnTo>
                      <a:pt x="43" y="4"/>
                    </a:lnTo>
                    <a:lnTo>
                      <a:pt x="47" y="0"/>
                    </a:lnTo>
                    <a:lnTo>
                      <a:pt x="63" y="2"/>
                    </a:lnTo>
                    <a:lnTo>
                      <a:pt x="64" y="11"/>
                    </a:lnTo>
                    <a:lnTo>
                      <a:pt x="74" y="13"/>
                    </a:lnTo>
                    <a:lnTo>
                      <a:pt x="82" y="8"/>
                    </a:lnTo>
                    <a:lnTo>
                      <a:pt x="86" y="9"/>
                    </a:lnTo>
                    <a:lnTo>
                      <a:pt x="91" y="9"/>
                    </a:lnTo>
                    <a:lnTo>
                      <a:pt x="105" y="13"/>
                    </a:lnTo>
                    <a:lnTo>
                      <a:pt x="126" y="11"/>
                    </a:lnTo>
                    <a:lnTo>
                      <a:pt x="132" y="9"/>
                    </a:lnTo>
                    <a:lnTo>
                      <a:pt x="134" y="15"/>
                    </a:lnTo>
                    <a:lnTo>
                      <a:pt x="134" y="31"/>
                    </a:lnTo>
                    <a:lnTo>
                      <a:pt x="141" y="46"/>
                    </a:lnTo>
                    <a:lnTo>
                      <a:pt x="132" y="57"/>
                    </a:lnTo>
                    <a:lnTo>
                      <a:pt x="141" y="69"/>
                    </a:lnTo>
                    <a:lnTo>
                      <a:pt x="143" y="81"/>
                    </a:lnTo>
                    <a:lnTo>
                      <a:pt x="145" y="100"/>
                    </a:lnTo>
                    <a:lnTo>
                      <a:pt x="126" y="121"/>
                    </a:lnTo>
                    <a:lnTo>
                      <a:pt x="126" y="127"/>
                    </a:lnTo>
                    <a:lnTo>
                      <a:pt x="120" y="132"/>
                    </a:lnTo>
                    <a:lnTo>
                      <a:pt x="111" y="125"/>
                    </a:lnTo>
                    <a:lnTo>
                      <a:pt x="81" y="129"/>
                    </a:lnTo>
                    <a:lnTo>
                      <a:pt x="70" y="123"/>
                    </a:lnTo>
                    <a:lnTo>
                      <a:pt x="63" y="123"/>
                    </a:lnTo>
                    <a:lnTo>
                      <a:pt x="41" y="104"/>
                    </a:lnTo>
                    <a:lnTo>
                      <a:pt x="32" y="106"/>
                    </a:lnTo>
                    <a:lnTo>
                      <a:pt x="22" y="92"/>
                    </a:lnTo>
                    <a:lnTo>
                      <a:pt x="14" y="88"/>
                    </a:lnTo>
                    <a:lnTo>
                      <a:pt x="0" y="52"/>
                    </a:lnTo>
                    <a:lnTo>
                      <a:pt x="2" y="34"/>
                    </a:lnTo>
                    <a:lnTo>
                      <a:pt x="0" y="23"/>
                    </a:lnTo>
                    <a:lnTo>
                      <a:pt x="11" y="1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232"/>
              <p:cNvSpPr>
                <a:spLocks/>
              </p:cNvSpPr>
              <p:nvPr/>
            </p:nvSpPr>
            <p:spPr bwMode="auto">
              <a:xfrm>
                <a:off x="3008" y="1761"/>
                <a:ext cx="96" cy="61"/>
              </a:xfrm>
              <a:custGeom>
                <a:avLst/>
                <a:gdLst>
                  <a:gd name="T0" fmla="*/ 79 w 96"/>
                  <a:gd name="T1" fmla="*/ 4 h 61"/>
                  <a:gd name="T2" fmla="*/ 73 w 96"/>
                  <a:gd name="T3" fmla="*/ 0 h 61"/>
                  <a:gd name="T4" fmla="*/ 56 w 96"/>
                  <a:gd name="T5" fmla="*/ 2 h 61"/>
                  <a:gd name="T6" fmla="*/ 49 w 96"/>
                  <a:gd name="T7" fmla="*/ 10 h 61"/>
                  <a:gd name="T8" fmla="*/ 39 w 96"/>
                  <a:gd name="T9" fmla="*/ 14 h 61"/>
                  <a:gd name="T10" fmla="*/ 25 w 96"/>
                  <a:gd name="T11" fmla="*/ 14 h 61"/>
                  <a:gd name="T12" fmla="*/ 21 w 96"/>
                  <a:gd name="T13" fmla="*/ 11 h 61"/>
                  <a:gd name="T14" fmla="*/ 13 w 96"/>
                  <a:gd name="T15" fmla="*/ 9 h 61"/>
                  <a:gd name="T16" fmla="*/ 8 w 96"/>
                  <a:gd name="T17" fmla="*/ 9 h 61"/>
                  <a:gd name="T18" fmla="*/ 10 w 96"/>
                  <a:gd name="T19" fmla="*/ 19 h 61"/>
                  <a:gd name="T20" fmla="*/ 2 w 96"/>
                  <a:gd name="T21" fmla="*/ 23 h 61"/>
                  <a:gd name="T22" fmla="*/ 2 w 96"/>
                  <a:gd name="T23" fmla="*/ 33 h 61"/>
                  <a:gd name="T24" fmla="*/ 0 w 96"/>
                  <a:gd name="T25" fmla="*/ 38 h 61"/>
                  <a:gd name="T26" fmla="*/ 2 w 96"/>
                  <a:gd name="T27" fmla="*/ 42 h 61"/>
                  <a:gd name="T28" fmla="*/ 10 w 96"/>
                  <a:gd name="T29" fmla="*/ 46 h 61"/>
                  <a:gd name="T30" fmla="*/ 16 w 96"/>
                  <a:gd name="T31" fmla="*/ 56 h 61"/>
                  <a:gd name="T32" fmla="*/ 37 w 96"/>
                  <a:gd name="T33" fmla="*/ 61 h 61"/>
                  <a:gd name="T34" fmla="*/ 39 w 96"/>
                  <a:gd name="T35" fmla="*/ 56 h 61"/>
                  <a:gd name="T36" fmla="*/ 56 w 96"/>
                  <a:gd name="T37" fmla="*/ 52 h 61"/>
                  <a:gd name="T38" fmla="*/ 60 w 96"/>
                  <a:gd name="T39" fmla="*/ 52 h 61"/>
                  <a:gd name="T40" fmla="*/ 71 w 96"/>
                  <a:gd name="T41" fmla="*/ 50 h 61"/>
                  <a:gd name="T42" fmla="*/ 75 w 96"/>
                  <a:gd name="T43" fmla="*/ 32 h 61"/>
                  <a:gd name="T44" fmla="*/ 87 w 96"/>
                  <a:gd name="T45" fmla="*/ 19 h 61"/>
                  <a:gd name="T46" fmla="*/ 96 w 96"/>
                  <a:gd name="T47" fmla="*/ 13 h 61"/>
                  <a:gd name="T48" fmla="*/ 85 w 96"/>
                  <a:gd name="T49" fmla="*/ 2 h 61"/>
                  <a:gd name="T50" fmla="*/ 79 w 96"/>
                  <a:gd name="T51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6" h="61">
                    <a:moveTo>
                      <a:pt x="79" y="4"/>
                    </a:moveTo>
                    <a:lnTo>
                      <a:pt x="73" y="0"/>
                    </a:lnTo>
                    <a:lnTo>
                      <a:pt x="56" y="2"/>
                    </a:lnTo>
                    <a:lnTo>
                      <a:pt x="49" y="10"/>
                    </a:lnTo>
                    <a:lnTo>
                      <a:pt x="39" y="14"/>
                    </a:lnTo>
                    <a:lnTo>
                      <a:pt x="25" y="14"/>
                    </a:lnTo>
                    <a:lnTo>
                      <a:pt x="21" y="11"/>
                    </a:lnTo>
                    <a:lnTo>
                      <a:pt x="13" y="9"/>
                    </a:lnTo>
                    <a:lnTo>
                      <a:pt x="8" y="9"/>
                    </a:lnTo>
                    <a:lnTo>
                      <a:pt x="10" y="19"/>
                    </a:lnTo>
                    <a:lnTo>
                      <a:pt x="2" y="23"/>
                    </a:lnTo>
                    <a:lnTo>
                      <a:pt x="2" y="33"/>
                    </a:lnTo>
                    <a:lnTo>
                      <a:pt x="0" y="38"/>
                    </a:lnTo>
                    <a:lnTo>
                      <a:pt x="2" y="42"/>
                    </a:lnTo>
                    <a:lnTo>
                      <a:pt x="10" y="46"/>
                    </a:lnTo>
                    <a:lnTo>
                      <a:pt x="16" y="56"/>
                    </a:lnTo>
                    <a:lnTo>
                      <a:pt x="37" y="61"/>
                    </a:lnTo>
                    <a:lnTo>
                      <a:pt x="39" y="56"/>
                    </a:lnTo>
                    <a:lnTo>
                      <a:pt x="56" y="52"/>
                    </a:lnTo>
                    <a:lnTo>
                      <a:pt x="60" y="52"/>
                    </a:lnTo>
                    <a:lnTo>
                      <a:pt x="71" y="50"/>
                    </a:lnTo>
                    <a:lnTo>
                      <a:pt x="75" y="32"/>
                    </a:lnTo>
                    <a:lnTo>
                      <a:pt x="87" y="19"/>
                    </a:lnTo>
                    <a:lnTo>
                      <a:pt x="96" y="13"/>
                    </a:lnTo>
                    <a:lnTo>
                      <a:pt x="85" y="2"/>
                    </a:lnTo>
                    <a:lnTo>
                      <a:pt x="79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233"/>
              <p:cNvSpPr>
                <a:spLocks/>
              </p:cNvSpPr>
              <p:nvPr/>
            </p:nvSpPr>
            <p:spPr bwMode="auto">
              <a:xfrm>
                <a:off x="2950" y="1707"/>
                <a:ext cx="96" cy="63"/>
              </a:xfrm>
              <a:custGeom>
                <a:avLst/>
                <a:gdLst>
                  <a:gd name="T0" fmla="*/ 59 w 96"/>
                  <a:gd name="T1" fmla="*/ 63 h 63"/>
                  <a:gd name="T2" fmla="*/ 56 w 96"/>
                  <a:gd name="T3" fmla="*/ 53 h 63"/>
                  <a:gd name="T4" fmla="*/ 42 w 96"/>
                  <a:gd name="T5" fmla="*/ 48 h 63"/>
                  <a:gd name="T6" fmla="*/ 23 w 96"/>
                  <a:gd name="T7" fmla="*/ 52 h 63"/>
                  <a:gd name="T8" fmla="*/ 2 w 96"/>
                  <a:gd name="T9" fmla="*/ 36 h 63"/>
                  <a:gd name="T10" fmla="*/ 0 w 96"/>
                  <a:gd name="T11" fmla="*/ 21 h 63"/>
                  <a:gd name="T12" fmla="*/ 21 w 96"/>
                  <a:gd name="T13" fmla="*/ 7 h 63"/>
                  <a:gd name="T14" fmla="*/ 26 w 96"/>
                  <a:gd name="T15" fmla="*/ 1 h 63"/>
                  <a:gd name="T16" fmla="*/ 40 w 96"/>
                  <a:gd name="T17" fmla="*/ 0 h 63"/>
                  <a:gd name="T18" fmla="*/ 48 w 96"/>
                  <a:gd name="T19" fmla="*/ 3 h 63"/>
                  <a:gd name="T20" fmla="*/ 58 w 96"/>
                  <a:gd name="T21" fmla="*/ 17 h 63"/>
                  <a:gd name="T22" fmla="*/ 68 w 96"/>
                  <a:gd name="T23" fmla="*/ 15 h 63"/>
                  <a:gd name="T24" fmla="*/ 89 w 96"/>
                  <a:gd name="T25" fmla="*/ 34 h 63"/>
                  <a:gd name="T26" fmla="*/ 96 w 96"/>
                  <a:gd name="T27" fmla="*/ 35 h 63"/>
                  <a:gd name="T28" fmla="*/ 94 w 96"/>
                  <a:gd name="T29" fmla="*/ 42 h 63"/>
                  <a:gd name="T30" fmla="*/ 85 w 96"/>
                  <a:gd name="T31" fmla="*/ 44 h 63"/>
                  <a:gd name="T32" fmla="*/ 81 w 96"/>
                  <a:gd name="T33" fmla="*/ 50 h 63"/>
                  <a:gd name="T34" fmla="*/ 73 w 96"/>
                  <a:gd name="T35" fmla="*/ 58 h 63"/>
                  <a:gd name="T36" fmla="*/ 71 w 96"/>
                  <a:gd name="T37" fmla="*/ 63 h 63"/>
                  <a:gd name="T38" fmla="*/ 59 w 96"/>
                  <a:gd name="T3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6" h="63">
                    <a:moveTo>
                      <a:pt x="59" y="63"/>
                    </a:moveTo>
                    <a:lnTo>
                      <a:pt x="56" y="53"/>
                    </a:lnTo>
                    <a:lnTo>
                      <a:pt x="42" y="48"/>
                    </a:lnTo>
                    <a:lnTo>
                      <a:pt x="23" y="52"/>
                    </a:lnTo>
                    <a:lnTo>
                      <a:pt x="2" y="36"/>
                    </a:lnTo>
                    <a:lnTo>
                      <a:pt x="0" y="21"/>
                    </a:lnTo>
                    <a:lnTo>
                      <a:pt x="21" y="7"/>
                    </a:lnTo>
                    <a:lnTo>
                      <a:pt x="26" y="1"/>
                    </a:lnTo>
                    <a:lnTo>
                      <a:pt x="40" y="0"/>
                    </a:lnTo>
                    <a:lnTo>
                      <a:pt x="48" y="3"/>
                    </a:lnTo>
                    <a:lnTo>
                      <a:pt x="58" y="17"/>
                    </a:lnTo>
                    <a:lnTo>
                      <a:pt x="68" y="15"/>
                    </a:lnTo>
                    <a:lnTo>
                      <a:pt x="89" y="34"/>
                    </a:lnTo>
                    <a:lnTo>
                      <a:pt x="96" y="35"/>
                    </a:lnTo>
                    <a:lnTo>
                      <a:pt x="94" y="42"/>
                    </a:lnTo>
                    <a:lnTo>
                      <a:pt x="85" y="44"/>
                    </a:lnTo>
                    <a:lnTo>
                      <a:pt x="81" y="50"/>
                    </a:lnTo>
                    <a:lnTo>
                      <a:pt x="73" y="58"/>
                    </a:lnTo>
                    <a:lnTo>
                      <a:pt x="71" y="63"/>
                    </a:lnTo>
                    <a:lnTo>
                      <a:pt x="59" y="6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234"/>
              <p:cNvSpPr>
                <a:spLocks/>
              </p:cNvSpPr>
              <p:nvPr/>
            </p:nvSpPr>
            <p:spPr bwMode="auto">
              <a:xfrm>
                <a:off x="3573" y="2170"/>
                <a:ext cx="9" cy="12"/>
              </a:xfrm>
              <a:custGeom>
                <a:avLst/>
                <a:gdLst>
                  <a:gd name="T0" fmla="*/ 8 w 9"/>
                  <a:gd name="T1" fmla="*/ 12 h 12"/>
                  <a:gd name="T2" fmla="*/ 9 w 9"/>
                  <a:gd name="T3" fmla="*/ 2 h 12"/>
                  <a:gd name="T4" fmla="*/ 6 w 9"/>
                  <a:gd name="T5" fmla="*/ 0 h 12"/>
                  <a:gd name="T6" fmla="*/ 4 w 9"/>
                  <a:gd name="T7" fmla="*/ 0 h 12"/>
                  <a:gd name="T8" fmla="*/ 0 w 9"/>
                  <a:gd name="T9" fmla="*/ 6 h 12"/>
                  <a:gd name="T10" fmla="*/ 8 w 9"/>
                  <a:gd name="T11" fmla="*/ 12 h 12"/>
                  <a:gd name="T12" fmla="*/ 8 w 9"/>
                  <a:gd name="T13" fmla="*/ 12 h 12"/>
                  <a:gd name="T14" fmla="*/ 8 w 9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2">
                    <a:moveTo>
                      <a:pt x="8" y="12"/>
                    </a:moveTo>
                    <a:lnTo>
                      <a:pt x="9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235"/>
              <p:cNvSpPr>
                <a:spLocks/>
              </p:cNvSpPr>
              <p:nvPr/>
            </p:nvSpPr>
            <p:spPr bwMode="auto">
              <a:xfrm>
                <a:off x="3514" y="2177"/>
                <a:ext cx="68" cy="48"/>
              </a:xfrm>
              <a:custGeom>
                <a:avLst/>
                <a:gdLst>
                  <a:gd name="T0" fmla="*/ 68 w 68"/>
                  <a:gd name="T1" fmla="*/ 6 h 48"/>
                  <a:gd name="T2" fmla="*/ 60 w 68"/>
                  <a:gd name="T3" fmla="*/ 0 h 48"/>
                  <a:gd name="T4" fmla="*/ 52 w 68"/>
                  <a:gd name="T5" fmla="*/ 8 h 48"/>
                  <a:gd name="T6" fmla="*/ 38 w 68"/>
                  <a:gd name="T7" fmla="*/ 19 h 48"/>
                  <a:gd name="T8" fmla="*/ 31 w 68"/>
                  <a:gd name="T9" fmla="*/ 27 h 48"/>
                  <a:gd name="T10" fmla="*/ 17 w 68"/>
                  <a:gd name="T11" fmla="*/ 29 h 48"/>
                  <a:gd name="T12" fmla="*/ 11 w 68"/>
                  <a:gd name="T13" fmla="*/ 29 h 48"/>
                  <a:gd name="T14" fmla="*/ 2 w 68"/>
                  <a:gd name="T15" fmla="*/ 27 h 48"/>
                  <a:gd name="T16" fmla="*/ 0 w 68"/>
                  <a:gd name="T17" fmla="*/ 32 h 48"/>
                  <a:gd name="T18" fmla="*/ 9 w 68"/>
                  <a:gd name="T19" fmla="*/ 44 h 48"/>
                  <a:gd name="T20" fmla="*/ 48 w 68"/>
                  <a:gd name="T21" fmla="*/ 48 h 48"/>
                  <a:gd name="T22" fmla="*/ 48 w 68"/>
                  <a:gd name="T23" fmla="*/ 36 h 48"/>
                  <a:gd name="T24" fmla="*/ 62 w 68"/>
                  <a:gd name="T25" fmla="*/ 23 h 48"/>
                  <a:gd name="T26" fmla="*/ 58 w 68"/>
                  <a:gd name="T27" fmla="*/ 11 h 48"/>
                  <a:gd name="T28" fmla="*/ 68 w 68"/>
                  <a:gd name="T29" fmla="*/ 10 h 48"/>
                  <a:gd name="T30" fmla="*/ 68 w 68"/>
                  <a:gd name="T31" fmla="*/ 6 h 48"/>
                  <a:gd name="T32" fmla="*/ 68 w 68"/>
                  <a:gd name="T33" fmla="*/ 6 h 48"/>
                  <a:gd name="T34" fmla="*/ 68 w 68"/>
                  <a:gd name="T35" fmla="*/ 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8" h="48">
                    <a:moveTo>
                      <a:pt x="68" y="6"/>
                    </a:moveTo>
                    <a:lnTo>
                      <a:pt x="60" y="0"/>
                    </a:lnTo>
                    <a:lnTo>
                      <a:pt x="52" y="8"/>
                    </a:lnTo>
                    <a:lnTo>
                      <a:pt x="38" y="19"/>
                    </a:lnTo>
                    <a:lnTo>
                      <a:pt x="31" y="27"/>
                    </a:lnTo>
                    <a:lnTo>
                      <a:pt x="17" y="29"/>
                    </a:lnTo>
                    <a:lnTo>
                      <a:pt x="11" y="29"/>
                    </a:lnTo>
                    <a:lnTo>
                      <a:pt x="2" y="27"/>
                    </a:lnTo>
                    <a:lnTo>
                      <a:pt x="0" y="32"/>
                    </a:lnTo>
                    <a:lnTo>
                      <a:pt x="9" y="44"/>
                    </a:lnTo>
                    <a:lnTo>
                      <a:pt x="48" y="48"/>
                    </a:lnTo>
                    <a:lnTo>
                      <a:pt x="48" y="36"/>
                    </a:lnTo>
                    <a:lnTo>
                      <a:pt x="62" y="23"/>
                    </a:lnTo>
                    <a:lnTo>
                      <a:pt x="58" y="11"/>
                    </a:lnTo>
                    <a:lnTo>
                      <a:pt x="68" y="10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68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236"/>
              <p:cNvSpPr>
                <a:spLocks/>
              </p:cNvSpPr>
              <p:nvPr/>
            </p:nvSpPr>
            <p:spPr bwMode="auto">
              <a:xfrm>
                <a:off x="3500" y="2168"/>
                <a:ext cx="14" cy="30"/>
              </a:xfrm>
              <a:custGeom>
                <a:avLst/>
                <a:gdLst>
                  <a:gd name="T0" fmla="*/ 0 w 14"/>
                  <a:gd name="T1" fmla="*/ 22 h 30"/>
                  <a:gd name="T2" fmla="*/ 4 w 14"/>
                  <a:gd name="T3" fmla="*/ 14 h 30"/>
                  <a:gd name="T4" fmla="*/ 2 w 14"/>
                  <a:gd name="T5" fmla="*/ 6 h 30"/>
                  <a:gd name="T6" fmla="*/ 4 w 14"/>
                  <a:gd name="T7" fmla="*/ 0 h 30"/>
                  <a:gd name="T8" fmla="*/ 12 w 14"/>
                  <a:gd name="T9" fmla="*/ 2 h 30"/>
                  <a:gd name="T10" fmla="*/ 14 w 14"/>
                  <a:gd name="T11" fmla="*/ 18 h 30"/>
                  <a:gd name="T12" fmla="*/ 10 w 14"/>
                  <a:gd name="T13" fmla="*/ 30 h 30"/>
                  <a:gd name="T14" fmla="*/ 4 w 14"/>
                  <a:gd name="T15" fmla="*/ 28 h 30"/>
                  <a:gd name="T16" fmla="*/ 0 w 14"/>
                  <a:gd name="T17" fmla="*/ 22 h 30"/>
                  <a:gd name="T18" fmla="*/ 0 w 14"/>
                  <a:gd name="T19" fmla="*/ 22 h 30"/>
                  <a:gd name="T20" fmla="*/ 0 w 14"/>
                  <a:gd name="T21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30">
                    <a:moveTo>
                      <a:pt x="0" y="22"/>
                    </a:moveTo>
                    <a:lnTo>
                      <a:pt x="4" y="14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12" y="2"/>
                    </a:lnTo>
                    <a:lnTo>
                      <a:pt x="14" y="18"/>
                    </a:lnTo>
                    <a:lnTo>
                      <a:pt x="10" y="30"/>
                    </a:lnTo>
                    <a:lnTo>
                      <a:pt x="4" y="2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237"/>
              <p:cNvSpPr>
                <a:spLocks/>
              </p:cNvSpPr>
              <p:nvPr/>
            </p:nvSpPr>
            <p:spPr bwMode="auto">
              <a:xfrm>
                <a:off x="3444" y="2108"/>
                <a:ext cx="18" cy="19"/>
              </a:xfrm>
              <a:custGeom>
                <a:avLst/>
                <a:gdLst>
                  <a:gd name="T0" fmla="*/ 2 w 18"/>
                  <a:gd name="T1" fmla="*/ 13 h 19"/>
                  <a:gd name="T2" fmla="*/ 0 w 18"/>
                  <a:gd name="T3" fmla="*/ 6 h 19"/>
                  <a:gd name="T4" fmla="*/ 4 w 18"/>
                  <a:gd name="T5" fmla="*/ 0 h 19"/>
                  <a:gd name="T6" fmla="*/ 18 w 18"/>
                  <a:gd name="T7" fmla="*/ 3 h 19"/>
                  <a:gd name="T8" fmla="*/ 11 w 18"/>
                  <a:gd name="T9" fmla="*/ 8 h 19"/>
                  <a:gd name="T10" fmla="*/ 11 w 18"/>
                  <a:gd name="T11" fmla="*/ 12 h 19"/>
                  <a:gd name="T12" fmla="*/ 17 w 18"/>
                  <a:gd name="T13" fmla="*/ 19 h 19"/>
                  <a:gd name="T14" fmla="*/ 7 w 18"/>
                  <a:gd name="T15" fmla="*/ 19 h 19"/>
                  <a:gd name="T16" fmla="*/ 2 w 18"/>
                  <a:gd name="T17" fmla="*/ 13 h 19"/>
                  <a:gd name="T18" fmla="*/ 2 w 18"/>
                  <a:gd name="T19" fmla="*/ 13 h 19"/>
                  <a:gd name="T20" fmla="*/ 2 w 18"/>
                  <a:gd name="T21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9">
                    <a:moveTo>
                      <a:pt x="2" y="13"/>
                    </a:moveTo>
                    <a:lnTo>
                      <a:pt x="0" y="6"/>
                    </a:lnTo>
                    <a:lnTo>
                      <a:pt x="4" y="0"/>
                    </a:lnTo>
                    <a:lnTo>
                      <a:pt x="18" y="3"/>
                    </a:lnTo>
                    <a:lnTo>
                      <a:pt x="11" y="8"/>
                    </a:lnTo>
                    <a:lnTo>
                      <a:pt x="11" y="12"/>
                    </a:lnTo>
                    <a:lnTo>
                      <a:pt x="17" y="19"/>
                    </a:lnTo>
                    <a:lnTo>
                      <a:pt x="7" y="19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238"/>
              <p:cNvSpPr>
                <a:spLocks/>
              </p:cNvSpPr>
              <p:nvPr/>
            </p:nvSpPr>
            <p:spPr bwMode="auto">
              <a:xfrm>
                <a:off x="3644" y="1985"/>
                <a:ext cx="241" cy="224"/>
              </a:xfrm>
              <a:custGeom>
                <a:avLst/>
                <a:gdLst>
                  <a:gd name="T0" fmla="*/ 224 w 241"/>
                  <a:gd name="T1" fmla="*/ 42 h 224"/>
                  <a:gd name="T2" fmla="*/ 193 w 241"/>
                  <a:gd name="T3" fmla="*/ 40 h 224"/>
                  <a:gd name="T4" fmla="*/ 202 w 241"/>
                  <a:gd name="T5" fmla="*/ 71 h 224"/>
                  <a:gd name="T6" fmla="*/ 210 w 241"/>
                  <a:gd name="T7" fmla="*/ 88 h 224"/>
                  <a:gd name="T8" fmla="*/ 198 w 241"/>
                  <a:gd name="T9" fmla="*/ 111 h 224"/>
                  <a:gd name="T10" fmla="*/ 185 w 241"/>
                  <a:gd name="T11" fmla="*/ 131 h 224"/>
                  <a:gd name="T12" fmla="*/ 144 w 241"/>
                  <a:gd name="T13" fmla="*/ 158 h 224"/>
                  <a:gd name="T14" fmla="*/ 132 w 241"/>
                  <a:gd name="T15" fmla="*/ 172 h 224"/>
                  <a:gd name="T16" fmla="*/ 146 w 241"/>
                  <a:gd name="T17" fmla="*/ 212 h 224"/>
                  <a:gd name="T18" fmla="*/ 113 w 241"/>
                  <a:gd name="T19" fmla="*/ 214 h 224"/>
                  <a:gd name="T20" fmla="*/ 105 w 241"/>
                  <a:gd name="T21" fmla="*/ 224 h 224"/>
                  <a:gd name="T22" fmla="*/ 97 w 241"/>
                  <a:gd name="T23" fmla="*/ 216 h 224"/>
                  <a:gd name="T24" fmla="*/ 90 w 241"/>
                  <a:gd name="T25" fmla="*/ 203 h 224"/>
                  <a:gd name="T26" fmla="*/ 74 w 241"/>
                  <a:gd name="T27" fmla="*/ 199 h 224"/>
                  <a:gd name="T28" fmla="*/ 49 w 241"/>
                  <a:gd name="T29" fmla="*/ 199 h 224"/>
                  <a:gd name="T30" fmla="*/ 22 w 241"/>
                  <a:gd name="T31" fmla="*/ 203 h 224"/>
                  <a:gd name="T32" fmla="*/ 14 w 241"/>
                  <a:gd name="T33" fmla="*/ 197 h 224"/>
                  <a:gd name="T34" fmla="*/ 35 w 241"/>
                  <a:gd name="T35" fmla="*/ 176 h 224"/>
                  <a:gd name="T36" fmla="*/ 26 w 241"/>
                  <a:gd name="T37" fmla="*/ 164 h 224"/>
                  <a:gd name="T38" fmla="*/ 0 w 241"/>
                  <a:gd name="T39" fmla="*/ 134 h 224"/>
                  <a:gd name="T40" fmla="*/ 20 w 241"/>
                  <a:gd name="T41" fmla="*/ 127 h 224"/>
                  <a:gd name="T42" fmla="*/ 57 w 241"/>
                  <a:gd name="T43" fmla="*/ 131 h 224"/>
                  <a:gd name="T44" fmla="*/ 78 w 241"/>
                  <a:gd name="T45" fmla="*/ 111 h 224"/>
                  <a:gd name="T46" fmla="*/ 92 w 241"/>
                  <a:gd name="T47" fmla="*/ 98 h 224"/>
                  <a:gd name="T48" fmla="*/ 121 w 241"/>
                  <a:gd name="T49" fmla="*/ 94 h 224"/>
                  <a:gd name="T50" fmla="*/ 134 w 241"/>
                  <a:gd name="T51" fmla="*/ 54 h 224"/>
                  <a:gd name="T52" fmla="*/ 160 w 241"/>
                  <a:gd name="T53" fmla="*/ 34 h 224"/>
                  <a:gd name="T54" fmla="*/ 187 w 241"/>
                  <a:gd name="T55" fmla="*/ 1 h 224"/>
                  <a:gd name="T56" fmla="*/ 202 w 241"/>
                  <a:gd name="T57" fmla="*/ 0 h 224"/>
                  <a:gd name="T58" fmla="*/ 216 w 241"/>
                  <a:gd name="T59" fmla="*/ 9 h 224"/>
                  <a:gd name="T60" fmla="*/ 231 w 241"/>
                  <a:gd name="T61" fmla="*/ 30 h 224"/>
                  <a:gd name="T62" fmla="*/ 241 w 241"/>
                  <a:gd name="T63" fmla="*/ 3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1" h="224">
                    <a:moveTo>
                      <a:pt x="241" y="38"/>
                    </a:moveTo>
                    <a:lnTo>
                      <a:pt x="224" y="42"/>
                    </a:lnTo>
                    <a:lnTo>
                      <a:pt x="208" y="38"/>
                    </a:lnTo>
                    <a:lnTo>
                      <a:pt x="193" y="40"/>
                    </a:lnTo>
                    <a:lnTo>
                      <a:pt x="193" y="67"/>
                    </a:lnTo>
                    <a:lnTo>
                      <a:pt x="202" y="71"/>
                    </a:lnTo>
                    <a:lnTo>
                      <a:pt x="212" y="82"/>
                    </a:lnTo>
                    <a:lnTo>
                      <a:pt x="210" y="88"/>
                    </a:lnTo>
                    <a:lnTo>
                      <a:pt x="200" y="98"/>
                    </a:lnTo>
                    <a:lnTo>
                      <a:pt x="198" y="111"/>
                    </a:lnTo>
                    <a:lnTo>
                      <a:pt x="189" y="117"/>
                    </a:lnTo>
                    <a:lnTo>
                      <a:pt x="185" y="131"/>
                    </a:lnTo>
                    <a:lnTo>
                      <a:pt x="156" y="157"/>
                    </a:lnTo>
                    <a:lnTo>
                      <a:pt x="144" y="158"/>
                    </a:lnTo>
                    <a:lnTo>
                      <a:pt x="138" y="154"/>
                    </a:lnTo>
                    <a:lnTo>
                      <a:pt x="132" y="172"/>
                    </a:lnTo>
                    <a:lnTo>
                      <a:pt x="148" y="199"/>
                    </a:lnTo>
                    <a:lnTo>
                      <a:pt x="146" y="212"/>
                    </a:lnTo>
                    <a:lnTo>
                      <a:pt x="125" y="208"/>
                    </a:lnTo>
                    <a:lnTo>
                      <a:pt x="113" y="214"/>
                    </a:lnTo>
                    <a:lnTo>
                      <a:pt x="105" y="224"/>
                    </a:lnTo>
                    <a:lnTo>
                      <a:pt x="105" y="224"/>
                    </a:lnTo>
                    <a:lnTo>
                      <a:pt x="97" y="220"/>
                    </a:lnTo>
                    <a:lnTo>
                      <a:pt x="97" y="216"/>
                    </a:lnTo>
                    <a:lnTo>
                      <a:pt x="92" y="212"/>
                    </a:lnTo>
                    <a:lnTo>
                      <a:pt x="90" y="203"/>
                    </a:lnTo>
                    <a:lnTo>
                      <a:pt x="86" y="199"/>
                    </a:lnTo>
                    <a:lnTo>
                      <a:pt x="74" y="199"/>
                    </a:lnTo>
                    <a:lnTo>
                      <a:pt x="68" y="201"/>
                    </a:lnTo>
                    <a:lnTo>
                      <a:pt x="49" y="199"/>
                    </a:lnTo>
                    <a:lnTo>
                      <a:pt x="43" y="201"/>
                    </a:lnTo>
                    <a:lnTo>
                      <a:pt x="22" y="203"/>
                    </a:lnTo>
                    <a:lnTo>
                      <a:pt x="16" y="199"/>
                    </a:lnTo>
                    <a:lnTo>
                      <a:pt x="14" y="197"/>
                    </a:lnTo>
                    <a:lnTo>
                      <a:pt x="16" y="185"/>
                    </a:lnTo>
                    <a:lnTo>
                      <a:pt x="35" y="176"/>
                    </a:lnTo>
                    <a:lnTo>
                      <a:pt x="35" y="166"/>
                    </a:lnTo>
                    <a:lnTo>
                      <a:pt x="26" y="164"/>
                    </a:lnTo>
                    <a:lnTo>
                      <a:pt x="26" y="155"/>
                    </a:lnTo>
                    <a:lnTo>
                      <a:pt x="0" y="134"/>
                    </a:lnTo>
                    <a:lnTo>
                      <a:pt x="1" y="125"/>
                    </a:lnTo>
                    <a:lnTo>
                      <a:pt x="20" y="127"/>
                    </a:lnTo>
                    <a:lnTo>
                      <a:pt x="26" y="127"/>
                    </a:lnTo>
                    <a:lnTo>
                      <a:pt x="57" y="131"/>
                    </a:lnTo>
                    <a:lnTo>
                      <a:pt x="78" y="125"/>
                    </a:lnTo>
                    <a:lnTo>
                      <a:pt x="78" y="111"/>
                    </a:lnTo>
                    <a:lnTo>
                      <a:pt x="80" y="100"/>
                    </a:lnTo>
                    <a:lnTo>
                      <a:pt x="92" y="98"/>
                    </a:lnTo>
                    <a:lnTo>
                      <a:pt x="103" y="90"/>
                    </a:lnTo>
                    <a:lnTo>
                      <a:pt x="121" y="94"/>
                    </a:lnTo>
                    <a:lnTo>
                      <a:pt x="121" y="79"/>
                    </a:lnTo>
                    <a:lnTo>
                      <a:pt x="134" y="54"/>
                    </a:lnTo>
                    <a:lnTo>
                      <a:pt x="146" y="57"/>
                    </a:lnTo>
                    <a:lnTo>
                      <a:pt x="160" y="34"/>
                    </a:lnTo>
                    <a:lnTo>
                      <a:pt x="154" y="17"/>
                    </a:lnTo>
                    <a:lnTo>
                      <a:pt x="187" y="1"/>
                    </a:lnTo>
                    <a:lnTo>
                      <a:pt x="198" y="1"/>
                    </a:lnTo>
                    <a:lnTo>
                      <a:pt x="202" y="0"/>
                    </a:lnTo>
                    <a:lnTo>
                      <a:pt x="212" y="1"/>
                    </a:lnTo>
                    <a:lnTo>
                      <a:pt x="216" y="9"/>
                    </a:lnTo>
                    <a:lnTo>
                      <a:pt x="220" y="23"/>
                    </a:lnTo>
                    <a:lnTo>
                      <a:pt x="231" y="30"/>
                    </a:lnTo>
                    <a:lnTo>
                      <a:pt x="241" y="38"/>
                    </a:lnTo>
                    <a:lnTo>
                      <a:pt x="241" y="38"/>
                    </a:lnTo>
                    <a:lnTo>
                      <a:pt x="241" y="3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239"/>
              <p:cNvSpPr>
                <a:spLocks/>
              </p:cNvSpPr>
              <p:nvPr/>
            </p:nvSpPr>
            <p:spPr bwMode="auto">
              <a:xfrm>
                <a:off x="4043" y="2162"/>
                <a:ext cx="65" cy="84"/>
              </a:xfrm>
              <a:custGeom>
                <a:avLst/>
                <a:gdLst>
                  <a:gd name="T0" fmla="*/ 63 w 65"/>
                  <a:gd name="T1" fmla="*/ 76 h 84"/>
                  <a:gd name="T2" fmla="*/ 55 w 65"/>
                  <a:gd name="T3" fmla="*/ 84 h 84"/>
                  <a:gd name="T4" fmla="*/ 53 w 65"/>
                  <a:gd name="T5" fmla="*/ 78 h 84"/>
                  <a:gd name="T6" fmla="*/ 51 w 65"/>
                  <a:gd name="T7" fmla="*/ 67 h 84"/>
                  <a:gd name="T8" fmla="*/ 42 w 65"/>
                  <a:gd name="T9" fmla="*/ 55 h 84"/>
                  <a:gd name="T10" fmla="*/ 36 w 65"/>
                  <a:gd name="T11" fmla="*/ 55 h 84"/>
                  <a:gd name="T12" fmla="*/ 34 w 65"/>
                  <a:gd name="T13" fmla="*/ 59 h 84"/>
                  <a:gd name="T14" fmla="*/ 34 w 65"/>
                  <a:gd name="T15" fmla="*/ 68 h 84"/>
                  <a:gd name="T16" fmla="*/ 21 w 65"/>
                  <a:gd name="T17" fmla="*/ 74 h 84"/>
                  <a:gd name="T18" fmla="*/ 13 w 65"/>
                  <a:gd name="T19" fmla="*/ 76 h 84"/>
                  <a:gd name="T20" fmla="*/ 10 w 65"/>
                  <a:gd name="T21" fmla="*/ 72 h 84"/>
                  <a:gd name="T22" fmla="*/ 10 w 65"/>
                  <a:gd name="T23" fmla="*/ 51 h 84"/>
                  <a:gd name="T24" fmla="*/ 7 w 65"/>
                  <a:gd name="T25" fmla="*/ 45 h 84"/>
                  <a:gd name="T26" fmla="*/ 6 w 65"/>
                  <a:gd name="T27" fmla="*/ 32 h 84"/>
                  <a:gd name="T28" fmla="*/ 0 w 65"/>
                  <a:gd name="T29" fmla="*/ 24 h 84"/>
                  <a:gd name="T30" fmla="*/ 0 w 65"/>
                  <a:gd name="T31" fmla="*/ 18 h 84"/>
                  <a:gd name="T32" fmla="*/ 11 w 65"/>
                  <a:gd name="T33" fmla="*/ 18 h 84"/>
                  <a:gd name="T34" fmla="*/ 10 w 65"/>
                  <a:gd name="T35" fmla="*/ 12 h 84"/>
                  <a:gd name="T36" fmla="*/ 6 w 65"/>
                  <a:gd name="T37" fmla="*/ 7 h 84"/>
                  <a:gd name="T38" fmla="*/ 0 w 65"/>
                  <a:gd name="T39" fmla="*/ 6 h 84"/>
                  <a:gd name="T40" fmla="*/ 6 w 65"/>
                  <a:gd name="T41" fmla="*/ 0 h 84"/>
                  <a:gd name="T42" fmla="*/ 17 w 65"/>
                  <a:gd name="T43" fmla="*/ 1 h 84"/>
                  <a:gd name="T44" fmla="*/ 27 w 65"/>
                  <a:gd name="T45" fmla="*/ 12 h 84"/>
                  <a:gd name="T46" fmla="*/ 51 w 65"/>
                  <a:gd name="T47" fmla="*/ 10 h 84"/>
                  <a:gd name="T48" fmla="*/ 55 w 65"/>
                  <a:gd name="T49" fmla="*/ 17 h 84"/>
                  <a:gd name="T50" fmla="*/ 55 w 65"/>
                  <a:gd name="T51" fmla="*/ 23 h 84"/>
                  <a:gd name="T52" fmla="*/ 46 w 65"/>
                  <a:gd name="T53" fmla="*/ 30 h 84"/>
                  <a:gd name="T54" fmla="*/ 50 w 65"/>
                  <a:gd name="T55" fmla="*/ 41 h 84"/>
                  <a:gd name="T56" fmla="*/ 59 w 65"/>
                  <a:gd name="T57" fmla="*/ 43 h 84"/>
                  <a:gd name="T58" fmla="*/ 63 w 65"/>
                  <a:gd name="T59" fmla="*/ 59 h 84"/>
                  <a:gd name="T60" fmla="*/ 65 w 65"/>
                  <a:gd name="T61" fmla="*/ 68 h 84"/>
                  <a:gd name="T62" fmla="*/ 63 w 65"/>
                  <a:gd name="T63" fmla="*/ 76 h 84"/>
                  <a:gd name="T64" fmla="*/ 63 w 65"/>
                  <a:gd name="T65" fmla="*/ 76 h 84"/>
                  <a:gd name="T66" fmla="*/ 63 w 65"/>
                  <a:gd name="T67" fmla="*/ 7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5" h="84">
                    <a:moveTo>
                      <a:pt x="63" y="76"/>
                    </a:moveTo>
                    <a:lnTo>
                      <a:pt x="55" y="84"/>
                    </a:lnTo>
                    <a:lnTo>
                      <a:pt x="53" y="78"/>
                    </a:lnTo>
                    <a:lnTo>
                      <a:pt x="51" y="67"/>
                    </a:lnTo>
                    <a:lnTo>
                      <a:pt x="42" y="55"/>
                    </a:lnTo>
                    <a:lnTo>
                      <a:pt x="36" y="55"/>
                    </a:lnTo>
                    <a:lnTo>
                      <a:pt x="34" y="59"/>
                    </a:lnTo>
                    <a:lnTo>
                      <a:pt x="34" y="68"/>
                    </a:lnTo>
                    <a:lnTo>
                      <a:pt x="21" y="74"/>
                    </a:lnTo>
                    <a:lnTo>
                      <a:pt x="13" y="76"/>
                    </a:lnTo>
                    <a:lnTo>
                      <a:pt x="10" y="72"/>
                    </a:lnTo>
                    <a:lnTo>
                      <a:pt x="10" y="51"/>
                    </a:lnTo>
                    <a:lnTo>
                      <a:pt x="7" y="45"/>
                    </a:lnTo>
                    <a:lnTo>
                      <a:pt x="6" y="32"/>
                    </a:lnTo>
                    <a:lnTo>
                      <a:pt x="0" y="24"/>
                    </a:lnTo>
                    <a:lnTo>
                      <a:pt x="0" y="18"/>
                    </a:lnTo>
                    <a:lnTo>
                      <a:pt x="11" y="18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17" y="1"/>
                    </a:lnTo>
                    <a:lnTo>
                      <a:pt x="27" y="12"/>
                    </a:lnTo>
                    <a:lnTo>
                      <a:pt x="51" y="10"/>
                    </a:lnTo>
                    <a:lnTo>
                      <a:pt x="55" y="17"/>
                    </a:lnTo>
                    <a:lnTo>
                      <a:pt x="55" y="23"/>
                    </a:lnTo>
                    <a:lnTo>
                      <a:pt x="46" y="30"/>
                    </a:lnTo>
                    <a:lnTo>
                      <a:pt x="50" y="41"/>
                    </a:lnTo>
                    <a:lnTo>
                      <a:pt x="59" y="43"/>
                    </a:lnTo>
                    <a:lnTo>
                      <a:pt x="63" y="59"/>
                    </a:lnTo>
                    <a:lnTo>
                      <a:pt x="65" y="68"/>
                    </a:lnTo>
                    <a:lnTo>
                      <a:pt x="63" y="76"/>
                    </a:lnTo>
                    <a:lnTo>
                      <a:pt x="63" y="76"/>
                    </a:lnTo>
                    <a:lnTo>
                      <a:pt x="63" y="7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240"/>
              <p:cNvSpPr>
                <a:spLocks/>
              </p:cNvSpPr>
              <p:nvPr/>
            </p:nvSpPr>
            <p:spPr bwMode="auto">
              <a:xfrm>
                <a:off x="4099" y="2131"/>
                <a:ext cx="133" cy="278"/>
              </a:xfrm>
              <a:custGeom>
                <a:avLst/>
                <a:gdLst>
                  <a:gd name="T0" fmla="*/ 118 w 133"/>
                  <a:gd name="T1" fmla="*/ 122 h 278"/>
                  <a:gd name="T2" fmla="*/ 100 w 133"/>
                  <a:gd name="T3" fmla="*/ 128 h 278"/>
                  <a:gd name="T4" fmla="*/ 97 w 133"/>
                  <a:gd name="T5" fmla="*/ 136 h 278"/>
                  <a:gd name="T6" fmla="*/ 89 w 133"/>
                  <a:gd name="T7" fmla="*/ 138 h 278"/>
                  <a:gd name="T8" fmla="*/ 83 w 133"/>
                  <a:gd name="T9" fmla="*/ 142 h 278"/>
                  <a:gd name="T10" fmla="*/ 83 w 133"/>
                  <a:gd name="T11" fmla="*/ 161 h 278"/>
                  <a:gd name="T12" fmla="*/ 95 w 133"/>
                  <a:gd name="T13" fmla="*/ 170 h 278"/>
                  <a:gd name="T14" fmla="*/ 98 w 133"/>
                  <a:gd name="T15" fmla="*/ 192 h 278"/>
                  <a:gd name="T16" fmla="*/ 91 w 133"/>
                  <a:gd name="T17" fmla="*/ 199 h 278"/>
                  <a:gd name="T18" fmla="*/ 102 w 133"/>
                  <a:gd name="T19" fmla="*/ 224 h 278"/>
                  <a:gd name="T20" fmla="*/ 102 w 133"/>
                  <a:gd name="T21" fmla="*/ 246 h 278"/>
                  <a:gd name="T22" fmla="*/ 102 w 133"/>
                  <a:gd name="T23" fmla="*/ 259 h 278"/>
                  <a:gd name="T24" fmla="*/ 98 w 133"/>
                  <a:gd name="T25" fmla="*/ 269 h 278"/>
                  <a:gd name="T26" fmla="*/ 95 w 133"/>
                  <a:gd name="T27" fmla="*/ 278 h 278"/>
                  <a:gd name="T28" fmla="*/ 95 w 133"/>
                  <a:gd name="T29" fmla="*/ 263 h 278"/>
                  <a:gd name="T30" fmla="*/ 97 w 133"/>
                  <a:gd name="T31" fmla="*/ 246 h 278"/>
                  <a:gd name="T32" fmla="*/ 97 w 133"/>
                  <a:gd name="T33" fmla="*/ 236 h 278"/>
                  <a:gd name="T34" fmla="*/ 95 w 133"/>
                  <a:gd name="T35" fmla="*/ 230 h 278"/>
                  <a:gd name="T36" fmla="*/ 85 w 133"/>
                  <a:gd name="T37" fmla="*/ 219 h 278"/>
                  <a:gd name="T38" fmla="*/ 83 w 133"/>
                  <a:gd name="T39" fmla="*/ 205 h 278"/>
                  <a:gd name="T40" fmla="*/ 81 w 133"/>
                  <a:gd name="T41" fmla="*/ 186 h 278"/>
                  <a:gd name="T42" fmla="*/ 77 w 133"/>
                  <a:gd name="T43" fmla="*/ 182 h 278"/>
                  <a:gd name="T44" fmla="*/ 71 w 133"/>
                  <a:gd name="T45" fmla="*/ 176 h 278"/>
                  <a:gd name="T46" fmla="*/ 65 w 133"/>
                  <a:gd name="T47" fmla="*/ 184 h 278"/>
                  <a:gd name="T48" fmla="*/ 58 w 133"/>
                  <a:gd name="T49" fmla="*/ 194 h 278"/>
                  <a:gd name="T50" fmla="*/ 40 w 133"/>
                  <a:gd name="T51" fmla="*/ 196 h 278"/>
                  <a:gd name="T52" fmla="*/ 33 w 133"/>
                  <a:gd name="T53" fmla="*/ 194 h 278"/>
                  <a:gd name="T54" fmla="*/ 35 w 133"/>
                  <a:gd name="T55" fmla="*/ 186 h 278"/>
                  <a:gd name="T56" fmla="*/ 31 w 133"/>
                  <a:gd name="T57" fmla="*/ 174 h 278"/>
                  <a:gd name="T58" fmla="*/ 31 w 133"/>
                  <a:gd name="T59" fmla="*/ 155 h 278"/>
                  <a:gd name="T60" fmla="*/ 21 w 133"/>
                  <a:gd name="T61" fmla="*/ 147 h 278"/>
                  <a:gd name="T62" fmla="*/ 19 w 133"/>
                  <a:gd name="T63" fmla="*/ 134 h 278"/>
                  <a:gd name="T64" fmla="*/ 4 w 133"/>
                  <a:gd name="T65" fmla="*/ 124 h 278"/>
                  <a:gd name="T66" fmla="*/ 0 w 133"/>
                  <a:gd name="T67" fmla="*/ 115 h 278"/>
                  <a:gd name="T68" fmla="*/ 7 w 133"/>
                  <a:gd name="T69" fmla="*/ 107 h 278"/>
                  <a:gd name="T70" fmla="*/ 9 w 133"/>
                  <a:gd name="T71" fmla="*/ 99 h 278"/>
                  <a:gd name="T72" fmla="*/ 19 w 133"/>
                  <a:gd name="T73" fmla="*/ 93 h 278"/>
                  <a:gd name="T74" fmla="*/ 17 w 133"/>
                  <a:gd name="T75" fmla="*/ 74 h 278"/>
                  <a:gd name="T76" fmla="*/ 23 w 133"/>
                  <a:gd name="T77" fmla="*/ 72 h 278"/>
                  <a:gd name="T78" fmla="*/ 25 w 133"/>
                  <a:gd name="T79" fmla="*/ 65 h 278"/>
                  <a:gd name="T80" fmla="*/ 32 w 133"/>
                  <a:gd name="T81" fmla="*/ 65 h 278"/>
                  <a:gd name="T82" fmla="*/ 48 w 133"/>
                  <a:gd name="T83" fmla="*/ 19 h 278"/>
                  <a:gd name="T84" fmla="*/ 67 w 133"/>
                  <a:gd name="T85" fmla="*/ 11 h 278"/>
                  <a:gd name="T86" fmla="*/ 75 w 133"/>
                  <a:gd name="T87" fmla="*/ 2 h 278"/>
                  <a:gd name="T88" fmla="*/ 85 w 133"/>
                  <a:gd name="T89" fmla="*/ 0 h 278"/>
                  <a:gd name="T90" fmla="*/ 93 w 133"/>
                  <a:gd name="T91" fmla="*/ 17 h 278"/>
                  <a:gd name="T92" fmla="*/ 97 w 133"/>
                  <a:gd name="T93" fmla="*/ 38 h 278"/>
                  <a:gd name="T94" fmla="*/ 83 w 133"/>
                  <a:gd name="T95" fmla="*/ 51 h 278"/>
                  <a:gd name="T96" fmla="*/ 83 w 133"/>
                  <a:gd name="T97" fmla="*/ 66 h 278"/>
                  <a:gd name="T98" fmla="*/ 93 w 133"/>
                  <a:gd name="T99" fmla="*/ 69 h 278"/>
                  <a:gd name="T100" fmla="*/ 104 w 133"/>
                  <a:gd name="T101" fmla="*/ 82 h 278"/>
                  <a:gd name="T102" fmla="*/ 104 w 133"/>
                  <a:gd name="T103" fmla="*/ 95 h 278"/>
                  <a:gd name="T104" fmla="*/ 118 w 133"/>
                  <a:gd name="T105" fmla="*/ 95 h 278"/>
                  <a:gd name="T106" fmla="*/ 118 w 133"/>
                  <a:gd name="T107" fmla="*/ 101 h 278"/>
                  <a:gd name="T108" fmla="*/ 129 w 133"/>
                  <a:gd name="T109" fmla="*/ 105 h 278"/>
                  <a:gd name="T110" fmla="*/ 133 w 133"/>
                  <a:gd name="T111" fmla="*/ 112 h 278"/>
                  <a:gd name="T112" fmla="*/ 129 w 133"/>
                  <a:gd name="T113" fmla="*/ 112 h 278"/>
                  <a:gd name="T114" fmla="*/ 118 w 133"/>
                  <a:gd name="T115" fmla="*/ 122 h 278"/>
                  <a:gd name="T116" fmla="*/ 118 w 133"/>
                  <a:gd name="T117" fmla="*/ 122 h 278"/>
                  <a:gd name="T118" fmla="*/ 118 w 133"/>
                  <a:gd name="T119" fmla="*/ 12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3" h="278">
                    <a:moveTo>
                      <a:pt x="118" y="122"/>
                    </a:moveTo>
                    <a:lnTo>
                      <a:pt x="100" y="128"/>
                    </a:lnTo>
                    <a:lnTo>
                      <a:pt x="97" y="136"/>
                    </a:lnTo>
                    <a:lnTo>
                      <a:pt x="89" y="138"/>
                    </a:lnTo>
                    <a:lnTo>
                      <a:pt x="83" y="142"/>
                    </a:lnTo>
                    <a:lnTo>
                      <a:pt x="83" y="161"/>
                    </a:lnTo>
                    <a:lnTo>
                      <a:pt x="95" y="170"/>
                    </a:lnTo>
                    <a:lnTo>
                      <a:pt x="98" y="192"/>
                    </a:lnTo>
                    <a:lnTo>
                      <a:pt x="91" y="199"/>
                    </a:lnTo>
                    <a:lnTo>
                      <a:pt x="102" y="224"/>
                    </a:lnTo>
                    <a:lnTo>
                      <a:pt x="102" y="246"/>
                    </a:lnTo>
                    <a:lnTo>
                      <a:pt x="102" y="259"/>
                    </a:lnTo>
                    <a:lnTo>
                      <a:pt x="98" y="269"/>
                    </a:lnTo>
                    <a:lnTo>
                      <a:pt x="95" y="278"/>
                    </a:lnTo>
                    <a:lnTo>
                      <a:pt x="95" y="263"/>
                    </a:lnTo>
                    <a:lnTo>
                      <a:pt x="97" y="246"/>
                    </a:lnTo>
                    <a:lnTo>
                      <a:pt x="97" y="236"/>
                    </a:lnTo>
                    <a:lnTo>
                      <a:pt x="95" y="230"/>
                    </a:lnTo>
                    <a:lnTo>
                      <a:pt x="85" y="219"/>
                    </a:lnTo>
                    <a:lnTo>
                      <a:pt x="83" y="205"/>
                    </a:lnTo>
                    <a:lnTo>
                      <a:pt x="81" y="186"/>
                    </a:lnTo>
                    <a:lnTo>
                      <a:pt x="77" y="182"/>
                    </a:lnTo>
                    <a:lnTo>
                      <a:pt x="71" y="176"/>
                    </a:lnTo>
                    <a:lnTo>
                      <a:pt x="65" y="184"/>
                    </a:lnTo>
                    <a:lnTo>
                      <a:pt x="58" y="194"/>
                    </a:lnTo>
                    <a:lnTo>
                      <a:pt x="40" y="196"/>
                    </a:lnTo>
                    <a:lnTo>
                      <a:pt x="33" y="194"/>
                    </a:lnTo>
                    <a:lnTo>
                      <a:pt x="35" y="186"/>
                    </a:lnTo>
                    <a:lnTo>
                      <a:pt x="31" y="174"/>
                    </a:lnTo>
                    <a:lnTo>
                      <a:pt x="31" y="155"/>
                    </a:lnTo>
                    <a:lnTo>
                      <a:pt x="21" y="147"/>
                    </a:lnTo>
                    <a:lnTo>
                      <a:pt x="19" y="134"/>
                    </a:lnTo>
                    <a:lnTo>
                      <a:pt x="4" y="124"/>
                    </a:lnTo>
                    <a:lnTo>
                      <a:pt x="0" y="115"/>
                    </a:lnTo>
                    <a:lnTo>
                      <a:pt x="7" y="107"/>
                    </a:lnTo>
                    <a:lnTo>
                      <a:pt x="9" y="99"/>
                    </a:lnTo>
                    <a:lnTo>
                      <a:pt x="19" y="93"/>
                    </a:lnTo>
                    <a:lnTo>
                      <a:pt x="17" y="74"/>
                    </a:lnTo>
                    <a:lnTo>
                      <a:pt x="23" y="72"/>
                    </a:lnTo>
                    <a:lnTo>
                      <a:pt x="25" y="65"/>
                    </a:lnTo>
                    <a:lnTo>
                      <a:pt x="32" y="65"/>
                    </a:lnTo>
                    <a:lnTo>
                      <a:pt x="48" y="19"/>
                    </a:lnTo>
                    <a:lnTo>
                      <a:pt x="67" y="11"/>
                    </a:lnTo>
                    <a:lnTo>
                      <a:pt x="75" y="2"/>
                    </a:lnTo>
                    <a:lnTo>
                      <a:pt x="85" y="0"/>
                    </a:lnTo>
                    <a:lnTo>
                      <a:pt x="93" y="17"/>
                    </a:lnTo>
                    <a:lnTo>
                      <a:pt x="97" y="38"/>
                    </a:lnTo>
                    <a:lnTo>
                      <a:pt x="83" y="51"/>
                    </a:lnTo>
                    <a:lnTo>
                      <a:pt x="83" y="66"/>
                    </a:lnTo>
                    <a:lnTo>
                      <a:pt x="93" y="69"/>
                    </a:lnTo>
                    <a:lnTo>
                      <a:pt x="104" y="82"/>
                    </a:lnTo>
                    <a:lnTo>
                      <a:pt x="104" y="95"/>
                    </a:lnTo>
                    <a:lnTo>
                      <a:pt x="118" y="95"/>
                    </a:lnTo>
                    <a:lnTo>
                      <a:pt x="118" y="101"/>
                    </a:lnTo>
                    <a:lnTo>
                      <a:pt x="129" y="105"/>
                    </a:lnTo>
                    <a:lnTo>
                      <a:pt x="133" y="112"/>
                    </a:lnTo>
                    <a:lnTo>
                      <a:pt x="129" y="112"/>
                    </a:lnTo>
                    <a:lnTo>
                      <a:pt x="118" y="122"/>
                    </a:lnTo>
                    <a:lnTo>
                      <a:pt x="118" y="122"/>
                    </a:lnTo>
                    <a:lnTo>
                      <a:pt x="118" y="12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241"/>
              <p:cNvSpPr>
                <a:spLocks/>
              </p:cNvSpPr>
              <p:nvPr/>
            </p:nvSpPr>
            <p:spPr bwMode="auto">
              <a:xfrm>
                <a:off x="4249" y="2339"/>
                <a:ext cx="77" cy="68"/>
              </a:xfrm>
              <a:custGeom>
                <a:avLst/>
                <a:gdLst>
                  <a:gd name="T0" fmla="*/ 73 w 77"/>
                  <a:gd name="T1" fmla="*/ 9 h 68"/>
                  <a:gd name="T2" fmla="*/ 77 w 77"/>
                  <a:gd name="T3" fmla="*/ 26 h 68"/>
                  <a:gd name="T4" fmla="*/ 71 w 77"/>
                  <a:gd name="T5" fmla="*/ 41 h 68"/>
                  <a:gd name="T6" fmla="*/ 54 w 77"/>
                  <a:gd name="T7" fmla="*/ 41 h 68"/>
                  <a:gd name="T8" fmla="*/ 48 w 77"/>
                  <a:gd name="T9" fmla="*/ 45 h 68"/>
                  <a:gd name="T10" fmla="*/ 51 w 77"/>
                  <a:gd name="T11" fmla="*/ 55 h 68"/>
                  <a:gd name="T12" fmla="*/ 39 w 77"/>
                  <a:gd name="T13" fmla="*/ 62 h 68"/>
                  <a:gd name="T14" fmla="*/ 33 w 77"/>
                  <a:gd name="T15" fmla="*/ 64 h 68"/>
                  <a:gd name="T16" fmla="*/ 31 w 77"/>
                  <a:gd name="T17" fmla="*/ 68 h 68"/>
                  <a:gd name="T18" fmla="*/ 22 w 77"/>
                  <a:gd name="T19" fmla="*/ 68 h 68"/>
                  <a:gd name="T20" fmla="*/ 12 w 77"/>
                  <a:gd name="T21" fmla="*/ 62 h 68"/>
                  <a:gd name="T22" fmla="*/ 8 w 77"/>
                  <a:gd name="T23" fmla="*/ 53 h 68"/>
                  <a:gd name="T24" fmla="*/ 2 w 77"/>
                  <a:gd name="T25" fmla="*/ 43 h 68"/>
                  <a:gd name="T26" fmla="*/ 6 w 77"/>
                  <a:gd name="T27" fmla="*/ 30 h 68"/>
                  <a:gd name="T28" fmla="*/ 0 w 77"/>
                  <a:gd name="T29" fmla="*/ 26 h 68"/>
                  <a:gd name="T30" fmla="*/ 0 w 77"/>
                  <a:gd name="T31" fmla="*/ 19 h 68"/>
                  <a:gd name="T32" fmla="*/ 6 w 77"/>
                  <a:gd name="T33" fmla="*/ 13 h 68"/>
                  <a:gd name="T34" fmla="*/ 8 w 77"/>
                  <a:gd name="T35" fmla="*/ 5 h 68"/>
                  <a:gd name="T36" fmla="*/ 18 w 77"/>
                  <a:gd name="T37" fmla="*/ 3 h 68"/>
                  <a:gd name="T38" fmla="*/ 39 w 77"/>
                  <a:gd name="T39" fmla="*/ 9 h 68"/>
                  <a:gd name="T40" fmla="*/ 54 w 77"/>
                  <a:gd name="T41" fmla="*/ 11 h 68"/>
                  <a:gd name="T42" fmla="*/ 55 w 77"/>
                  <a:gd name="T43" fmla="*/ 3 h 68"/>
                  <a:gd name="T44" fmla="*/ 61 w 77"/>
                  <a:gd name="T45" fmla="*/ 0 h 68"/>
                  <a:gd name="T46" fmla="*/ 67 w 77"/>
                  <a:gd name="T47" fmla="*/ 9 h 68"/>
                  <a:gd name="T48" fmla="*/ 73 w 77"/>
                  <a:gd name="T49" fmla="*/ 9 h 68"/>
                  <a:gd name="T50" fmla="*/ 73 w 77"/>
                  <a:gd name="T51" fmla="*/ 9 h 68"/>
                  <a:gd name="T52" fmla="*/ 73 w 77"/>
                  <a:gd name="T53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7" h="68">
                    <a:moveTo>
                      <a:pt x="73" y="9"/>
                    </a:moveTo>
                    <a:lnTo>
                      <a:pt x="77" y="26"/>
                    </a:lnTo>
                    <a:lnTo>
                      <a:pt x="71" y="41"/>
                    </a:lnTo>
                    <a:lnTo>
                      <a:pt x="54" y="41"/>
                    </a:lnTo>
                    <a:lnTo>
                      <a:pt x="48" y="45"/>
                    </a:lnTo>
                    <a:lnTo>
                      <a:pt x="51" y="55"/>
                    </a:lnTo>
                    <a:lnTo>
                      <a:pt x="39" y="62"/>
                    </a:lnTo>
                    <a:lnTo>
                      <a:pt x="33" y="64"/>
                    </a:lnTo>
                    <a:lnTo>
                      <a:pt x="31" y="68"/>
                    </a:lnTo>
                    <a:lnTo>
                      <a:pt x="22" y="68"/>
                    </a:lnTo>
                    <a:lnTo>
                      <a:pt x="12" y="62"/>
                    </a:lnTo>
                    <a:lnTo>
                      <a:pt x="8" y="53"/>
                    </a:lnTo>
                    <a:lnTo>
                      <a:pt x="2" y="43"/>
                    </a:lnTo>
                    <a:lnTo>
                      <a:pt x="6" y="30"/>
                    </a:lnTo>
                    <a:lnTo>
                      <a:pt x="0" y="26"/>
                    </a:lnTo>
                    <a:lnTo>
                      <a:pt x="0" y="19"/>
                    </a:lnTo>
                    <a:lnTo>
                      <a:pt x="6" y="13"/>
                    </a:lnTo>
                    <a:lnTo>
                      <a:pt x="8" y="5"/>
                    </a:lnTo>
                    <a:lnTo>
                      <a:pt x="18" y="3"/>
                    </a:lnTo>
                    <a:lnTo>
                      <a:pt x="39" y="9"/>
                    </a:lnTo>
                    <a:lnTo>
                      <a:pt x="54" y="11"/>
                    </a:lnTo>
                    <a:lnTo>
                      <a:pt x="55" y="3"/>
                    </a:lnTo>
                    <a:lnTo>
                      <a:pt x="61" y="0"/>
                    </a:lnTo>
                    <a:lnTo>
                      <a:pt x="67" y="9"/>
                    </a:lnTo>
                    <a:lnTo>
                      <a:pt x="73" y="9"/>
                    </a:lnTo>
                    <a:lnTo>
                      <a:pt x="73" y="9"/>
                    </a:lnTo>
                    <a:lnTo>
                      <a:pt x="73" y="9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242"/>
              <p:cNvSpPr>
                <a:spLocks/>
              </p:cNvSpPr>
              <p:nvPr/>
            </p:nvSpPr>
            <p:spPr bwMode="auto">
              <a:xfrm>
                <a:off x="4249" y="2207"/>
                <a:ext cx="100" cy="227"/>
              </a:xfrm>
              <a:custGeom>
                <a:avLst/>
                <a:gdLst>
                  <a:gd name="T0" fmla="*/ 84 w 100"/>
                  <a:gd name="T1" fmla="*/ 33 h 227"/>
                  <a:gd name="T2" fmla="*/ 78 w 100"/>
                  <a:gd name="T3" fmla="*/ 37 h 227"/>
                  <a:gd name="T4" fmla="*/ 67 w 100"/>
                  <a:gd name="T5" fmla="*/ 40 h 227"/>
                  <a:gd name="T6" fmla="*/ 58 w 100"/>
                  <a:gd name="T7" fmla="*/ 54 h 227"/>
                  <a:gd name="T8" fmla="*/ 54 w 100"/>
                  <a:gd name="T9" fmla="*/ 56 h 227"/>
                  <a:gd name="T10" fmla="*/ 48 w 100"/>
                  <a:gd name="T11" fmla="*/ 64 h 227"/>
                  <a:gd name="T12" fmla="*/ 51 w 100"/>
                  <a:gd name="T13" fmla="*/ 79 h 227"/>
                  <a:gd name="T14" fmla="*/ 55 w 100"/>
                  <a:gd name="T15" fmla="*/ 83 h 227"/>
                  <a:gd name="T16" fmla="*/ 70 w 100"/>
                  <a:gd name="T17" fmla="*/ 104 h 227"/>
                  <a:gd name="T18" fmla="*/ 77 w 100"/>
                  <a:gd name="T19" fmla="*/ 108 h 227"/>
                  <a:gd name="T20" fmla="*/ 87 w 100"/>
                  <a:gd name="T21" fmla="*/ 117 h 227"/>
                  <a:gd name="T22" fmla="*/ 99 w 100"/>
                  <a:gd name="T23" fmla="*/ 133 h 227"/>
                  <a:gd name="T24" fmla="*/ 100 w 100"/>
                  <a:gd name="T25" fmla="*/ 162 h 227"/>
                  <a:gd name="T26" fmla="*/ 99 w 100"/>
                  <a:gd name="T27" fmla="*/ 175 h 227"/>
                  <a:gd name="T28" fmla="*/ 96 w 100"/>
                  <a:gd name="T29" fmla="*/ 185 h 227"/>
                  <a:gd name="T30" fmla="*/ 81 w 100"/>
                  <a:gd name="T31" fmla="*/ 196 h 227"/>
                  <a:gd name="T32" fmla="*/ 67 w 100"/>
                  <a:gd name="T33" fmla="*/ 200 h 227"/>
                  <a:gd name="T34" fmla="*/ 65 w 100"/>
                  <a:gd name="T35" fmla="*/ 206 h 227"/>
                  <a:gd name="T36" fmla="*/ 58 w 100"/>
                  <a:gd name="T37" fmla="*/ 214 h 227"/>
                  <a:gd name="T38" fmla="*/ 52 w 100"/>
                  <a:gd name="T39" fmla="*/ 216 h 227"/>
                  <a:gd name="T40" fmla="*/ 39 w 100"/>
                  <a:gd name="T41" fmla="*/ 227 h 227"/>
                  <a:gd name="T42" fmla="*/ 35 w 100"/>
                  <a:gd name="T43" fmla="*/ 225 h 227"/>
                  <a:gd name="T44" fmla="*/ 35 w 100"/>
                  <a:gd name="T45" fmla="*/ 204 h 227"/>
                  <a:gd name="T46" fmla="*/ 31 w 100"/>
                  <a:gd name="T47" fmla="*/ 200 h 227"/>
                  <a:gd name="T48" fmla="*/ 33 w 100"/>
                  <a:gd name="T49" fmla="*/ 196 h 227"/>
                  <a:gd name="T50" fmla="*/ 39 w 100"/>
                  <a:gd name="T51" fmla="*/ 194 h 227"/>
                  <a:gd name="T52" fmla="*/ 51 w 100"/>
                  <a:gd name="T53" fmla="*/ 187 h 227"/>
                  <a:gd name="T54" fmla="*/ 48 w 100"/>
                  <a:gd name="T55" fmla="*/ 177 h 227"/>
                  <a:gd name="T56" fmla="*/ 54 w 100"/>
                  <a:gd name="T57" fmla="*/ 173 h 227"/>
                  <a:gd name="T58" fmla="*/ 71 w 100"/>
                  <a:gd name="T59" fmla="*/ 173 h 227"/>
                  <a:gd name="T60" fmla="*/ 77 w 100"/>
                  <a:gd name="T61" fmla="*/ 158 h 227"/>
                  <a:gd name="T62" fmla="*/ 73 w 100"/>
                  <a:gd name="T63" fmla="*/ 140 h 227"/>
                  <a:gd name="T64" fmla="*/ 76 w 100"/>
                  <a:gd name="T65" fmla="*/ 116 h 227"/>
                  <a:gd name="T66" fmla="*/ 65 w 100"/>
                  <a:gd name="T67" fmla="*/ 112 h 227"/>
                  <a:gd name="T68" fmla="*/ 64 w 100"/>
                  <a:gd name="T69" fmla="*/ 106 h 227"/>
                  <a:gd name="T70" fmla="*/ 45 w 100"/>
                  <a:gd name="T71" fmla="*/ 88 h 227"/>
                  <a:gd name="T72" fmla="*/ 35 w 100"/>
                  <a:gd name="T73" fmla="*/ 71 h 227"/>
                  <a:gd name="T74" fmla="*/ 37 w 100"/>
                  <a:gd name="T75" fmla="*/ 48 h 227"/>
                  <a:gd name="T76" fmla="*/ 24 w 100"/>
                  <a:gd name="T77" fmla="*/ 40 h 227"/>
                  <a:gd name="T78" fmla="*/ 8 w 100"/>
                  <a:gd name="T79" fmla="*/ 38 h 227"/>
                  <a:gd name="T80" fmla="*/ 8 w 100"/>
                  <a:gd name="T81" fmla="*/ 27 h 227"/>
                  <a:gd name="T82" fmla="*/ 2 w 100"/>
                  <a:gd name="T83" fmla="*/ 23 h 227"/>
                  <a:gd name="T84" fmla="*/ 0 w 100"/>
                  <a:gd name="T85" fmla="*/ 15 h 227"/>
                  <a:gd name="T86" fmla="*/ 6 w 100"/>
                  <a:gd name="T87" fmla="*/ 10 h 227"/>
                  <a:gd name="T88" fmla="*/ 16 w 100"/>
                  <a:gd name="T89" fmla="*/ 11 h 227"/>
                  <a:gd name="T90" fmla="*/ 33 w 100"/>
                  <a:gd name="T91" fmla="*/ 13 h 227"/>
                  <a:gd name="T92" fmla="*/ 39 w 100"/>
                  <a:gd name="T93" fmla="*/ 0 h 227"/>
                  <a:gd name="T94" fmla="*/ 48 w 100"/>
                  <a:gd name="T95" fmla="*/ 8 h 227"/>
                  <a:gd name="T96" fmla="*/ 64 w 100"/>
                  <a:gd name="T97" fmla="*/ 8 h 227"/>
                  <a:gd name="T98" fmla="*/ 65 w 100"/>
                  <a:gd name="T99" fmla="*/ 13 h 227"/>
                  <a:gd name="T100" fmla="*/ 64 w 100"/>
                  <a:gd name="T101" fmla="*/ 21 h 227"/>
                  <a:gd name="T102" fmla="*/ 71 w 100"/>
                  <a:gd name="T103" fmla="*/ 29 h 227"/>
                  <a:gd name="T104" fmla="*/ 81 w 100"/>
                  <a:gd name="T105" fmla="*/ 29 h 227"/>
                  <a:gd name="T106" fmla="*/ 84 w 100"/>
                  <a:gd name="T107" fmla="*/ 33 h 227"/>
                  <a:gd name="T108" fmla="*/ 84 w 100"/>
                  <a:gd name="T109" fmla="*/ 33 h 227"/>
                  <a:gd name="T110" fmla="*/ 84 w 100"/>
                  <a:gd name="T111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0" h="227">
                    <a:moveTo>
                      <a:pt x="84" y="33"/>
                    </a:moveTo>
                    <a:lnTo>
                      <a:pt x="78" y="37"/>
                    </a:lnTo>
                    <a:lnTo>
                      <a:pt x="67" y="40"/>
                    </a:lnTo>
                    <a:lnTo>
                      <a:pt x="58" y="54"/>
                    </a:lnTo>
                    <a:lnTo>
                      <a:pt x="54" y="56"/>
                    </a:lnTo>
                    <a:lnTo>
                      <a:pt x="48" y="64"/>
                    </a:lnTo>
                    <a:lnTo>
                      <a:pt x="51" y="79"/>
                    </a:lnTo>
                    <a:lnTo>
                      <a:pt x="55" y="83"/>
                    </a:lnTo>
                    <a:lnTo>
                      <a:pt x="70" y="104"/>
                    </a:lnTo>
                    <a:lnTo>
                      <a:pt x="77" y="108"/>
                    </a:lnTo>
                    <a:lnTo>
                      <a:pt x="87" y="117"/>
                    </a:lnTo>
                    <a:lnTo>
                      <a:pt x="99" y="133"/>
                    </a:lnTo>
                    <a:lnTo>
                      <a:pt x="100" y="162"/>
                    </a:lnTo>
                    <a:lnTo>
                      <a:pt x="99" y="175"/>
                    </a:lnTo>
                    <a:lnTo>
                      <a:pt x="96" y="185"/>
                    </a:lnTo>
                    <a:lnTo>
                      <a:pt x="81" y="196"/>
                    </a:lnTo>
                    <a:lnTo>
                      <a:pt x="67" y="200"/>
                    </a:lnTo>
                    <a:lnTo>
                      <a:pt x="65" y="206"/>
                    </a:lnTo>
                    <a:lnTo>
                      <a:pt x="58" y="214"/>
                    </a:lnTo>
                    <a:lnTo>
                      <a:pt x="52" y="216"/>
                    </a:lnTo>
                    <a:lnTo>
                      <a:pt x="39" y="227"/>
                    </a:lnTo>
                    <a:lnTo>
                      <a:pt x="35" y="225"/>
                    </a:lnTo>
                    <a:lnTo>
                      <a:pt x="35" y="204"/>
                    </a:lnTo>
                    <a:lnTo>
                      <a:pt x="31" y="200"/>
                    </a:lnTo>
                    <a:lnTo>
                      <a:pt x="33" y="196"/>
                    </a:lnTo>
                    <a:lnTo>
                      <a:pt x="39" y="194"/>
                    </a:lnTo>
                    <a:lnTo>
                      <a:pt x="51" y="187"/>
                    </a:lnTo>
                    <a:lnTo>
                      <a:pt x="48" y="177"/>
                    </a:lnTo>
                    <a:lnTo>
                      <a:pt x="54" y="173"/>
                    </a:lnTo>
                    <a:lnTo>
                      <a:pt x="71" y="173"/>
                    </a:lnTo>
                    <a:lnTo>
                      <a:pt x="77" y="158"/>
                    </a:lnTo>
                    <a:lnTo>
                      <a:pt x="73" y="140"/>
                    </a:lnTo>
                    <a:lnTo>
                      <a:pt x="76" y="116"/>
                    </a:lnTo>
                    <a:lnTo>
                      <a:pt x="65" y="112"/>
                    </a:lnTo>
                    <a:lnTo>
                      <a:pt x="64" y="106"/>
                    </a:lnTo>
                    <a:lnTo>
                      <a:pt x="45" y="88"/>
                    </a:lnTo>
                    <a:lnTo>
                      <a:pt x="35" y="71"/>
                    </a:lnTo>
                    <a:lnTo>
                      <a:pt x="37" y="48"/>
                    </a:lnTo>
                    <a:lnTo>
                      <a:pt x="24" y="40"/>
                    </a:lnTo>
                    <a:lnTo>
                      <a:pt x="8" y="38"/>
                    </a:lnTo>
                    <a:lnTo>
                      <a:pt x="8" y="27"/>
                    </a:lnTo>
                    <a:lnTo>
                      <a:pt x="2" y="23"/>
                    </a:lnTo>
                    <a:lnTo>
                      <a:pt x="0" y="15"/>
                    </a:lnTo>
                    <a:lnTo>
                      <a:pt x="6" y="10"/>
                    </a:lnTo>
                    <a:lnTo>
                      <a:pt x="16" y="11"/>
                    </a:lnTo>
                    <a:lnTo>
                      <a:pt x="33" y="13"/>
                    </a:lnTo>
                    <a:lnTo>
                      <a:pt x="39" y="0"/>
                    </a:lnTo>
                    <a:lnTo>
                      <a:pt x="48" y="8"/>
                    </a:lnTo>
                    <a:lnTo>
                      <a:pt x="64" y="8"/>
                    </a:lnTo>
                    <a:lnTo>
                      <a:pt x="65" y="13"/>
                    </a:lnTo>
                    <a:lnTo>
                      <a:pt x="64" y="21"/>
                    </a:lnTo>
                    <a:lnTo>
                      <a:pt x="71" y="29"/>
                    </a:lnTo>
                    <a:lnTo>
                      <a:pt x="81" y="29"/>
                    </a:lnTo>
                    <a:lnTo>
                      <a:pt x="84" y="33"/>
                    </a:lnTo>
                    <a:lnTo>
                      <a:pt x="84" y="33"/>
                    </a:lnTo>
                    <a:lnTo>
                      <a:pt x="84" y="3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243"/>
              <p:cNvSpPr>
                <a:spLocks/>
              </p:cNvSpPr>
              <p:nvPr/>
            </p:nvSpPr>
            <p:spPr bwMode="auto">
              <a:xfrm>
                <a:off x="4564" y="1873"/>
                <a:ext cx="94" cy="99"/>
              </a:xfrm>
              <a:custGeom>
                <a:avLst/>
                <a:gdLst>
                  <a:gd name="T0" fmla="*/ 94 w 94"/>
                  <a:gd name="T1" fmla="*/ 8 h 99"/>
                  <a:gd name="T2" fmla="*/ 90 w 94"/>
                  <a:gd name="T3" fmla="*/ 4 h 99"/>
                  <a:gd name="T4" fmla="*/ 83 w 94"/>
                  <a:gd name="T5" fmla="*/ 0 h 99"/>
                  <a:gd name="T6" fmla="*/ 67 w 94"/>
                  <a:gd name="T7" fmla="*/ 15 h 99"/>
                  <a:gd name="T8" fmla="*/ 58 w 94"/>
                  <a:gd name="T9" fmla="*/ 14 h 99"/>
                  <a:gd name="T10" fmla="*/ 60 w 94"/>
                  <a:gd name="T11" fmla="*/ 25 h 99"/>
                  <a:gd name="T12" fmla="*/ 54 w 94"/>
                  <a:gd name="T13" fmla="*/ 31 h 99"/>
                  <a:gd name="T14" fmla="*/ 42 w 94"/>
                  <a:gd name="T15" fmla="*/ 33 h 99"/>
                  <a:gd name="T16" fmla="*/ 42 w 94"/>
                  <a:gd name="T17" fmla="*/ 21 h 99"/>
                  <a:gd name="T18" fmla="*/ 37 w 94"/>
                  <a:gd name="T19" fmla="*/ 21 h 99"/>
                  <a:gd name="T20" fmla="*/ 25 w 94"/>
                  <a:gd name="T21" fmla="*/ 41 h 99"/>
                  <a:gd name="T22" fmla="*/ 6 w 94"/>
                  <a:gd name="T23" fmla="*/ 48 h 99"/>
                  <a:gd name="T24" fmla="*/ 0 w 94"/>
                  <a:gd name="T25" fmla="*/ 62 h 99"/>
                  <a:gd name="T26" fmla="*/ 4 w 94"/>
                  <a:gd name="T27" fmla="*/ 64 h 99"/>
                  <a:gd name="T28" fmla="*/ 8 w 94"/>
                  <a:gd name="T29" fmla="*/ 66 h 99"/>
                  <a:gd name="T30" fmla="*/ 15 w 94"/>
                  <a:gd name="T31" fmla="*/ 68 h 99"/>
                  <a:gd name="T32" fmla="*/ 14 w 94"/>
                  <a:gd name="T33" fmla="*/ 75 h 99"/>
                  <a:gd name="T34" fmla="*/ 15 w 94"/>
                  <a:gd name="T35" fmla="*/ 83 h 99"/>
                  <a:gd name="T36" fmla="*/ 6 w 94"/>
                  <a:gd name="T37" fmla="*/ 93 h 99"/>
                  <a:gd name="T38" fmla="*/ 12 w 94"/>
                  <a:gd name="T39" fmla="*/ 99 h 99"/>
                  <a:gd name="T40" fmla="*/ 19 w 94"/>
                  <a:gd name="T41" fmla="*/ 99 h 99"/>
                  <a:gd name="T42" fmla="*/ 27 w 94"/>
                  <a:gd name="T43" fmla="*/ 97 h 99"/>
                  <a:gd name="T44" fmla="*/ 29 w 94"/>
                  <a:gd name="T45" fmla="*/ 99 h 99"/>
                  <a:gd name="T46" fmla="*/ 38 w 94"/>
                  <a:gd name="T47" fmla="*/ 87 h 99"/>
                  <a:gd name="T48" fmla="*/ 61 w 94"/>
                  <a:gd name="T49" fmla="*/ 81 h 99"/>
                  <a:gd name="T50" fmla="*/ 52 w 94"/>
                  <a:gd name="T51" fmla="*/ 74 h 99"/>
                  <a:gd name="T52" fmla="*/ 46 w 94"/>
                  <a:gd name="T53" fmla="*/ 72 h 99"/>
                  <a:gd name="T54" fmla="*/ 46 w 94"/>
                  <a:gd name="T55" fmla="*/ 62 h 99"/>
                  <a:gd name="T56" fmla="*/ 48 w 94"/>
                  <a:gd name="T57" fmla="*/ 58 h 99"/>
                  <a:gd name="T58" fmla="*/ 58 w 94"/>
                  <a:gd name="T59" fmla="*/ 56 h 99"/>
                  <a:gd name="T60" fmla="*/ 71 w 94"/>
                  <a:gd name="T61" fmla="*/ 48 h 99"/>
                  <a:gd name="T62" fmla="*/ 81 w 94"/>
                  <a:gd name="T63" fmla="*/ 35 h 99"/>
                  <a:gd name="T64" fmla="*/ 81 w 94"/>
                  <a:gd name="T65" fmla="*/ 27 h 99"/>
                  <a:gd name="T66" fmla="*/ 84 w 94"/>
                  <a:gd name="T67" fmla="*/ 17 h 99"/>
                  <a:gd name="T68" fmla="*/ 94 w 94"/>
                  <a:gd name="T69" fmla="*/ 8 h 99"/>
                  <a:gd name="T70" fmla="*/ 94 w 94"/>
                  <a:gd name="T71" fmla="*/ 8 h 99"/>
                  <a:gd name="T72" fmla="*/ 94 w 94"/>
                  <a:gd name="T73" fmla="*/ 8 h 99"/>
                  <a:gd name="T74" fmla="*/ 94 w 94"/>
                  <a:gd name="T75" fmla="*/ 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4" h="99">
                    <a:moveTo>
                      <a:pt x="94" y="8"/>
                    </a:moveTo>
                    <a:lnTo>
                      <a:pt x="90" y="4"/>
                    </a:lnTo>
                    <a:lnTo>
                      <a:pt x="83" y="0"/>
                    </a:lnTo>
                    <a:lnTo>
                      <a:pt x="67" y="15"/>
                    </a:lnTo>
                    <a:lnTo>
                      <a:pt x="58" y="14"/>
                    </a:lnTo>
                    <a:lnTo>
                      <a:pt x="60" y="25"/>
                    </a:lnTo>
                    <a:lnTo>
                      <a:pt x="54" y="31"/>
                    </a:lnTo>
                    <a:lnTo>
                      <a:pt x="42" y="33"/>
                    </a:lnTo>
                    <a:lnTo>
                      <a:pt x="42" y="21"/>
                    </a:lnTo>
                    <a:lnTo>
                      <a:pt x="37" y="21"/>
                    </a:lnTo>
                    <a:lnTo>
                      <a:pt x="25" y="41"/>
                    </a:lnTo>
                    <a:lnTo>
                      <a:pt x="6" y="48"/>
                    </a:lnTo>
                    <a:lnTo>
                      <a:pt x="0" y="62"/>
                    </a:lnTo>
                    <a:lnTo>
                      <a:pt x="4" y="64"/>
                    </a:lnTo>
                    <a:lnTo>
                      <a:pt x="8" y="66"/>
                    </a:lnTo>
                    <a:lnTo>
                      <a:pt x="15" y="68"/>
                    </a:lnTo>
                    <a:lnTo>
                      <a:pt x="14" y="75"/>
                    </a:lnTo>
                    <a:lnTo>
                      <a:pt x="15" y="83"/>
                    </a:lnTo>
                    <a:lnTo>
                      <a:pt x="6" y="93"/>
                    </a:lnTo>
                    <a:lnTo>
                      <a:pt x="12" y="99"/>
                    </a:lnTo>
                    <a:lnTo>
                      <a:pt x="19" y="99"/>
                    </a:lnTo>
                    <a:lnTo>
                      <a:pt x="27" y="97"/>
                    </a:lnTo>
                    <a:lnTo>
                      <a:pt x="29" y="99"/>
                    </a:lnTo>
                    <a:lnTo>
                      <a:pt x="38" y="87"/>
                    </a:lnTo>
                    <a:lnTo>
                      <a:pt x="61" y="81"/>
                    </a:lnTo>
                    <a:lnTo>
                      <a:pt x="52" y="74"/>
                    </a:lnTo>
                    <a:lnTo>
                      <a:pt x="46" y="72"/>
                    </a:lnTo>
                    <a:lnTo>
                      <a:pt x="46" y="62"/>
                    </a:lnTo>
                    <a:lnTo>
                      <a:pt x="48" y="58"/>
                    </a:lnTo>
                    <a:lnTo>
                      <a:pt x="58" y="56"/>
                    </a:lnTo>
                    <a:lnTo>
                      <a:pt x="71" y="48"/>
                    </a:lnTo>
                    <a:lnTo>
                      <a:pt x="81" y="35"/>
                    </a:lnTo>
                    <a:lnTo>
                      <a:pt x="81" y="27"/>
                    </a:lnTo>
                    <a:lnTo>
                      <a:pt x="84" y="17"/>
                    </a:lnTo>
                    <a:lnTo>
                      <a:pt x="94" y="8"/>
                    </a:lnTo>
                    <a:lnTo>
                      <a:pt x="94" y="8"/>
                    </a:lnTo>
                    <a:lnTo>
                      <a:pt x="94" y="8"/>
                    </a:lnTo>
                    <a:lnTo>
                      <a:pt x="94" y="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244"/>
              <p:cNvSpPr>
                <a:spLocks/>
              </p:cNvSpPr>
              <p:nvPr/>
            </p:nvSpPr>
            <p:spPr bwMode="auto">
              <a:xfrm>
                <a:off x="3137" y="1164"/>
                <a:ext cx="8" cy="4"/>
              </a:xfrm>
              <a:custGeom>
                <a:avLst/>
                <a:gdLst>
                  <a:gd name="T0" fmla="*/ 0 w 8"/>
                  <a:gd name="T1" fmla="*/ 0 h 4"/>
                  <a:gd name="T2" fmla="*/ 2 w 8"/>
                  <a:gd name="T3" fmla="*/ 4 h 4"/>
                  <a:gd name="T4" fmla="*/ 8 w 8"/>
                  <a:gd name="T5" fmla="*/ 1 h 4"/>
                  <a:gd name="T6" fmla="*/ 6 w 8"/>
                  <a:gd name="T7" fmla="*/ 0 h 4"/>
                  <a:gd name="T8" fmla="*/ 0 w 8"/>
                  <a:gd name="T9" fmla="*/ 0 h 4"/>
                  <a:gd name="T10" fmla="*/ 0 w 8"/>
                  <a:gd name="T11" fmla="*/ 0 h 4"/>
                  <a:gd name="T12" fmla="*/ 0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lnTo>
                      <a:pt x="2" y="4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245"/>
              <p:cNvSpPr>
                <a:spLocks/>
              </p:cNvSpPr>
              <p:nvPr/>
            </p:nvSpPr>
            <p:spPr bwMode="auto">
              <a:xfrm>
                <a:off x="3126" y="1164"/>
                <a:ext cx="5" cy="1"/>
              </a:xfrm>
              <a:custGeom>
                <a:avLst/>
                <a:gdLst>
                  <a:gd name="T0" fmla="*/ 4 w 5"/>
                  <a:gd name="T1" fmla="*/ 0 h 1"/>
                  <a:gd name="T2" fmla="*/ 5 w 5"/>
                  <a:gd name="T3" fmla="*/ 1 h 1"/>
                  <a:gd name="T4" fmla="*/ 0 w 5"/>
                  <a:gd name="T5" fmla="*/ 1 h 1"/>
                  <a:gd name="T6" fmla="*/ 4 w 5"/>
                  <a:gd name="T7" fmla="*/ 0 h 1"/>
                  <a:gd name="T8" fmla="*/ 4 w 5"/>
                  <a:gd name="T9" fmla="*/ 0 h 1"/>
                  <a:gd name="T10" fmla="*/ 4 w 5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">
                    <a:moveTo>
                      <a:pt x="4" y="0"/>
                    </a:moveTo>
                    <a:lnTo>
                      <a:pt x="5" y="1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246"/>
              <p:cNvSpPr>
                <a:spLocks/>
              </p:cNvSpPr>
              <p:nvPr/>
            </p:nvSpPr>
            <p:spPr bwMode="auto">
              <a:xfrm>
                <a:off x="3112" y="1165"/>
                <a:ext cx="8" cy="3"/>
              </a:xfrm>
              <a:custGeom>
                <a:avLst/>
                <a:gdLst>
                  <a:gd name="T0" fmla="*/ 8 w 8"/>
                  <a:gd name="T1" fmla="*/ 0 h 3"/>
                  <a:gd name="T2" fmla="*/ 8 w 8"/>
                  <a:gd name="T3" fmla="*/ 3 h 3"/>
                  <a:gd name="T4" fmla="*/ 4 w 8"/>
                  <a:gd name="T5" fmla="*/ 3 h 3"/>
                  <a:gd name="T6" fmla="*/ 0 w 8"/>
                  <a:gd name="T7" fmla="*/ 3 h 3"/>
                  <a:gd name="T8" fmla="*/ 4 w 8"/>
                  <a:gd name="T9" fmla="*/ 0 h 3"/>
                  <a:gd name="T10" fmla="*/ 8 w 8"/>
                  <a:gd name="T11" fmla="*/ 0 h 3"/>
                  <a:gd name="T12" fmla="*/ 8 w 8"/>
                  <a:gd name="T13" fmla="*/ 0 h 3"/>
                  <a:gd name="T14" fmla="*/ 8 w 8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lnTo>
                      <a:pt x="8" y="3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247"/>
              <p:cNvSpPr>
                <a:spLocks/>
              </p:cNvSpPr>
              <p:nvPr/>
            </p:nvSpPr>
            <p:spPr bwMode="auto">
              <a:xfrm>
                <a:off x="3116" y="1173"/>
                <a:ext cx="6" cy="1"/>
              </a:xfrm>
              <a:custGeom>
                <a:avLst/>
                <a:gdLst>
                  <a:gd name="T0" fmla="*/ 0 w 6"/>
                  <a:gd name="T1" fmla="*/ 1 h 1"/>
                  <a:gd name="T2" fmla="*/ 0 w 6"/>
                  <a:gd name="T3" fmla="*/ 1 h 1"/>
                  <a:gd name="T4" fmla="*/ 0 w 6"/>
                  <a:gd name="T5" fmla="*/ 1 h 1"/>
                  <a:gd name="T6" fmla="*/ 2 w 6"/>
                  <a:gd name="T7" fmla="*/ 0 h 1"/>
                  <a:gd name="T8" fmla="*/ 6 w 6"/>
                  <a:gd name="T9" fmla="*/ 0 h 1"/>
                  <a:gd name="T10" fmla="*/ 4 w 6"/>
                  <a:gd name="T11" fmla="*/ 1 h 1"/>
                  <a:gd name="T12" fmla="*/ 0 w 6"/>
                  <a:gd name="T13" fmla="*/ 1 h 1"/>
                  <a:gd name="T14" fmla="*/ 0 w 6"/>
                  <a:gd name="T15" fmla="*/ 1 h 1"/>
                  <a:gd name="T16" fmla="*/ 0 w 6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248"/>
              <p:cNvSpPr>
                <a:spLocks/>
              </p:cNvSpPr>
              <p:nvPr/>
            </p:nvSpPr>
            <p:spPr bwMode="auto">
              <a:xfrm>
                <a:off x="3108" y="1177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2 h 3"/>
                  <a:gd name="T4" fmla="*/ 4 w 5"/>
                  <a:gd name="T5" fmla="*/ 0 h 3"/>
                  <a:gd name="T6" fmla="*/ 5 w 5"/>
                  <a:gd name="T7" fmla="*/ 2 h 3"/>
                  <a:gd name="T8" fmla="*/ 2 w 5"/>
                  <a:gd name="T9" fmla="*/ 3 h 3"/>
                  <a:gd name="T10" fmla="*/ 0 w 5"/>
                  <a:gd name="T11" fmla="*/ 2 h 3"/>
                  <a:gd name="T12" fmla="*/ 0 w 5"/>
                  <a:gd name="T13" fmla="*/ 2 h 3"/>
                  <a:gd name="T14" fmla="*/ 0 w 5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5" y="2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249"/>
              <p:cNvSpPr>
                <a:spLocks/>
              </p:cNvSpPr>
              <p:nvPr/>
            </p:nvSpPr>
            <p:spPr bwMode="auto">
              <a:xfrm>
                <a:off x="3099" y="1180"/>
                <a:ext cx="3" cy="5"/>
              </a:xfrm>
              <a:custGeom>
                <a:avLst/>
                <a:gdLst>
                  <a:gd name="T0" fmla="*/ 2 w 3"/>
                  <a:gd name="T1" fmla="*/ 5 h 5"/>
                  <a:gd name="T2" fmla="*/ 0 w 3"/>
                  <a:gd name="T3" fmla="*/ 2 h 5"/>
                  <a:gd name="T4" fmla="*/ 2 w 3"/>
                  <a:gd name="T5" fmla="*/ 0 h 5"/>
                  <a:gd name="T6" fmla="*/ 3 w 3"/>
                  <a:gd name="T7" fmla="*/ 2 h 5"/>
                  <a:gd name="T8" fmla="*/ 3 w 3"/>
                  <a:gd name="T9" fmla="*/ 5 h 5"/>
                  <a:gd name="T10" fmla="*/ 2 w 3"/>
                  <a:gd name="T11" fmla="*/ 5 h 5"/>
                  <a:gd name="T12" fmla="*/ 2 w 3"/>
                  <a:gd name="T13" fmla="*/ 5 h 5"/>
                  <a:gd name="T14" fmla="*/ 2 w 3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250"/>
              <p:cNvSpPr>
                <a:spLocks/>
              </p:cNvSpPr>
              <p:nvPr/>
            </p:nvSpPr>
            <p:spPr bwMode="auto">
              <a:xfrm>
                <a:off x="3085" y="1171"/>
                <a:ext cx="21" cy="8"/>
              </a:xfrm>
              <a:custGeom>
                <a:avLst/>
                <a:gdLst>
                  <a:gd name="T0" fmla="*/ 0 w 21"/>
                  <a:gd name="T1" fmla="*/ 6 h 8"/>
                  <a:gd name="T2" fmla="*/ 2 w 21"/>
                  <a:gd name="T3" fmla="*/ 8 h 8"/>
                  <a:gd name="T4" fmla="*/ 8 w 21"/>
                  <a:gd name="T5" fmla="*/ 8 h 8"/>
                  <a:gd name="T6" fmla="*/ 19 w 21"/>
                  <a:gd name="T7" fmla="*/ 3 h 8"/>
                  <a:gd name="T8" fmla="*/ 21 w 21"/>
                  <a:gd name="T9" fmla="*/ 0 h 8"/>
                  <a:gd name="T10" fmla="*/ 16 w 21"/>
                  <a:gd name="T11" fmla="*/ 0 h 8"/>
                  <a:gd name="T12" fmla="*/ 10 w 21"/>
                  <a:gd name="T13" fmla="*/ 3 h 8"/>
                  <a:gd name="T14" fmla="*/ 0 w 21"/>
                  <a:gd name="T15" fmla="*/ 6 h 8"/>
                  <a:gd name="T16" fmla="*/ 0 w 21"/>
                  <a:gd name="T17" fmla="*/ 6 h 8"/>
                  <a:gd name="T18" fmla="*/ 0 w 21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8">
                    <a:moveTo>
                      <a:pt x="0" y="6"/>
                    </a:moveTo>
                    <a:lnTo>
                      <a:pt x="2" y="8"/>
                    </a:lnTo>
                    <a:lnTo>
                      <a:pt x="8" y="8"/>
                    </a:lnTo>
                    <a:lnTo>
                      <a:pt x="19" y="3"/>
                    </a:lnTo>
                    <a:lnTo>
                      <a:pt x="21" y="0"/>
                    </a:lnTo>
                    <a:lnTo>
                      <a:pt x="16" y="0"/>
                    </a:lnTo>
                    <a:lnTo>
                      <a:pt x="1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251"/>
              <p:cNvSpPr>
                <a:spLocks/>
              </p:cNvSpPr>
              <p:nvPr/>
            </p:nvSpPr>
            <p:spPr bwMode="auto">
              <a:xfrm>
                <a:off x="3063" y="1185"/>
                <a:ext cx="9" cy="6"/>
              </a:xfrm>
              <a:custGeom>
                <a:avLst/>
                <a:gdLst>
                  <a:gd name="T0" fmla="*/ 3 w 9"/>
                  <a:gd name="T1" fmla="*/ 3 h 6"/>
                  <a:gd name="T2" fmla="*/ 0 w 9"/>
                  <a:gd name="T3" fmla="*/ 6 h 6"/>
                  <a:gd name="T4" fmla="*/ 5 w 9"/>
                  <a:gd name="T5" fmla="*/ 6 h 6"/>
                  <a:gd name="T6" fmla="*/ 9 w 9"/>
                  <a:gd name="T7" fmla="*/ 3 h 6"/>
                  <a:gd name="T8" fmla="*/ 7 w 9"/>
                  <a:gd name="T9" fmla="*/ 0 h 6"/>
                  <a:gd name="T10" fmla="*/ 3 w 9"/>
                  <a:gd name="T11" fmla="*/ 3 h 6"/>
                  <a:gd name="T12" fmla="*/ 3 w 9"/>
                  <a:gd name="T13" fmla="*/ 3 h 6"/>
                  <a:gd name="T14" fmla="*/ 3 w 9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6">
                    <a:moveTo>
                      <a:pt x="3" y="3"/>
                    </a:moveTo>
                    <a:lnTo>
                      <a:pt x="0" y="6"/>
                    </a:lnTo>
                    <a:lnTo>
                      <a:pt x="5" y="6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252"/>
              <p:cNvSpPr>
                <a:spLocks/>
              </p:cNvSpPr>
              <p:nvPr/>
            </p:nvSpPr>
            <p:spPr bwMode="auto">
              <a:xfrm>
                <a:off x="3052" y="1185"/>
                <a:ext cx="6" cy="6"/>
              </a:xfrm>
              <a:custGeom>
                <a:avLst/>
                <a:gdLst>
                  <a:gd name="T0" fmla="*/ 4 w 6"/>
                  <a:gd name="T1" fmla="*/ 0 h 6"/>
                  <a:gd name="T2" fmla="*/ 6 w 6"/>
                  <a:gd name="T3" fmla="*/ 1 h 6"/>
                  <a:gd name="T4" fmla="*/ 6 w 6"/>
                  <a:gd name="T5" fmla="*/ 6 h 6"/>
                  <a:gd name="T6" fmla="*/ 2 w 6"/>
                  <a:gd name="T7" fmla="*/ 6 h 6"/>
                  <a:gd name="T8" fmla="*/ 0 w 6"/>
                  <a:gd name="T9" fmla="*/ 3 h 6"/>
                  <a:gd name="T10" fmla="*/ 4 w 6"/>
                  <a:gd name="T11" fmla="*/ 0 h 6"/>
                  <a:gd name="T12" fmla="*/ 4 w 6"/>
                  <a:gd name="T13" fmla="*/ 0 h 6"/>
                  <a:gd name="T14" fmla="*/ 4 w 6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6" y="1"/>
                    </a:lnTo>
                    <a:lnTo>
                      <a:pt x="6" y="6"/>
                    </a:lnTo>
                    <a:lnTo>
                      <a:pt x="2" y="6"/>
                    </a:lnTo>
                    <a:lnTo>
                      <a:pt x="0" y="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253"/>
              <p:cNvSpPr>
                <a:spLocks/>
              </p:cNvSpPr>
              <p:nvPr/>
            </p:nvSpPr>
            <p:spPr bwMode="auto">
              <a:xfrm>
                <a:off x="3042" y="1186"/>
                <a:ext cx="8" cy="2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8 w 8"/>
                  <a:gd name="T5" fmla="*/ 2 h 2"/>
                  <a:gd name="T6" fmla="*/ 0 w 8"/>
                  <a:gd name="T7" fmla="*/ 2 h 2"/>
                  <a:gd name="T8" fmla="*/ 0 w 8"/>
                  <a:gd name="T9" fmla="*/ 0 h 2"/>
                  <a:gd name="T10" fmla="*/ 0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254"/>
              <p:cNvSpPr>
                <a:spLocks/>
              </p:cNvSpPr>
              <p:nvPr/>
            </p:nvSpPr>
            <p:spPr bwMode="auto">
              <a:xfrm>
                <a:off x="3040" y="1192"/>
                <a:ext cx="12" cy="3"/>
              </a:xfrm>
              <a:custGeom>
                <a:avLst/>
                <a:gdLst>
                  <a:gd name="T0" fmla="*/ 0 w 12"/>
                  <a:gd name="T1" fmla="*/ 3 h 3"/>
                  <a:gd name="T2" fmla="*/ 0 w 12"/>
                  <a:gd name="T3" fmla="*/ 2 h 3"/>
                  <a:gd name="T4" fmla="*/ 2 w 12"/>
                  <a:gd name="T5" fmla="*/ 0 h 3"/>
                  <a:gd name="T6" fmla="*/ 10 w 12"/>
                  <a:gd name="T7" fmla="*/ 0 h 3"/>
                  <a:gd name="T8" fmla="*/ 12 w 12"/>
                  <a:gd name="T9" fmla="*/ 3 h 3"/>
                  <a:gd name="T10" fmla="*/ 0 w 12"/>
                  <a:gd name="T11" fmla="*/ 3 h 3"/>
                  <a:gd name="T12" fmla="*/ 0 w 12"/>
                  <a:gd name="T13" fmla="*/ 3 h 3"/>
                  <a:gd name="T14" fmla="*/ 0 w 1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3">
                    <a:moveTo>
                      <a:pt x="0" y="3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10" y="0"/>
                    </a:lnTo>
                    <a:lnTo>
                      <a:pt x="1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255"/>
              <p:cNvSpPr>
                <a:spLocks/>
              </p:cNvSpPr>
              <p:nvPr/>
            </p:nvSpPr>
            <p:spPr bwMode="auto">
              <a:xfrm>
                <a:off x="3027" y="1197"/>
                <a:ext cx="15" cy="8"/>
              </a:xfrm>
              <a:custGeom>
                <a:avLst/>
                <a:gdLst>
                  <a:gd name="T0" fmla="*/ 0 w 15"/>
                  <a:gd name="T1" fmla="*/ 6 h 8"/>
                  <a:gd name="T2" fmla="*/ 4 w 15"/>
                  <a:gd name="T3" fmla="*/ 2 h 8"/>
                  <a:gd name="T4" fmla="*/ 10 w 15"/>
                  <a:gd name="T5" fmla="*/ 0 h 8"/>
                  <a:gd name="T6" fmla="*/ 15 w 15"/>
                  <a:gd name="T7" fmla="*/ 0 h 8"/>
                  <a:gd name="T8" fmla="*/ 15 w 15"/>
                  <a:gd name="T9" fmla="*/ 4 h 8"/>
                  <a:gd name="T10" fmla="*/ 10 w 15"/>
                  <a:gd name="T11" fmla="*/ 8 h 8"/>
                  <a:gd name="T12" fmla="*/ 0 w 15"/>
                  <a:gd name="T13" fmla="*/ 6 h 8"/>
                  <a:gd name="T14" fmla="*/ 0 w 15"/>
                  <a:gd name="T15" fmla="*/ 6 h 8"/>
                  <a:gd name="T16" fmla="*/ 0 w 15"/>
                  <a:gd name="T1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8">
                    <a:moveTo>
                      <a:pt x="0" y="6"/>
                    </a:moveTo>
                    <a:lnTo>
                      <a:pt x="4" y="2"/>
                    </a:lnTo>
                    <a:lnTo>
                      <a:pt x="10" y="0"/>
                    </a:lnTo>
                    <a:lnTo>
                      <a:pt x="15" y="0"/>
                    </a:lnTo>
                    <a:lnTo>
                      <a:pt x="15" y="4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256"/>
              <p:cNvSpPr>
                <a:spLocks/>
              </p:cNvSpPr>
              <p:nvPr/>
            </p:nvSpPr>
            <p:spPr bwMode="auto">
              <a:xfrm>
                <a:off x="3011" y="1205"/>
                <a:ext cx="18" cy="10"/>
              </a:xfrm>
              <a:custGeom>
                <a:avLst/>
                <a:gdLst>
                  <a:gd name="T0" fmla="*/ 12 w 18"/>
                  <a:gd name="T1" fmla="*/ 0 h 10"/>
                  <a:gd name="T2" fmla="*/ 18 w 18"/>
                  <a:gd name="T3" fmla="*/ 2 h 10"/>
                  <a:gd name="T4" fmla="*/ 12 w 18"/>
                  <a:gd name="T5" fmla="*/ 6 h 10"/>
                  <a:gd name="T6" fmla="*/ 10 w 18"/>
                  <a:gd name="T7" fmla="*/ 10 h 10"/>
                  <a:gd name="T8" fmla="*/ 4 w 18"/>
                  <a:gd name="T9" fmla="*/ 10 h 10"/>
                  <a:gd name="T10" fmla="*/ 0 w 18"/>
                  <a:gd name="T11" fmla="*/ 10 h 10"/>
                  <a:gd name="T12" fmla="*/ 2 w 18"/>
                  <a:gd name="T13" fmla="*/ 4 h 10"/>
                  <a:gd name="T14" fmla="*/ 12 w 18"/>
                  <a:gd name="T15" fmla="*/ 0 h 10"/>
                  <a:gd name="T16" fmla="*/ 12 w 18"/>
                  <a:gd name="T17" fmla="*/ 0 h 10"/>
                  <a:gd name="T18" fmla="*/ 12 w 18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0">
                    <a:moveTo>
                      <a:pt x="12" y="0"/>
                    </a:moveTo>
                    <a:lnTo>
                      <a:pt x="18" y="2"/>
                    </a:lnTo>
                    <a:lnTo>
                      <a:pt x="12" y="6"/>
                    </a:lnTo>
                    <a:lnTo>
                      <a:pt x="10" y="10"/>
                    </a:lnTo>
                    <a:lnTo>
                      <a:pt x="4" y="10"/>
                    </a:lnTo>
                    <a:lnTo>
                      <a:pt x="0" y="10"/>
                    </a:lnTo>
                    <a:lnTo>
                      <a:pt x="2" y="4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257"/>
              <p:cNvSpPr>
                <a:spLocks/>
              </p:cNvSpPr>
              <p:nvPr/>
            </p:nvSpPr>
            <p:spPr bwMode="auto">
              <a:xfrm>
                <a:off x="2990" y="1211"/>
                <a:ext cx="16" cy="7"/>
              </a:xfrm>
              <a:custGeom>
                <a:avLst/>
                <a:gdLst>
                  <a:gd name="T0" fmla="*/ 16 w 16"/>
                  <a:gd name="T1" fmla="*/ 0 h 7"/>
                  <a:gd name="T2" fmla="*/ 12 w 16"/>
                  <a:gd name="T3" fmla="*/ 0 h 7"/>
                  <a:gd name="T4" fmla="*/ 2 w 16"/>
                  <a:gd name="T5" fmla="*/ 4 h 7"/>
                  <a:gd name="T6" fmla="*/ 0 w 16"/>
                  <a:gd name="T7" fmla="*/ 5 h 7"/>
                  <a:gd name="T8" fmla="*/ 4 w 16"/>
                  <a:gd name="T9" fmla="*/ 7 h 7"/>
                  <a:gd name="T10" fmla="*/ 8 w 16"/>
                  <a:gd name="T11" fmla="*/ 5 h 7"/>
                  <a:gd name="T12" fmla="*/ 16 w 16"/>
                  <a:gd name="T13" fmla="*/ 0 h 7"/>
                  <a:gd name="T14" fmla="*/ 16 w 16"/>
                  <a:gd name="T15" fmla="*/ 0 h 7"/>
                  <a:gd name="T16" fmla="*/ 16 w 16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6" y="0"/>
                    </a:moveTo>
                    <a:lnTo>
                      <a:pt x="12" y="0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4" y="7"/>
                    </a:lnTo>
                    <a:lnTo>
                      <a:pt x="8" y="5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258"/>
              <p:cNvSpPr>
                <a:spLocks/>
              </p:cNvSpPr>
              <p:nvPr/>
            </p:nvSpPr>
            <p:spPr bwMode="auto">
              <a:xfrm>
                <a:off x="2992" y="1220"/>
                <a:ext cx="18" cy="14"/>
              </a:xfrm>
              <a:custGeom>
                <a:avLst/>
                <a:gdLst>
                  <a:gd name="T0" fmla="*/ 4 w 18"/>
                  <a:gd name="T1" fmla="*/ 0 h 14"/>
                  <a:gd name="T2" fmla="*/ 2 w 18"/>
                  <a:gd name="T3" fmla="*/ 6 h 14"/>
                  <a:gd name="T4" fmla="*/ 0 w 18"/>
                  <a:gd name="T5" fmla="*/ 12 h 14"/>
                  <a:gd name="T6" fmla="*/ 2 w 18"/>
                  <a:gd name="T7" fmla="*/ 14 h 14"/>
                  <a:gd name="T8" fmla="*/ 8 w 18"/>
                  <a:gd name="T9" fmla="*/ 12 h 14"/>
                  <a:gd name="T10" fmla="*/ 12 w 18"/>
                  <a:gd name="T11" fmla="*/ 6 h 14"/>
                  <a:gd name="T12" fmla="*/ 18 w 18"/>
                  <a:gd name="T13" fmla="*/ 2 h 14"/>
                  <a:gd name="T14" fmla="*/ 14 w 18"/>
                  <a:gd name="T15" fmla="*/ 0 h 14"/>
                  <a:gd name="T16" fmla="*/ 8 w 18"/>
                  <a:gd name="T17" fmla="*/ 2 h 14"/>
                  <a:gd name="T18" fmla="*/ 4 w 18"/>
                  <a:gd name="T19" fmla="*/ 0 h 14"/>
                  <a:gd name="T20" fmla="*/ 4 w 18"/>
                  <a:gd name="T21" fmla="*/ 0 h 14"/>
                  <a:gd name="T22" fmla="*/ 4 w 18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4">
                    <a:moveTo>
                      <a:pt x="4" y="0"/>
                    </a:moveTo>
                    <a:lnTo>
                      <a:pt x="2" y="6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8" y="12"/>
                    </a:lnTo>
                    <a:lnTo>
                      <a:pt x="12" y="6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259"/>
              <p:cNvSpPr>
                <a:spLocks/>
              </p:cNvSpPr>
              <p:nvPr/>
            </p:nvSpPr>
            <p:spPr bwMode="auto">
              <a:xfrm>
                <a:off x="2979" y="1220"/>
                <a:ext cx="9" cy="4"/>
              </a:xfrm>
              <a:custGeom>
                <a:avLst/>
                <a:gdLst>
                  <a:gd name="T0" fmla="*/ 0 w 9"/>
                  <a:gd name="T1" fmla="*/ 2 h 4"/>
                  <a:gd name="T2" fmla="*/ 2 w 9"/>
                  <a:gd name="T3" fmla="*/ 0 h 4"/>
                  <a:gd name="T4" fmla="*/ 9 w 9"/>
                  <a:gd name="T5" fmla="*/ 0 h 4"/>
                  <a:gd name="T6" fmla="*/ 9 w 9"/>
                  <a:gd name="T7" fmla="*/ 4 h 4"/>
                  <a:gd name="T8" fmla="*/ 2 w 9"/>
                  <a:gd name="T9" fmla="*/ 4 h 4"/>
                  <a:gd name="T10" fmla="*/ 0 w 9"/>
                  <a:gd name="T11" fmla="*/ 2 h 4"/>
                  <a:gd name="T12" fmla="*/ 0 w 9"/>
                  <a:gd name="T13" fmla="*/ 2 h 4"/>
                  <a:gd name="T14" fmla="*/ 0 w 9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">
                    <a:moveTo>
                      <a:pt x="0" y="2"/>
                    </a:moveTo>
                    <a:lnTo>
                      <a:pt x="2" y="0"/>
                    </a:lnTo>
                    <a:lnTo>
                      <a:pt x="9" y="0"/>
                    </a:lnTo>
                    <a:lnTo>
                      <a:pt x="9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260"/>
              <p:cNvSpPr>
                <a:spLocks/>
              </p:cNvSpPr>
              <p:nvPr/>
            </p:nvSpPr>
            <p:spPr bwMode="auto">
              <a:xfrm>
                <a:off x="2979" y="1231"/>
                <a:ext cx="8" cy="3"/>
              </a:xfrm>
              <a:custGeom>
                <a:avLst/>
                <a:gdLst>
                  <a:gd name="T0" fmla="*/ 2 w 8"/>
                  <a:gd name="T1" fmla="*/ 3 h 3"/>
                  <a:gd name="T2" fmla="*/ 0 w 8"/>
                  <a:gd name="T3" fmla="*/ 1 h 3"/>
                  <a:gd name="T4" fmla="*/ 4 w 8"/>
                  <a:gd name="T5" fmla="*/ 0 h 3"/>
                  <a:gd name="T6" fmla="*/ 8 w 8"/>
                  <a:gd name="T7" fmla="*/ 0 h 3"/>
                  <a:gd name="T8" fmla="*/ 8 w 8"/>
                  <a:gd name="T9" fmla="*/ 1 h 3"/>
                  <a:gd name="T10" fmla="*/ 2 w 8"/>
                  <a:gd name="T11" fmla="*/ 3 h 3"/>
                  <a:gd name="T12" fmla="*/ 2 w 8"/>
                  <a:gd name="T13" fmla="*/ 3 h 3"/>
                  <a:gd name="T14" fmla="*/ 2 w 8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3">
                    <a:moveTo>
                      <a:pt x="2" y="3"/>
                    </a:moveTo>
                    <a:lnTo>
                      <a:pt x="0" y="1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261"/>
              <p:cNvSpPr>
                <a:spLocks/>
              </p:cNvSpPr>
              <p:nvPr/>
            </p:nvSpPr>
            <p:spPr bwMode="auto">
              <a:xfrm>
                <a:off x="2956" y="1234"/>
                <a:ext cx="15" cy="11"/>
              </a:xfrm>
              <a:custGeom>
                <a:avLst/>
                <a:gdLst>
                  <a:gd name="T0" fmla="*/ 15 w 15"/>
                  <a:gd name="T1" fmla="*/ 0 h 11"/>
                  <a:gd name="T2" fmla="*/ 11 w 15"/>
                  <a:gd name="T3" fmla="*/ 0 h 11"/>
                  <a:gd name="T4" fmla="*/ 2 w 15"/>
                  <a:gd name="T5" fmla="*/ 6 h 11"/>
                  <a:gd name="T6" fmla="*/ 0 w 15"/>
                  <a:gd name="T7" fmla="*/ 11 h 11"/>
                  <a:gd name="T8" fmla="*/ 5 w 15"/>
                  <a:gd name="T9" fmla="*/ 7 h 11"/>
                  <a:gd name="T10" fmla="*/ 11 w 15"/>
                  <a:gd name="T11" fmla="*/ 6 h 11"/>
                  <a:gd name="T12" fmla="*/ 15 w 15"/>
                  <a:gd name="T13" fmla="*/ 2 h 11"/>
                  <a:gd name="T14" fmla="*/ 15 w 15"/>
                  <a:gd name="T15" fmla="*/ 0 h 11"/>
                  <a:gd name="T16" fmla="*/ 15 w 15"/>
                  <a:gd name="T17" fmla="*/ 0 h 11"/>
                  <a:gd name="T18" fmla="*/ 15 w 15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1">
                    <a:moveTo>
                      <a:pt x="15" y="0"/>
                    </a:moveTo>
                    <a:lnTo>
                      <a:pt x="11" y="0"/>
                    </a:lnTo>
                    <a:lnTo>
                      <a:pt x="2" y="6"/>
                    </a:lnTo>
                    <a:lnTo>
                      <a:pt x="0" y="11"/>
                    </a:lnTo>
                    <a:lnTo>
                      <a:pt x="5" y="7"/>
                    </a:lnTo>
                    <a:lnTo>
                      <a:pt x="11" y="6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262"/>
              <p:cNvSpPr>
                <a:spLocks/>
              </p:cNvSpPr>
              <p:nvPr/>
            </p:nvSpPr>
            <p:spPr bwMode="auto">
              <a:xfrm>
                <a:off x="2846" y="1164"/>
                <a:ext cx="368" cy="377"/>
              </a:xfrm>
              <a:custGeom>
                <a:avLst/>
                <a:gdLst>
                  <a:gd name="T0" fmla="*/ 314 w 368"/>
                  <a:gd name="T1" fmla="*/ 28 h 377"/>
                  <a:gd name="T2" fmla="*/ 285 w 368"/>
                  <a:gd name="T3" fmla="*/ 59 h 377"/>
                  <a:gd name="T4" fmla="*/ 253 w 368"/>
                  <a:gd name="T5" fmla="*/ 57 h 377"/>
                  <a:gd name="T6" fmla="*/ 216 w 368"/>
                  <a:gd name="T7" fmla="*/ 49 h 377"/>
                  <a:gd name="T8" fmla="*/ 189 w 368"/>
                  <a:gd name="T9" fmla="*/ 61 h 377"/>
                  <a:gd name="T10" fmla="*/ 158 w 368"/>
                  <a:gd name="T11" fmla="*/ 90 h 377"/>
                  <a:gd name="T12" fmla="*/ 137 w 368"/>
                  <a:gd name="T13" fmla="*/ 118 h 377"/>
                  <a:gd name="T14" fmla="*/ 124 w 368"/>
                  <a:gd name="T15" fmla="*/ 176 h 377"/>
                  <a:gd name="T16" fmla="*/ 101 w 368"/>
                  <a:gd name="T17" fmla="*/ 203 h 377"/>
                  <a:gd name="T18" fmla="*/ 110 w 368"/>
                  <a:gd name="T19" fmla="*/ 284 h 377"/>
                  <a:gd name="T20" fmla="*/ 107 w 368"/>
                  <a:gd name="T21" fmla="*/ 311 h 377"/>
                  <a:gd name="T22" fmla="*/ 94 w 368"/>
                  <a:gd name="T23" fmla="*/ 362 h 377"/>
                  <a:gd name="T24" fmla="*/ 83 w 368"/>
                  <a:gd name="T25" fmla="*/ 330 h 377"/>
                  <a:gd name="T26" fmla="*/ 71 w 368"/>
                  <a:gd name="T27" fmla="*/ 344 h 377"/>
                  <a:gd name="T28" fmla="*/ 59 w 368"/>
                  <a:gd name="T29" fmla="*/ 350 h 377"/>
                  <a:gd name="T30" fmla="*/ 27 w 368"/>
                  <a:gd name="T31" fmla="*/ 377 h 377"/>
                  <a:gd name="T32" fmla="*/ 19 w 368"/>
                  <a:gd name="T33" fmla="*/ 364 h 377"/>
                  <a:gd name="T34" fmla="*/ 5 w 368"/>
                  <a:gd name="T35" fmla="*/ 350 h 377"/>
                  <a:gd name="T36" fmla="*/ 17 w 368"/>
                  <a:gd name="T37" fmla="*/ 333 h 377"/>
                  <a:gd name="T38" fmla="*/ 4 w 368"/>
                  <a:gd name="T39" fmla="*/ 332 h 377"/>
                  <a:gd name="T40" fmla="*/ 21 w 368"/>
                  <a:gd name="T41" fmla="*/ 309 h 377"/>
                  <a:gd name="T42" fmla="*/ 7 w 368"/>
                  <a:gd name="T43" fmla="*/ 311 h 377"/>
                  <a:gd name="T44" fmla="*/ 2 w 368"/>
                  <a:gd name="T45" fmla="*/ 297 h 377"/>
                  <a:gd name="T46" fmla="*/ 21 w 368"/>
                  <a:gd name="T47" fmla="*/ 290 h 377"/>
                  <a:gd name="T48" fmla="*/ 27 w 368"/>
                  <a:gd name="T49" fmla="*/ 284 h 377"/>
                  <a:gd name="T50" fmla="*/ 0 w 368"/>
                  <a:gd name="T51" fmla="*/ 286 h 377"/>
                  <a:gd name="T52" fmla="*/ 2 w 368"/>
                  <a:gd name="T53" fmla="*/ 261 h 377"/>
                  <a:gd name="T54" fmla="*/ 27 w 368"/>
                  <a:gd name="T55" fmla="*/ 246 h 377"/>
                  <a:gd name="T56" fmla="*/ 29 w 368"/>
                  <a:gd name="T57" fmla="*/ 236 h 377"/>
                  <a:gd name="T58" fmla="*/ 44 w 368"/>
                  <a:gd name="T59" fmla="*/ 222 h 377"/>
                  <a:gd name="T60" fmla="*/ 63 w 368"/>
                  <a:gd name="T61" fmla="*/ 211 h 377"/>
                  <a:gd name="T62" fmla="*/ 98 w 368"/>
                  <a:gd name="T63" fmla="*/ 159 h 377"/>
                  <a:gd name="T64" fmla="*/ 104 w 368"/>
                  <a:gd name="T65" fmla="*/ 149 h 377"/>
                  <a:gd name="T66" fmla="*/ 121 w 368"/>
                  <a:gd name="T67" fmla="*/ 122 h 377"/>
                  <a:gd name="T68" fmla="*/ 115 w 368"/>
                  <a:gd name="T69" fmla="*/ 109 h 377"/>
                  <a:gd name="T70" fmla="*/ 139 w 368"/>
                  <a:gd name="T71" fmla="*/ 95 h 377"/>
                  <a:gd name="T72" fmla="*/ 145 w 368"/>
                  <a:gd name="T73" fmla="*/ 88 h 377"/>
                  <a:gd name="T74" fmla="*/ 154 w 368"/>
                  <a:gd name="T75" fmla="*/ 72 h 377"/>
                  <a:gd name="T76" fmla="*/ 174 w 368"/>
                  <a:gd name="T77" fmla="*/ 69 h 377"/>
                  <a:gd name="T78" fmla="*/ 166 w 368"/>
                  <a:gd name="T79" fmla="*/ 59 h 377"/>
                  <a:gd name="T80" fmla="*/ 183 w 368"/>
                  <a:gd name="T81" fmla="*/ 47 h 377"/>
                  <a:gd name="T82" fmla="*/ 197 w 368"/>
                  <a:gd name="T83" fmla="*/ 42 h 377"/>
                  <a:gd name="T84" fmla="*/ 199 w 368"/>
                  <a:gd name="T85" fmla="*/ 38 h 377"/>
                  <a:gd name="T86" fmla="*/ 212 w 368"/>
                  <a:gd name="T87" fmla="*/ 32 h 377"/>
                  <a:gd name="T88" fmla="*/ 216 w 368"/>
                  <a:gd name="T89" fmla="*/ 40 h 377"/>
                  <a:gd name="T90" fmla="*/ 224 w 368"/>
                  <a:gd name="T91" fmla="*/ 34 h 377"/>
                  <a:gd name="T92" fmla="*/ 243 w 368"/>
                  <a:gd name="T93" fmla="*/ 32 h 377"/>
                  <a:gd name="T94" fmla="*/ 239 w 368"/>
                  <a:gd name="T95" fmla="*/ 19 h 377"/>
                  <a:gd name="T96" fmla="*/ 266 w 368"/>
                  <a:gd name="T97" fmla="*/ 28 h 377"/>
                  <a:gd name="T98" fmla="*/ 280 w 368"/>
                  <a:gd name="T99" fmla="*/ 13 h 377"/>
                  <a:gd name="T100" fmla="*/ 285 w 368"/>
                  <a:gd name="T101" fmla="*/ 4 h 377"/>
                  <a:gd name="T102" fmla="*/ 287 w 368"/>
                  <a:gd name="T103" fmla="*/ 18 h 377"/>
                  <a:gd name="T104" fmla="*/ 305 w 368"/>
                  <a:gd name="T105" fmla="*/ 6 h 377"/>
                  <a:gd name="T106" fmla="*/ 316 w 368"/>
                  <a:gd name="T107" fmla="*/ 6 h 377"/>
                  <a:gd name="T108" fmla="*/ 328 w 368"/>
                  <a:gd name="T109" fmla="*/ 10 h 377"/>
                  <a:gd name="T110" fmla="*/ 364 w 368"/>
                  <a:gd name="T111" fmla="*/ 18 h 377"/>
                  <a:gd name="T112" fmla="*/ 351 w 368"/>
                  <a:gd name="T113" fmla="*/ 30 h 377"/>
                  <a:gd name="T114" fmla="*/ 368 w 368"/>
                  <a:gd name="T115" fmla="*/ 34 h 377"/>
                  <a:gd name="T116" fmla="*/ 341 w 368"/>
                  <a:gd name="T117" fmla="*/ 47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68" h="377">
                    <a:moveTo>
                      <a:pt x="341" y="47"/>
                    </a:moveTo>
                    <a:lnTo>
                      <a:pt x="341" y="34"/>
                    </a:lnTo>
                    <a:lnTo>
                      <a:pt x="328" y="27"/>
                    </a:lnTo>
                    <a:lnTo>
                      <a:pt x="314" y="28"/>
                    </a:lnTo>
                    <a:lnTo>
                      <a:pt x="301" y="34"/>
                    </a:lnTo>
                    <a:lnTo>
                      <a:pt x="301" y="49"/>
                    </a:lnTo>
                    <a:lnTo>
                      <a:pt x="289" y="59"/>
                    </a:lnTo>
                    <a:lnTo>
                      <a:pt x="285" y="59"/>
                    </a:lnTo>
                    <a:lnTo>
                      <a:pt x="280" y="55"/>
                    </a:lnTo>
                    <a:lnTo>
                      <a:pt x="272" y="55"/>
                    </a:lnTo>
                    <a:lnTo>
                      <a:pt x="262" y="59"/>
                    </a:lnTo>
                    <a:lnTo>
                      <a:pt x="253" y="57"/>
                    </a:lnTo>
                    <a:lnTo>
                      <a:pt x="239" y="46"/>
                    </a:lnTo>
                    <a:lnTo>
                      <a:pt x="231" y="44"/>
                    </a:lnTo>
                    <a:lnTo>
                      <a:pt x="224" y="49"/>
                    </a:lnTo>
                    <a:lnTo>
                      <a:pt x="216" y="49"/>
                    </a:lnTo>
                    <a:lnTo>
                      <a:pt x="212" y="61"/>
                    </a:lnTo>
                    <a:lnTo>
                      <a:pt x="204" y="63"/>
                    </a:lnTo>
                    <a:lnTo>
                      <a:pt x="197" y="61"/>
                    </a:lnTo>
                    <a:lnTo>
                      <a:pt x="189" y="61"/>
                    </a:lnTo>
                    <a:lnTo>
                      <a:pt x="185" y="71"/>
                    </a:lnTo>
                    <a:lnTo>
                      <a:pt x="174" y="74"/>
                    </a:lnTo>
                    <a:lnTo>
                      <a:pt x="170" y="80"/>
                    </a:lnTo>
                    <a:lnTo>
                      <a:pt x="158" y="90"/>
                    </a:lnTo>
                    <a:lnTo>
                      <a:pt x="162" y="92"/>
                    </a:lnTo>
                    <a:lnTo>
                      <a:pt x="162" y="99"/>
                    </a:lnTo>
                    <a:lnTo>
                      <a:pt x="145" y="115"/>
                    </a:lnTo>
                    <a:lnTo>
                      <a:pt x="137" y="118"/>
                    </a:lnTo>
                    <a:lnTo>
                      <a:pt x="131" y="126"/>
                    </a:lnTo>
                    <a:lnTo>
                      <a:pt x="137" y="136"/>
                    </a:lnTo>
                    <a:lnTo>
                      <a:pt x="133" y="163"/>
                    </a:lnTo>
                    <a:lnTo>
                      <a:pt x="124" y="176"/>
                    </a:lnTo>
                    <a:lnTo>
                      <a:pt x="131" y="190"/>
                    </a:lnTo>
                    <a:lnTo>
                      <a:pt x="124" y="197"/>
                    </a:lnTo>
                    <a:lnTo>
                      <a:pt x="110" y="195"/>
                    </a:lnTo>
                    <a:lnTo>
                      <a:pt x="101" y="203"/>
                    </a:lnTo>
                    <a:lnTo>
                      <a:pt x="101" y="228"/>
                    </a:lnTo>
                    <a:lnTo>
                      <a:pt x="104" y="265"/>
                    </a:lnTo>
                    <a:lnTo>
                      <a:pt x="110" y="272"/>
                    </a:lnTo>
                    <a:lnTo>
                      <a:pt x="110" y="284"/>
                    </a:lnTo>
                    <a:lnTo>
                      <a:pt x="104" y="288"/>
                    </a:lnTo>
                    <a:lnTo>
                      <a:pt x="101" y="293"/>
                    </a:lnTo>
                    <a:lnTo>
                      <a:pt x="109" y="301"/>
                    </a:lnTo>
                    <a:lnTo>
                      <a:pt x="107" y="311"/>
                    </a:lnTo>
                    <a:lnTo>
                      <a:pt x="101" y="317"/>
                    </a:lnTo>
                    <a:lnTo>
                      <a:pt x="98" y="342"/>
                    </a:lnTo>
                    <a:lnTo>
                      <a:pt x="98" y="350"/>
                    </a:lnTo>
                    <a:lnTo>
                      <a:pt x="94" y="362"/>
                    </a:lnTo>
                    <a:lnTo>
                      <a:pt x="89" y="354"/>
                    </a:lnTo>
                    <a:lnTo>
                      <a:pt x="89" y="344"/>
                    </a:lnTo>
                    <a:lnTo>
                      <a:pt x="82" y="339"/>
                    </a:lnTo>
                    <a:lnTo>
                      <a:pt x="83" y="330"/>
                    </a:lnTo>
                    <a:lnTo>
                      <a:pt x="82" y="327"/>
                    </a:lnTo>
                    <a:lnTo>
                      <a:pt x="77" y="332"/>
                    </a:lnTo>
                    <a:lnTo>
                      <a:pt x="77" y="339"/>
                    </a:lnTo>
                    <a:lnTo>
                      <a:pt x="71" y="344"/>
                    </a:lnTo>
                    <a:lnTo>
                      <a:pt x="65" y="347"/>
                    </a:lnTo>
                    <a:lnTo>
                      <a:pt x="65" y="342"/>
                    </a:lnTo>
                    <a:lnTo>
                      <a:pt x="59" y="347"/>
                    </a:lnTo>
                    <a:lnTo>
                      <a:pt x="59" y="350"/>
                    </a:lnTo>
                    <a:lnTo>
                      <a:pt x="50" y="364"/>
                    </a:lnTo>
                    <a:lnTo>
                      <a:pt x="44" y="367"/>
                    </a:lnTo>
                    <a:lnTo>
                      <a:pt x="36" y="373"/>
                    </a:lnTo>
                    <a:lnTo>
                      <a:pt x="27" y="377"/>
                    </a:lnTo>
                    <a:lnTo>
                      <a:pt x="21" y="369"/>
                    </a:lnTo>
                    <a:lnTo>
                      <a:pt x="27" y="362"/>
                    </a:lnTo>
                    <a:lnTo>
                      <a:pt x="23" y="362"/>
                    </a:lnTo>
                    <a:lnTo>
                      <a:pt x="19" y="364"/>
                    </a:lnTo>
                    <a:lnTo>
                      <a:pt x="13" y="364"/>
                    </a:lnTo>
                    <a:lnTo>
                      <a:pt x="13" y="358"/>
                    </a:lnTo>
                    <a:lnTo>
                      <a:pt x="9" y="356"/>
                    </a:lnTo>
                    <a:lnTo>
                      <a:pt x="5" y="350"/>
                    </a:lnTo>
                    <a:lnTo>
                      <a:pt x="5" y="347"/>
                    </a:lnTo>
                    <a:lnTo>
                      <a:pt x="13" y="344"/>
                    </a:lnTo>
                    <a:lnTo>
                      <a:pt x="13" y="339"/>
                    </a:lnTo>
                    <a:lnTo>
                      <a:pt x="17" y="333"/>
                    </a:lnTo>
                    <a:lnTo>
                      <a:pt x="11" y="332"/>
                    </a:lnTo>
                    <a:lnTo>
                      <a:pt x="9" y="336"/>
                    </a:lnTo>
                    <a:lnTo>
                      <a:pt x="4" y="338"/>
                    </a:lnTo>
                    <a:lnTo>
                      <a:pt x="4" y="332"/>
                    </a:lnTo>
                    <a:lnTo>
                      <a:pt x="5" y="326"/>
                    </a:lnTo>
                    <a:lnTo>
                      <a:pt x="11" y="324"/>
                    </a:lnTo>
                    <a:lnTo>
                      <a:pt x="13" y="318"/>
                    </a:lnTo>
                    <a:lnTo>
                      <a:pt x="21" y="309"/>
                    </a:lnTo>
                    <a:lnTo>
                      <a:pt x="21" y="303"/>
                    </a:lnTo>
                    <a:lnTo>
                      <a:pt x="19" y="305"/>
                    </a:lnTo>
                    <a:lnTo>
                      <a:pt x="13" y="311"/>
                    </a:lnTo>
                    <a:lnTo>
                      <a:pt x="7" y="311"/>
                    </a:lnTo>
                    <a:lnTo>
                      <a:pt x="4" y="309"/>
                    </a:lnTo>
                    <a:lnTo>
                      <a:pt x="7" y="305"/>
                    </a:lnTo>
                    <a:lnTo>
                      <a:pt x="7" y="299"/>
                    </a:lnTo>
                    <a:lnTo>
                      <a:pt x="2" y="297"/>
                    </a:lnTo>
                    <a:lnTo>
                      <a:pt x="2" y="293"/>
                    </a:lnTo>
                    <a:lnTo>
                      <a:pt x="11" y="290"/>
                    </a:lnTo>
                    <a:lnTo>
                      <a:pt x="15" y="292"/>
                    </a:lnTo>
                    <a:lnTo>
                      <a:pt x="21" y="290"/>
                    </a:lnTo>
                    <a:lnTo>
                      <a:pt x="27" y="288"/>
                    </a:lnTo>
                    <a:lnTo>
                      <a:pt x="32" y="286"/>
                    </a:lnTo>
                    <a:lnTo>
                      <a:pt x="32" y="282"/>
                    </a:lnTo>
                    <a:lnTo>
                      <a:pt x="27" y="284"/>
                    </a:lnTo>
                    <a:lnTo>
                      <a:pt x="23" y="286"/>
                    </a:lnTo>
                    <a:lnTo>
                      <a:pt x="9" y="286"/>
                    </a:lnTo>
                    <a:lnTo>
                      <a:pt x="5" y="288"/>
                    </a:lnTo>
                    <a:lnTo>
                      <a:pt x="0" y="286"/>
                    </a:lnTo>
                    <a:lnTo>
                      <a:pt x="0" y="276"/>
                    </a:lnTo>
                    <a:lnTo>
                      <a:pt x="0" y="267"/>
                    </a:lnTo>
                    <a:lnTo>
                      <a:pt x="2" y="265"/>
                    </a:lnTo>
                    <a:lnTo>
                      <a:pt x="2" y="261"/>
                    </a:lnTo>
                    <a:lnTo>
                      <a:pt x="5" y="257"/>
                    </a:lnTo>
                    <a:lnTo>
                      <a:pt x="9" y="255"/>
                    </a:lnTo>
                    <a:lnTo>
                      <a:pt x="15" y="247"/>
                    </a:lnTo>
                    <a:lnTo>
                      <a:pt x="27" y="246"/>
                    </a:lnTo>
                    <a:lnTo>
                      <a:pt x="27" y="243"/>
                    </a:lnTo>
                    <a:lnTo>
                      <a:pt x="23" y="242"/>
                    </a:lnTo>
                    <a:lnTo>
                      <a:pt x="23" y="238"/>
                    </a:lnTo>
                    <a:lnTo>
                      <a:pt x="29" y="236"/>
                    </a:lnTo>
                    <a:lnTo>
                      <a:pt x="29" y="232"/>
                    </a:lnTo>
                    <a:lnTo>
                      <a:pt x="36" y="226"/>
                    </a:lnTo>
                    <a:lnTo>
                      <a:pt x="42" y="226"/>
                    </a:lnTo>
                    <a:lnTo>
                      <a:pt x="44" y="222"/>
                    </a:lnTo>
                    <a:lnTo>
                      <a:pt x="52" y="217"/>
                    </a:lnTo>
                    <a:lnTo>
                      <a:pt x="57" y="217"/>
                    </a:lnTo>
                    <a:lnTo>
                      <a:pt x="59" y="213"/>
                    </a:lnTo>
                    <a:lnTo>
                      <a:pt x="63" y="211"/>
                    </a:lnTo>
                    <a:lnTo>
                      <a:pt x="65" y="199"/>
                    </a:lnTo>
                    <a:lnTo>
                      <a:pt x="86" y="180"/>
                    </a:lnTo>
                    <a:lnTo>
                      <a:pt x="86" y="174"/>
                    </a:lnTo>
                    <a:lnTo>
                      <a:pt x="98" y="159"/>
                    </a:lnTo>
                    <a:lnTo>
                      <a:pt x="104" y="159"/>
                    </a:lnTo>
                    <a:lnTo>
                      <a:pt x="109" y="151"/>
                    </a:lnTo>
                    <a:lnTo>
                      <a:pt x="104" y="153"/>
                    </a:lnTo>
                    <a:lnTo>
                      <a:pt x="104" y="149"/>
                    </a:lnTo>
                    <a:lnTo>
                      <a:pt x="107" y="145"/>
                    </a:lnTo>
                    <a:lnTo>
                      <a:pt x="110" y="134"/>
                    </a:lnTo>
                    <a:lnTo>
                      <a:pt x="110" y="124"/>
                    </a:lnTo>
                    <a:lnTo>
                      <a:pt x="121" y="122"/>
                    </a:lnTo>
                    <a:lnTo>
                      <a:pt x="127" y="118"/>
                    </a:lnTo>
                    <a:lnTo>
                      <a:pt x="122" y="115"/>
                    </a:lnTo>
                    <a:lnTo>
                      <a:pt x="115" y="117"/>
                    </a:lnTo>
                    <a:lnTo>
                      <a:pt x="115" y="109"/>
                    </a:lnTo>
                    <a:lnTo>
                      <a:pt x="118" y="107"/>
                    </a:lnTo>
                    <a:lnTo>
                      <a:pt x="127" y="99"/>
                    </a:lnTo>
                    <a:lnTo>
                      <a:pt x="133" y="95"/>
                    </a:lnTo>
                    <a:lnTo>
                      <a:pt x="139" y="95"/>
                    </a:lnTo>
                    <a:lnTo>
                      <a:pt x="145" y="92"/>
                    </a:lnTo>
                    <a:lnTo>
                      <a:pt x="137" y="90"/>
                    </a:lnTo>
                    <a:lnTo>
                      <a:pt x="137" y="90"/>
                    </a:lnTo>
                    <a:lnTo>
                      <a:pt x="145" y="88"/>
                    </a:lnTo>
                    <a:lnTo>
                      <a:pt x="151" y="88"/>
                    </a:lnTo>
                    <a:lnTo>
                      <a:pt x="153" y="84"/>
                    </a:lnTo>
                    <a:lnTo>
                      <a:pt x="141" y="84"/>
                    </a:lnTo>
                    <a:lnTo>
                      <a:pt x="154" y="72"/>
                    </a:lnTo>
                    <a:lnTo>
                      <a:pt x="158" y="76"/>
                    </a:lnTo>
                    <a:lnTo>
                      <a:pt x="162" y="76"/>
                    </a:lnTo>
                    <a:lnTo>
                      <a:pt x="162" y="69"/>
                    </a:lnTo>
                    <a:lnTo>
                      <a:pt x="174" y="69"/>
                    </a:lnTo>
                    <a:lnTo>
                      <a:pt x="174" y="65"/>
                    </a:lnTo>
                    <a:lnTo>
                      <a:pt x="168" y="65"/>
                    </a:lnTo>
                    <a:lnTo>
                      <a:pt x="160" y="65"/>
                    </a:lnTo>
                    <a:lnTo>
                      <a:pt x="166" y="59"/>
                    </a:lnTo>
                    <a:lnTo>
                      <a:pt x="174" y="61"/>
                    </a:lnTo>
                    <a:lnTo>
                      <a:pt x="180" y="57"/>
                    </a:lnTo>
                    <a:lnTo>
                      <a:pt x="177" y="53"/>
                    </a:lnTo>
                    <a:lnTo>
                      <a:pt x="183" y="47"/>
                    </a:lnTo>
                    <a:lnTo>
                      <a:pt x="189" y="46"/>
                    </a:lnTo>
                    <a:lnTo>
                      <a:pt x="191" y="49"/>
                    </a:lnTo>
                    <a:lnTo>
                      <a:pt x="195" y="46"/>
                    </a:lnTo>
                    <a:lnTo>
                      <a:pt x="197" y="42"/>
                    </a:lnTo>
                    <a:lnTo>
                      <a:pt x="201" y="44"/>
                    </a:lnTo>
                    <a:lnTo>
                      <a:pt x="204" y="44"/>
                    </a:lnTo>
                    <a:lnTo>
                      <a:pt x="203" y="40"/>
                    </a:lnTo>
                    <a:lnTo>
                      <a:pt x="199" y="38"/>
                    </a:lnTo>
                    <a:lnTo>
                      <a:pt x="201" y="34"/>
                    </a:lnTo>
                    <a:lnTo>
                      <a:pt x="206" y="34"/>
                    </a:lnTo>
                    <a:lnTo>
                      <a:pt x="208" y="38"/>
                    </a:lnTo>
                    <a:lnTo>
                      <a:pt x="212" y="32"/>
                    </a:lnTo>
                    <a:lnTo>
                      <a:pt x="216" y="30"/>
                    </a:lnTo>
                    <a:lnTo>
                      <a:pt x="220" y="30"/>
                    </a:lnTo>
                    <a:lnTo>
                      <a:pt x="216" y="34"/>
                    </a:lnTo>
                    <a:lnTo>
                      <a:pt x="216" y="40"/>
                    </a:lnTo>
                    <a:lnTo>
                      <a:pt x="216" y="44"/>
                    </a:lnTo>
                    <a:lnTo>
                      <a:pt x="220" y="44"/>
                    </a:lnTo>
                    <a:lnTo>
                      <a:pt x="224" y="40"/>
                    </a:lnTo>
                    <a:lnTo>
                      <a:pt x="224" y="34"/>
                    </a:lnTo>
                    <a:lnTo>
                      <a:pt x="228" y="30"/>
                    </a:lnTo>
                    <a:lnTo>
                      <a:pt x="237" y="30"/>
                    </a:lnTo>
                    <a:lnTo>
                      <a:pt x="239" y="32"/>
                    </a:lnTo>
                    <a:lnTo>
                      <a:pt x="243" y="32"/>
                    </a:lnTo>
                    <a:lnTo>
                      <a:pt x="245" y="28"/>
                    </a:lnTo>
                    <a:lnTo>
                      <a:pt x="231" y="24"/>
                    </a:lnTo>
                    <a:lnTo>
                      <a:pt x="233" y="21"/>
                    </a:lnTo>
                    <a:lnTo>
                      <a:pt x="239" y="19"/>
                    </a:lnTo>
                    <a:lnTo>
                      <a:pt x="247" y="21"/>
                    </a:lnTo>
                    <a:lnTo>
                      <a:pt x="255" y="27"/>
                    </a:lnTo>
                    <a:lnTo>
                      <a:pt x="256" y="28"/>
                    </a:lnTo>
                    <a:lnTo>
                      <a:pt x="266" y="28"/>
                    </a:lnTo>
                    <a:lnTo>
                      <a:pt x="264" y="22"/>
                    </a:lnTo>
                    <a:lnTo>
                      <a:pt x="270" y="19"/>
                    </a:lnTo>
                    <a:lnTo>
                      <a:pt x="276" y="18"/>
                    </a:lnTo>
                    <a:lnTo>
                      <a:pt x="280" y="13"/>
                    </a:lnTo>
                    <a:lnTo>
                      <a:pt x="283" y="12"/>
                    </a:lnTo>
                    <a:lnTo>
                      <a:pt x="280" y="7"/>
                    </a:lnTo>
                    <a:lnTo>
                      <a:pt x="281" y="4"/>
                    </a:lnTo>
                    <a:lnTo>
                      <a:pt x="285" y="4"/>
                    </a:lnTo>
                    <a:lnTo>
                      <a:pt x="297" y="4"/>
                    </a:lnTo>
                    <a:lnTo>
                      <a:pt x="299" y="7"/>
                    </a:lnTo>
                    <a:lnTo>
                      <a:pt x="291" y="12"/>
                    </a:lnTo>
                    <a:lnTo>
                      <a:pt x="287" y="18"/>
                    </a:lnTo>
                    <a:lnTo>
                      <a:pt x="285" y="24"/>
                    </a:lnTo>
                    <a:lnTo>
                      <a:pt x="297" y="19"/>
                    </a:lnTo>
                    <a:lnTo>
                      <a:pt x="299" y="15"/>
                    </a:lnTo>
                    <a:lnTo>
                      <a:pt x="305" y="6"/>
                    </a:lnTo>
                    <a:lnTo>
                      <a:pt x="312" y="6"/>
                    </a:lnTo>
                    <a:lnTo>
                      <a:pt x="308" y="10"/>
                    </a:lnTo>
                    <a:lnTo>
                      <a:pt x="312" y="13"/>
                    </a:lnTo>
                    <a:lnTo>
                      <a:pt x="316" y="6"/>
                    </a:lnTo>
                    <a:lnTo>
                      <a:pt x="314" y="0"/>
                    </a:lnTo>
                    <a:lnTo>
                      <a:pt x="328" y="1"/>
                    </a:lnTo>
                    <a:lnTo>
                      <a:pt x="334" y="6"/>
                    </a:lnTo>
                    <a:lnTo>
                      <a:pt x="328" y="10"/>
                    </a:lnTo>
                    <a:lnTo>
                      <a:pt x="334" y="13"/>
                    </a:lnTo>
                    <a:lnTo>
                      <a:pt x="337" y="7"/>
                    </a:lnTo>
                    <a:lnTo>
                      <a:pt x="345" y="6"/>
                    </a:lnTo>
                    <a:lnTo>
                      <a:pt x="364" y="18"/>
                    </a:lnTo>
                    <a:lnTo>
                      <a:pt x="355" y="24"/>
                    </a:lnTo>
                    <a:lnTo>
                      <a:pt x="339" y="22"/>
                    </a:lnTo>
                    <a:lnTo>
                      <a:pt x="337" y="24"/>
                    </a:lnTo>
                    <a:lnTo>
                      <a:pt x="351" y="30"/>
                    </a:lnTo>
                    <a:lnTo>
                      <a:pt x="351" y="32"/>
                    </a:lnTo>
                    <a:lnTo>
                      <a:pt x="355" y="34"/>
                    </a:lnTo>
                    <a:lnTo>
                      <a:pt x="362" y="30"/>
                    </a:lnTo>
                    <a:lnTo>
                      <a:pt x="368" y="34"/>
                    </a:lnTo>
                    <a:lnTo>
                      <a:pt x="349" y="42"/>
                    </a:lnTo>
                    <a:lnTo>
                      <a:pt x="349" y="44"/>
                    </a:lnTo>
                    <a:lnTo>
                      <a:pt x="341" y="47"/>
                    </a:lnTo>
                    <a:lnTo>
                      <a:pt x="341" y="47"/>
                    </a:lnTo>
                    <a:lnTo>
                      <a:pt x="341" y="4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263"/>
              <p:cNvSpPr>
                <a:spLocks/>
              </p:cNvSpPr>
              <p:nvPr/>
            </p:nvSpPr>
            <p:spPr bwMode="auto">
              <a:xfrm>
                <a:off x="2899" y="1875"/>
                <a:ext cx="10" cy="31"/>
              </a:xfrm>
              <a:custGeom>
                <a:avLst/>
                <a:gdLst>
                  <a:gd name="T0" fmla="*/ 10 w 10"/>
                  <a:gd name="T1" fmla="*/ 0 h 31"/>
                  <a:gd name="T2" fmla="*/ 10 w 10"/>
                  <a:gd name="T3" fmla="*/ 6 h 31"/>
                  <a:gd name="T4" fmla="*/ 10 w 10"/>
                  <a:gd name="T5" fmla="*/ 12 h 31"/>
                  <a:gd name="T6" fmla="*/ 8 w 10"/>
                  <a:gd name="T7" fmla="*/ 27 h 31"/>
                  <a:gd name="T8" fmla="*/ 4 w 10"/>
                  <a:gd name="T9" fmla="*/ 31 h 31"/>
                  <a:gd name="T10" fmla="*/ 0 w 10"/>
                  <a:gd name="T11" fmla="*/ 27 h 31"/>
                  <a:gd name="T12" fmla="*/ 0 w 10"/>
                  <a:gd name="T13" fmla="*/ 15 h 31"/>
                  <a:gd name="T14" fmla="*/ 0 w 10"/>
                  <a:gd name="T15" fmla="*/ 10 h 31"/>
                  <a:gd name="T16" fmla="*/ 6 w 10"/>
                  <a:gd name="T17" fmla="*/ 6 h 31"/>
                  <a:gd name="T18" fmla="*/ 8 w 10"/>
                  <a:gd name="T19" fmla="*/ 0 h 31"/>
                  <a:gd name="T20" fmla="*/ 10 w 10"/>
                  <a:gd name="T21" fmla="*/ 0 h 31"/>
                  <a:gd name="T22" fmla="*/ 10 w 10"/>
                  <a:gd name="T23" fmla="*/ 0 h 31"/>
                  <a:gd name="T24" fmla="*/ 10 w 10"/>
                  <a:gd name="T2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31">
                    <a:moveTo>
                      <a:pt x="10" y="0"/>
                    </a:moveTo>
                    <a:lnTo>
                      <a:pt x="10" y="6"/>
                    </a:lnTo>
                    <a:lnTo>
                      <a:pt x="10" y="12"/>
                    </a:lnTo>
                    <a:lnTo>
                      <a:pt x="8" y="27"/>
                    </a:lnTo>
                    <a:lnTo>
                      <a:pt x="4" y="31"/>
                    </a:lnTo>
                    <a:lnTo>
                      <a:pt x="0" y="27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6" y="6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264"/>
              <p:cNvSpPr>
                <a:spLocks/>
              </p:cNvSpPr>
              <p:nvPr/>
            </p:nvSpPr>
            <p:spPr bwMode="auto">
              <a:xfrm>
                <a:off x="2857" y="1620"/>
                <a:ext cx="133" cy="171"/>
              </a:xfrm>
              <a:custGeom>
                <a:avLst/>
                <a:gdLst>
                  <a:gd name="T0" fmla="*/ 11 w 133"/>
                  <a:gd name="T1" fmla="*/ 127 h 171"/>
                  <a:gd name="T2" fmla="*/ 24 w 133"/>
                  <a:gd name="T3" fmla="*/ 127 h 171"/>
                  <a:gd name="T4" fmla="*/ 36 w 133"/>
                  <a:gd name="T5" fmla="*/ 131 h 171"/>
                  <a:gd name="T6" fmla="*/ 28 w 133"/>
                  <a:gd name="T7" fmla="*/ 148 h 171"/>
                  <a:gd name="T8" fmla="*/ 24 w 133"/>
                  <a:gd name="T9" fmla="*/ 167 h 171"/>
                  <a:gd name="T10" fmla="*/ 30 w 133"/>
                  <a:gd name="T11" fmla="*/ 163 h 171"/>
                  <a:gd name="T12" fmla="*/ 40 w 133"/>
                  <a:gd name="T13" fmla="*/ 161 h 171"/>
                  <a:gd name="T14" fmla="*/ 49 w 133"/>
                  <a:gd name="T15" fmla="*/ 169 h 171"/>
                  <a:gd name="T16" fmla="*/ 58 w 133"/>
                  <a:gd name="T17" fmla="*/ 171 h 171"/>
                  <a:gd name="T18" fmla="*/ 69 w 133"/>
                  <a:gd name="T19" fmla="*/ 171 h 171"/>
                  <a:gd name="T20" fmla="*/ 84 w 133"/>
                  <a:gd name="T21" fmla="*/ 169 h 171"/>
                  <a:gd name="T22" fmla="*/ 93 w 133"/>
                  <a:gd name="T23" fmla="*/ 163 h 171"/>
                  <a:gd name="T24" fmla="*/ 104 w 133"/>
                  <a:gd name="T25" fmla="*/ 165 h 171"/>
                  <a:gd name="T26" fmla="*/ 107 w 133"/>
                  <a:gd name="T27" fmla="*/ 160 h 171"/>
                  <a:gd name="T28" fmla="*/ 104 w 133"/>
                  <a:gd name="T29" fmla="*/ 150 h 171"/>
                  <a:gd name="T30" fmla="*/ 114 w 133"/>
                  <a:gd name="T31" fmla="*/ 144 h 171"/>
                  <a:gd name="T32" fmla="*/ 116 w 133"/>
                  <a:gd name="T33" fmla="*/ 138 h 171"/>
                  <a:gd name="T34" fmla="*/ 96 w 133"/>
                  <a:gd name="T35" fmla="*/ 123 h 171"/>
                  <a:gd name="T36" fmla="*/ 93 w 133"/>
                  <a:gd name="T37" fmla="*/ 108 h 171"/>
                  <a:gd name="T38" fmla="*/ 114 w 133"/>
                  <a:gd name="T39" fmla="*/ 94 h 171"/>
                  <a:gd name="T40" fmla="*/ 119 w 133"/>
                  <a:gd name="T41" fmla="*/ 88 h 171"/>
                  <a:gd name="T42" fmla="*/ 133 w 133"/>
                  <a:gd name="T43" fmla="*/ 86 h 171"/>
                  <a:gd name="T44" fmla="*/ 120 w 133"/>
                  <a:gd name="T45" fmla="*/ 50 h 171"/>
                  <a:gd name="T46" fmla="*/ 122 w 133"/>
                  <a:gd name="T47" fmla="*/ 33 h 171"/>
                  <a:gd name="T48" fmla="*/ 120 w 133"/>
                  <a:gd name="T49" fmla="*/ 21 h 171"/>
                  <a:gd name="T50" fmla="*/ 114 w 133"/>
                  <a:gd name="T51" fmla="*/ 13 h 171"/>
                  <a:gd name="T52" fmla="*/ 110 w 133"/>
                  <a:gd name="T53" fmla="*/ 13 h 171"/>
                  <a:gd name="T54" fmla="*/ 110 w 133"/>
                  <a:gd name="T55" fmla="*/ 4 h 171"/>
                  <a:gd name="T56" fmla="*/ 93 w 133"/>
                  <a:gd name="T57" fmla="*/ 7 h 171"/>
                  <a:gd name="T58" fmla="*/ 86 w 133"/>
                  <a:gd name="T59" fmla="*/ 15 h 171"/>
                  <a:gd name="T60" fmla="*/ 75 w 133"/>
                  <a:gd name="T61" fmla="*/ 13 h 171"/>
                  <a:gd name="T62" fmla="*/ 72 w 133"/>
                  <a:gd name="T63" fmla="*/ 11 h 171"/>
                  <a:gd name="T64" fmla="*/ 63 w 133"/>
                  <a:gd name="T65" fmla="*/ 10 h 171"/>
                  <a:gd name="T66" fmla="*/ 57 w 133"/>
                  <a:gd name="T67" fmla="*/ 2 h 171"/>
                  <a:gd name="T68" fmla="*/ 57 w 133"/>
                  <a:gd name="T69" fmla="*/ 0 h 171"/>
                  <a:gd name="T70" fmla="*/ 46 w 133"/>
                  <a:gd name="T71" fmla="*/ 0 h 171"/>
                  <a:gd name="T72" fmla="*/ 40 w 133"/>
                  <a:gd name="T73" fmla="*/ 2 h 171"/>
                  <a:gd name="T74" fmla="*/ 40 w 133"/>
                  <a:gd name="T75" fmla="*/ 2 h 171"/>
                  <a:gd name="T76" fmla="*/ 44 w 133"/>
                  <a:gd name="T77" fmla="*/ 13 h 171"/>
                  <a:gd name="T78" fmla="*/ 44 w 133"/>
                  <a:gd name="T79" fmla="*/ 23 h 171"/>
                  <a:gd name="T80" fmla="*/ 38 w 133"/>
                  <a:gd name="T81" fmla="*/ 27 h 171"/>
                  <a:gd name="T82" fmla="*/ 34 w 133"/>
                  <a:gd name="T83" fmla="*/ 29 h 171"/>
                  <a:gd name="T84" fmla="*/ 28 w 133"/>
                  <a:gd name="T85" fmla="*/ 27 h 171"/>
                  <a:gd name="T86" fmla="*/ 20 w 133"/>
                  <a:gd name="T87" fmla="*/ 27 h 171"/>
                  <a:gd name="T88" fmla="*/ 17 w 133"/>
                  <a:gd name="T89" fmla="*/ 35 h 171"/>
                  <a:gd name="T90" fmla="*/ 19 w 133"/>
                  <a:gd name="T91" fmla="*/ 38 h 171"/>
                  <a:gd name="T92" fmla="*/ 15 w 133"/>
                  <a:gd name="T93" fmla="*/ 48 h 171"/>
                  <a:gd name="T94" fmla="*/ 17 w 133"/>
                  <a:gd name="T95" fmla="*/ 52 h 171"/>
                  <a:gd name="T96" fmla="*/ 17 w 133"/>
                  <a:gd name="T97" fmla="*/ 61 h 171"/>
                  <a:gd name="T98" fmla="*/ 5 w 133"/>
                  <a:gd name="T99" fmla="*/ 69 h 171"/>
                  <a:gd name="T100" fmla="*/ 3 w 133"/>
                  <a:gd name="T101" fmla="*/ 73 h 171"/>
                  <a:gd name="T102" fmla="*/ 5 w 133"/>
                  <a:gd name="T103" fmla="*/ 77 h 171"/>
                  <a:gd name="T104" fmla="*/ 1 w 133"/>
                  <a:gd name="T105" fmla="*/ 86 h 171"/>
                  <a:gd name="T106" fmla="*/ 0 w 133"/>
                  <a:gd name="T107" fmla="*/ 91 h 171"/>
                  <a:gd name="T108" fmla="*/ 4 w 133"/>
                  <a:gd name="T109" fmla="*/ 96 h 171"/>
                  <a:gd name="T110" fmla="*/ 6 w 133"/>
                  <a:gd name="T111" fmla="*/ 106 h 171"/>
                  <a:gd name="T112" fmla="*/ 9 w 133"/>
                  <a:gd name="T113" fmla="*/ 113 h 171"/>
                  <a:gd name="T114" fmla="*/ 11 w 133"/>
                  <a:gd name="T115" fmla="*/ 127 h 171"/>
                  <a:gd name="T116" fmla="*/ 11 w 133"/>
                  <a:gd name="T117" fmla="*/ 127 h 171"/>
                  <a:gd name="T118" fmla="*/ 11 w 133"/>
                  <a:gd name="T119" fmla="*/ 127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3" h="171">
                    <a:moveTo>
                      <a:pt x="11" y="127"/>
                    </a:moveTo>
                    <a:lnTo>
                      <a:pt x="24" y="127"/>
                    </a:lnTo>
                    <a:lnTo>
                      <a:pt x="36" y="131"/>
                    </a:lnTo>
                    <a:lnTo>
                      <a:pt x="28" y="148"/>
                    </a:lnTo>
                    <a:lnTo>
                      <a:pt x="24" y="167"/>
                    </a:lnTo>
                    <a:lnTo>
                      <a:pt x="30" y="163"/>
                    </a:lnTo>
                    <a:lnTo>
                      <a:pt x="40" y="161"/>
                    </a:lnTo>
                    <a:lnTo>
                      <a:pt x="49" y="169"/>
                    </a:lnTo>
                    <a:lnTo>
                      <a:pt x="58" y="171"/>
                    </a:lnTo>
                    <a:lnTo>
                      <a:pt x="69" y="171"/>
                    </a:lnTo>
                    <a:lnTo>
                      <a:pt x="84" y="169"/>
                    </a:lnTo>
                    <a:lnTo>
                      <a:pt x="93" y="163"/>
                    </a:lnTo>
                    <a:lnTo>
                      <a:pt x="104" y="165"/>
                    </a:lnTo>
                    <a:lnTo>
                      <a:pt x="107" y="160"/>
                    </a:lnTo>
                    <a:lnTo>
                      <a:pt x="104" y="150"/>
                    </a:lnTo>
                    <a:lnTo>
                      <a:pt x="114" y="144"/>
                    </a:lnTo>
                    <a:lnTo>
                      <a:pt x="116" y="138"/>
                    </a:lnTo>
                    <a:lnTo>
                      <a:pt x="96" y="123"/>
                    </a:lnTo>
                    <a:lnTo>
                      <a:pt x="93" y="108"/>
                    </a:lnTo>
                    <a:lnTo>
                      <a:pt x="114" y="94"/>
                    </a:lnTo>
                    <a:lnTo>
                      <a:pt x="119" y="88"/>
                    </a:lnTo>
                    <a:lnTo>
                      <a:pt x="133" y="86"/>
                    </a:lnTo>
                    <a:lnTo>
                      <a:pt x="120" y="50"/>
                    </a:lnTo>
                    <a:lnTo>
                      <a:pt x="122" y="33"/>
                    </a:lnTo>
                    <a:lnTo>
                      <a:pt x="120" y="21"/>
                    </a:lnTo>
                    <a:lnTo>
                      <a:pt x="114" y="13"/>
                    </a:lnTo>
                    <a:lnTo>
                      <a:pt x="110" y="13"/>
                    </a:lnTo>
                    <a:lnTo>
                      <a:pt x="110" y="4"/>
                    </a:lnTo>
                    <a:lnTo>
                      <a:pt x="93" y="7"/>
                    </a:lnTo>
                    <a:lnTo>
                      <a:pt x="86" y="15"/>
                    </a:lnTo>
                    <a:lnTo>
                      <a:pt x="75" y="13"/>
                    </a:lnTo>
                    <a:lnTo>
                      <a:pt x="72" y="11"/>
                    </a:lnTo>
                    <a:lnTo>
                      <a:pt x="63" y="10"/>
                    </a:lnTo>
                    <a:lnTo>
                      <a:pt x="57" y="2"/>
                    </a:lnTo>
                    <a:lnTo>
                      <a:pt x="57" y="0"/>
                    </a:lnTo>
                    <a:lnTo>
                      <a:pt x="46" y="0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4" y="13"/>
                    </a:lnTo>
                    <a:lnTo>
                      <a:pt x="44" y="23"/>
                    </a:lnTo>
                    <a:lnTo>
                      <a:pt x="38" y="27"/>
                    </a:lnTo>
                    <a:lnTo>
                      <a:pt x="34" y="29"/>
                    </a:lnTo>
                    <a:lnTo>
                      <a:pt x="28" y="27"/>
                    </a:lnTo>
                    <a:lnTo>
                      <a:pt x="20" y="27"/>
                    </a:lnTo>
                    <a:lnTo>
                      <a:pt x="17" y="35"/>
                    </a:lnTo>
                    <a:lnTo>
                      <a:pt x="19" y="38"/>
                    </a:lnTo>
                    <a:lnTo>
                      <a:pt x="15" y="48"/>
                    </a:lnTo>
                    <a:lnTo>
                      <a:pt x="17" y="52"/>
                    </a:lnTo>
                    <a:lnTo>
                      <a:pt x="17" y="61"/>
                    </a:lnTo>
                    <a:lnTo>
                      <a:pt x="5" y="69"/>
                    </a:lnTo>
                    <a:lnTo>
                      <a:pt x="3" y="73"/>
                    </a:lnTo>
                    <a:lnTo>
                      <a:pt x="5" y="77"/>
                    </a:lnTo>
                    <a:lnTo>
                      <a:pt x="1" y="86"/>
                    </a:lnTo>
                    <a:lnTo>
                      <a:pt x="0" y="91"/>
                    </a:lnTo>
                    <a:lnTo>
                      <a:pt x="4" y="96"/>
                    </a:lnTo>
                    <a:lnTo>
                      <a:pt x="6" y="106"/>
                    </a:lnTo>
                    <a:lnTo>
                      <a:pt x="9" y="113"/>
                    </a:lnTo>
                    <a:lnTo>
                      <a:pt x="11" y="127"/>
                    </a:lnTo>
                    <a:lnTo>
                      <a:pt x="11" y="127"/>
                    </a:lnTo>
                    <a:lnTo>
                      <a:pt x="11" y="12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265"/>
              <p:cNvSpPr>
                <a:spLocks/>
              </p:cNvSpPr>
              <p:nvPr/>
            </p:nvSpPr>
            <p:spPr bwMode="auto">
              <a:xfrm>
                <a:off x="2891" y="1545"/>
                <a:ext cx="33" cy="31"/>
              </a:xfrm>
              <a:custGeom>
                <a:avLst/>
                <a:gdLst>
                  <a:gd name="T0" fmla="*/ 0 w 33"/>
                  <a:gd name="T1" fmla="*/ 31 h 31"/>
                  <a:gd name="T2" fmla="*/ 8 w 33"/>
                  <a:gd name="T3" fmla="*/ 25 h 31"/>
                  <a:gd name="T4" fmla="*/ 14 w 33"/>
                  <a:gd name="T5" fmla="*/ 23 h 31"/>
                  <a:gd name="T6" fmla="*/ 20 w 33"/>
                  <a:gd name="T7" fmla="*/ 17 h 31"/>
                  <a:gd name="T8" fmla="*/ 32 w 33"/>
                  <a:gd name="T9" fmla="*/ 17 h 31"/>
                  <a:gd name="T10" fmla="*/ 33 w 33"/>
                  <a:gd name="T11" fmla="*/ 12 h 31"/>
                  <a:gd name="T12" fmla="*/ 33 w 33"/>
                  <a:gd name="T13" fmla="*/ 0 h 31"/>
                  <a:gd name="T14" fmla="*/ 26 w 33"/>
                  <a:gd name="T15" fmla="*/ 4 h 31"/>
                  <a:gd name="T16" fmla="*/ 20 w 33"/>
                  <a:gd name="T17" fmla="*/ 10 h 31"/>
                  <a:gd name="T18" fmla="*/ 14 w 33"/>
                  <a:gd name="T19" fmla="*/ 13 h 31"/>
                  <a:gd name="T20" fmla="*/ 8 w 33"/>
                  <a:gd name="T21" fmla="*/ 16 h 31"/>
                  <a:gd name="T22" fmla="*/ 0 w 33"/>
                  <a:gd name="T23" fmla="*/ 23 h 31"/>
                  <a:gd name="T24" fmla="*/ 0 w 33"/>
                  <a:gd name="T25" fmla="*/ 31 h 31"/>
                  <a:gd name="T26" fmla="*/ 0 w 33"/>
                  <a:gd name="T27" fmla="*/ 31 h 31"/>
                  <a:gd name="T28" fmla="*/ 0 w 33"/>
                  <a:gd name="T2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31">
                    <a:moveTo>
                      <a:pt x="0" y="31"/>
                    </a:moveTo>
                    <a:lnTo>
                      <a:pt x="8" y="25"/>
                    </a:lnTo>
                    <a:lnTo>
                      <a:pt x="14" y="23"/>
                    </a:lnTo>
                    <a:lnTo>
                      <a:pt x="20" y="17"/>
                    </a:lnTo>
                    <a:lnTo>
                      <a:pt x="32" y="17"/>
                    </a:lnTo>
                    <a:lnTo>
                      <a:pt x="33" y="12"/>
                    </a:lnTo>
                    <a:lnTo>
                      <a:pt x="33" y="0"/>
                    </a:lnTo>
                    <a:lnTo>
                      <a:pt x="26" y="4"/>
                    </a:lnTo>
                    <a:lnTo>
                      <a:pt x="20" y="10"/>
                    </a:lnTo>
                    <a:lnTo>
                      <a:pt x="14" y="13"/>
                    </a:lnTo>
                    <a:lnTo>
                      <a:pt x="8" y="16"/>
                    </a:lnTo>
                    <a:lnTo>
                      <a:pt x="0" y="23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266"/>
              <p:cNvSpPr>
                <a:spLocks/>
              </p:cNvSpPr>
              <p:nvPr/>
            </p:nvSpPr>
            <p:spPr bwMode="auto">
              <a:xfrm>
                <a:off x="2929" y="1591"/>
                <a:ext cx="23" cy="21"/>
              </a:xfrm>
              <a:custGeom>
                <a:avLst/>
                <a:gdLst>
                  <a:gd name="T0" fmla="*/ 9 w 23"/>
                  <a:gd name="T1" fmla="*/ 4 h 21"/>
                  <a:gd name="T2" fmla="*/ 2 w 23"/>
                  <a:gd name="T3" fmla="*/ 6 h 21"/>
                  <a:gd name="T4" fmla="*/ 0 w 23"/>
                  <a:gd name="T5" fmla="*/ 7 h 21"/>
                  <a:gd name="T6" fmla="*/ 6 w 23"/>
                  <a:gd name="T7" fmla="*/ 15 h 21"/>
                  <a:gd name="T8" fmla="*/ 9 w 23"/>
                  <a:gd name="T9" fmla="*/ 19 h 21"/>
                  <a:gd name="T10" fmla="*/ 14 w 23"/>
                  <a:gd name="T11" fmla="*/ 19 h 21"/>
                  <a:gd name="T12" fmla="*/ 15 w 23"/>
                  <a:gd name="T13" fmla="*/ 21 h 21"/>
                  <a:gd name="T14" fmla="*/ 21 w 23"/>
                  <a:gd name="T15" fmla="*/ 19 h 21"/>
                  <a:gd name="T16" fmla="*/ 23 w 23"/>
                  <a:gd name="T17" fmla="*/ 13 h 21"/>
                  <a:gd name="T18" fmla="*/ 21 w 23"/>
                  <a:gd name="T19" fmla="*/ 9 h 21"/>
                  <a:gd name="T20" fmla="*/ 21 w 23"/>
                  <a:gd name="T21" fmla="*/ 2 h 21"/>
                  <a:gd name="T22" fmla="*/ 15 w 23"/>
                  <a:gd name="T23" fmla="*/ 0 h 21"/>
                  <a:gd name="T24" fmla="*/ 9 w 23"/>
                  <a:gd name="T25" fmla="*/ 4 h 21"/>
                  <a:gd name="T26" fmla="*/ 9 w 23"/>
                  <a:gd name="T27" fmla="*/ 4 h 21"/>
                  <a:gd name="T28" fmla="*/ 9 w 23"/>
                  <a:gd name="T2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21">
                    <a:moveTo>
                      <a:pt x="9" y="4"/>
                    </a:moveTo>
                    <a:lnTo>
                      <a:pt x="2" y="6"/>
                    </a:lnTo>
                    <a:lnTo>
                      <a:pt x="0" y="7"/>
                    </a:lnTo>
                    <a:lnTo>
                      <a:pt x="6" y="15"/>
                    </a:lnTo>
                    <a:lnTo>
                      <a:pt x="9" y="19"/>
                    </a:lnTo>
                    <a:lnTo>
                      <a:pt x="14" y="19"/>
                    </a:lnTo>
                    <a:lnTo>
                      <a:pt x="15" y="21"/>
                    </a:lnTo>
                    <a:lnTo>
                      <a:pt x="21" y="19"/>
                    </a:lnTo>
                    <a:lnTo>
                      <a:pt x="23" y="13"/>
                    </a:lnTo>
                    <a:lnTo>
                      <a:pt x="21" y="9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267"/>
              <p:cNvSpPr>
                <a:spLocks/>
              </p:cNvSpPr>
              <p:nvPr/>
            </p:nvSpPr>
            <p:spPr bwMode="auto">
              <a:xfrm>
                <a:off x="2947" y="1614"/>
                <a:ext cx="9" cy="6"/>
              </a:xfrm>
              <a:custGeom>
                <a:avLst/>
                <a:gdLst>
                  <a:gd name="T0" fmla="*/ 0 w 9"/>
                  <a:gd name="T1" fmla="*/ 4 h 6"/>
                  <a:gd name="T2" fmla="*/ 6 w 9"/>
                  <a:gd name="T3" fmla="*/ 0 h 6"/>
                  <a:gd name="T4" fmla="*/ 9 w 9"/>
                  <a:gd name="T5" fmla="*/ 0 h 6"/>
                  <a:gd name="T6" fmla="*/ 8 w 9"/>
                  <a:gd name="T7" fmla="*/ 2 h 6"/>
                  <a:gd name="T8" fmla="*/ 2 w 9"/>
                  <a:gd name="T9" fmla="*/ 6 h 6"/>
                  <a:gd name="T10" fmla="*/ 0 w 9"/>
                  <a:gd name="T11" fmla="*/ 4 h 6"/>
                  <a:gd name="T12" fmla="*/ 0 w 9"/>
                  <a:gd name="T13" fmla="*/ 4 h 6"/>
                  <a:gd name="T14" fmla="*/ 0 w 9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6">
                    <a:moveTo>
                      <a:pt x="0" y="4"/>
                    </a:moveTo>
                    <a:lnTo>
                      <a:pt x="6" y="0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268"/>
              <p:cNvSpPr>
                <a:spLocks/>
              </p:cNvSpPr>
              <p:nvPr/>
            </p:nvSpPr>
            <p:spPr bwMode="auto">
              <a:xfrm>
                <a:off x="2932" y="1616"/>
                <a:ext cx="9" cy="7"/>
              </a:xfrm>
              <a:custGeom>
                <a:avLst/>
                <a:gdLst>
                  <a:gd name="T0" fmla="*/ 0 w 9"/>
                  <a:gd name="T1" fmla="*/ 2 h 7"/>
                  <a:gd name="T2" fmla="*/ 3 w 9"/>
                  <a:gd name="T3" fmla="*/ 0 h 7"/>
                  <a:gd name="T4" fmla="*/ 9 w 9"/>
                  <a:gd name="T5" fmla="*/ 2 h 7"/>
                  <a:gd name="T6" fmla="*/ 9 w 9"/>
                  <a:gd name="T7" fmla="*/ 7 h 7"/>
                  <a:gd name="T8" fmla="*/ 3 w 9"/>
                  <a:gd name="T9" fmla="*/ 7 h 7"/>
                  <a:gd name="T10" fmla="*/ 0 w 9"/>
                  <a:gd name="T11" fmla="*/ 2 h 7"/>
                  <a:gd name="T12" fmla="*/ 0 w 9"/>
                  <a:gd name="T13" fmla="*/ 2 h 7"/>
                  <a:gd name="T14" fmla="*/ 0 w 9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7">
                    <a:moveTo>
                      <a:pt x="0" y="2"/>
                    </a:moveTo>
                    <a:lnTo>
                      <a:pt x="3" y="0"/>
                    </a:lnTo>
                    <a:lnTo>
                      <a:pt x="9" y="2"/>
                    </a:lnTo>
                    <a:lnTo>
                      <a:pt x="9" y="7"/>
                    </a:lnTo>
                    <a:lnTo>
                      <a:pt x="3" y="7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269"/>
              <p:cNvSpPr>
                <a:spLocks/>
              </p:cNvSpPr>
              <p:nvPr/>
            </p:nvSpPr>
            <p:spPr bwMode="auto">
              <a:xfrm>
                <a:off x="2914" y="1601"/>
                <a:ext cx="15" cy="11"/>
              </a:xfrm>
              <a:custGeom>
                <a:avLst/>
                <a:gdLst>
                  <a:gd name="T0" fmla="*/ 0 w 15"/>
                  <a:gd name="T1" fmla="*/ 4 h 11"/>
                  <a:gd name="T2" fmla="*/ 6 w 15"/>
                  <a:gd name="T3" fmla="*/ 0 h 11"/>
                  <a:gd name="T4" fmla="*/ 14 w 15"/>
                  <a:gd name="T5" fmla="*/ 2 h 11"/>
                  <a:gd name="T6" fmla="*/ 15 w 15"/>
                  <a:gd name="T7" fmla="*/ 5 h 11"/>
                  <a:gd name="T8" fmla="*/ 12 w 15"/>
                  <a:gd name="T9" fmla="*/ 11 h 11"/>
                  <a:gd name="T10" fmla="*/ 4 w 15"/>
                  <a:gd name="T11" fmla="*/ 9 h 11"/>
                  <a:gd name="T12" fmla="*/ 0 w 15"/>
                  <a:gd name="T13" fmla="*/ 4 h 11"/>
                  <a:gd name="T14" fmla="*/ 0 w 15"/>
                  <a:gd name="T15" fmla="*/ 4 h 11"/>
                  <a:gd name="T16" fmla="*/ 0 w 15"/>
                  <a:gd name="T1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1">
                    <a:moveTo>
                      <a:pt x="0" y="4"/>
                    </a:moveTo>
                    <a:lnTo>
                      <a:pt x="6" y="0"/>
                    </a:lnTo>
                    <a:lnTo>
                      <a:pt x="14" y="2"/>
                    </a:lnTo>
                    <a:lnTo>
                      <a:pt x="15" y="5"/>
                    </a:lnTo>
                    <a:lnTo>
                      <a:pt x="12" y="11"/>
                    </a:lnTo>
                    <a:lnTo>
                      <a:pt x="4" y="9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270"/>
              <p:cNvSpPr>
                <a:spLocks/>
              </p:cNvSpPr>
              <p:nvPr/>
            </p:nvSpPr>
            <p:spPr bwMode="auto">
              <a:xfrm>
                <a:off x="2888" y="1566"/>
                <a:ext cx="47" cy="56"/>
              </a:xfrm>
              <a:custGeom>
                <a:avLst/>
                <a:gdLst>
                  <a:gd name="T0" fmla="*/ 15 w 47"/>
                  <a:gd name="T1" fmla="*/ 54 h 56"/>
                  <a:gd name="T2" fmla="*/ 9 w 47"/>
                  <a:gd name="T3" fmla="*/ 56 h 56"/>
                  <a:gd name="T4" fmla="*/ 9 w 47"/>
                  <a:gd name="T5" fmla="*/ 45 h 56"/>
                  <a:gd name="T6" fmla="*/ 1 w 47"/>
                  <a:gd name="T7" fmla="*/ 37 h 56"/>
                  <a:gd name="T8" fmla="*/ 0 w 47"/>
                  <a:gd name="T9" fmla="*/ 25 h 56"/>
                  <a:gd name="T10" fmla="*/ 1 w 47"/>
                  <a:gd name="T11" fmla="*/ 14 h 56"/>
                  <a:gd name="T12" fmla="*/ 11 w 47"/>
                  <a:gd name="T13" fmla="*/ 8 h 56"/>
                  <a:gd name="T14" fmla="*/ 17 w 47"/>
                  <a:gd name="T15" fmla="*/ 8 h 56"/>
                  <a:gd name="T16" fmla="*/ 23 w 47"/>
                  <a:gd name="T17" fmla="*/ 0 h 56"/>
                  <a:gd name="T18" fmla="*/ 31 w 47"/>
                  <a:gd name="T19" fmla="*/ 0 h 56"/>
                  <a:gd name="T20" fmla="*/ 35 w 47"/>
                  <a:gd name="T21" fmla="*/ 10 h 56"/>
                  <a:gd name="T22" fmla="*/ 43 w 47"/>
                  <a:gd name="T23" fmla="*/ 12 h 56"/>
                  <a:gd name="T24" fmla="*/ 47 w 47"/>
                  <a:gd name="T25" fmla="*/ 14 h 56"/>
                  <a:gd name="T26" fmla="*/ 43 w 47"/>
                  <a:gd name="T27" fmla="*/ 20 h 56"/>
                  <a:gd name="T28" fmla="*/ 33 w 47"/>
                  <a:gd name="T29" fmla="*/ 22 h 56"/>
                  <a:gd name="T30" fmla="*/ 33 w 47"/>
                  <a:gd name="T31" fmla="*/ 27 h 56"/>
                  <a:gd name="T32" fmla="*/ 23 w 47"/>
                  <a:gd name="T33" fmla="*/ 35 h 56"/>
                  <a:gd name="T34" fmla="*/ 21 w 47"/>
                  <a:gd name="T35" fmla="*/ 45 h 56"/>
                  <a:gd name="T36" fmla="*/ 26 w 47"/>
                  <a:gd name="T37" fmla="*/ 54 h 56"/>
                  <a:gd name="T38" fmla="*/ 15 w 47"/>
                  <a:gd name="T39" fmla="*/ 5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56">
                    <a:moveTo>
                      <a:pt x="15" y="54"/>
                    </a:moveTo>
                    <a:lnTo>
                      <a:pt x="9" y="56"/>
                    </a:lnTo>
                    <a:lnTo>
                      <a:pt x="9" y="45"/>
                    </a:lnTo>
                    <a:lnTo>
                      <a:pt x="1" y="37"/>
                    </a:lnTo>
                    <a:lnTo>
                      <a:pt x="0" y="25"/>
                    </a:lnTo>
                    <a:lnTo>
                      <a:pt x="1" y="14"/>
                    </a:lnTo>
                    <a:lnTo>
                      <a:pt x="11" y="8"/>
                    </a:lnTo>
                    <a:lnTo>
                      <a:pt x="17" y="8"/>
                    </a:lnTo>
                    <a:lnTo>
                      <a:pt x="23" y="0"/>
                    </a:lnTo>
                    <a:lnTo>
                      <a:pt x="31" y="0"/>
                    </a:lnTo>
                    <a:lnTo>
                      <a:pt x="35" y="10"/>
                    </a:lnTo>
                    <a:lnTo>
                      <a:pt x="43" y="12"/>
                    </a:lnTo>
                    <a:lnTo>
                      <a:pt x="47" y="14"/>
                    </a:lnTo>
                    <a:lnTo>
                      <a:pt x="43" y="20"/>
                    </a:lnTo>
                    <a:lnTo>
                      <a:pt x="33" y="22"/>
                    </a:lnTo>
                    <a:lnTo>
                      <a:pt x="33" y="27"/>
                    </a:lnTo>
                    <a:lnTo>
                      <a:pt x="23" y="35"/>
                    </a:lnTo>
                    <a:lnTo>
                      <a:pt x="21" y="45"/>
                    </a:lnTo>
                    <a:lnTo>
                      <a:pt x="26" y="54"/>
                    </a:lnTo>
                    <a:lnTo>
                      <a:pt x="15" y="5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271"/>
              <p:cNvSpPr>
                <a:spLocks/>
              </p:cNvSpPr>
              <p:nvPr/>
            </p:nvSpPr>
            <p:spPr bwMode="auto">
              <a:xfrm>
                <a:off x="2819" y="1655"/>
                <a:ext cx="57" cy="59"/>
              </a:xfrm>
              <a:custGeom>
                <a:avLst/>
                <a:gdLst>
                  <a:gd name="T0" fmla="*/ 41 w 57"/>
                  <a:gd name="T1" fmla="*/ 38 h 59"/>
                  <a:gd name="T2" fmla="*/ 43 w 57"/>
                  <a:gd name="T3" fmla="*/ 34 h 59"/>
                  <a:gd name="T4" fmla="*/ 55 w 57"/>
                  <a:gd name="T5" fmla="*/ 27 h 59"/>
                  <a:gd name="T6" fmla="*/ 55 w 57"/>
                  <a:gd name="T7" fmla="*/ 17 h 59"/>
                  <a:gd name="T8" fmla="*/ 53 w 57"/>
                  <a:gd name="T9" fmla="*/ 13 h 59"/>
                  <a:gd name="T10" fmla="*/ 57 w 57"/>
                  <a:gd name="T11" fmla="*/ 4 h 59"/>
                  <a:gd name="T12" fmla="*/ 55 w 57"/>
                  <a:gd name="T13" fmla="*/ 0 h 59"/>
                  <a:gd name="T14" fmla="*/ 40 w 57"/>
                  <a:gd name="T15" fmla="*/ 0 h 59"/>
                  <a:gd name="T16" fmla="*/ 32 w 57"/>
                  <a:gd name="T17" fmla="*/ 6 h 59"/>
                  <a:gd name="T18" fmla="*/ 32 w 57"/>
                  <a:gd name="T19" fmla="*/ 9 h 59"/>
                  <a:gd name="T20" fmla="*/ 38 w 57"/>
                  <a:gd name="T21" fmla="*/ 15 h 59"/>
                  <a:gd name="T22" fmla="*/ 36 w 57"/>
                  <a:gd name="T23" fmla="*/ 19 h 59"/>
                  <a:gd name="T24" fmla="*/ 30 w 57"/>
                  <a:gd name="T25" fmla="*/ 25 h 59"/>
                  <a:gd name="T26" fmla="*/ 28 w 57"/>
                  <a:gd name="T27" fmla="*/ 19 h 59"/>
                  <a:gd name="T28" fmla="*/ 32 w 57"/>
                  <a:gd name="T29" fmla="*/ 15 h 59"/>
                  <a:gd name="T30" fmla="*/ 28 w 57"/>
                  <a:gd name="T31" fmla="*/ 13 h 59"/>
                  <a:gd name="T32" fmla="*/ 22 w 57"/>
                  <a:gd name="T33" fmla="*/ 13 h 59"/>
                  <a:gd name="T34" fmla="*/ 19 w 57"/>
                  <a:gd name="T35" fmla="*/ 27 h 59"/>
                  <a:gd name="T36" fmla="*/ 13 w 57"/>
                  <a:gd name="T37" fmla="*/ 34 h 59"/>
                  <a:gd name="T38" fmla="*/ 11 w 57"/>
                  <a:gd name="T39" fmla="*/ 40 h 59"/>
                  <a:gd name="T40" fmla="*/ 13 w 57"/>
                  <a:gd name="T41" fmla="*/ 42 h 59"/>
                  <a:gd name="T42" fmla="*/ 9 w 57"/>
                  <a:gd name="T43" fmla="*/ 46 h 59"/>
                  <a:gd name="T44" fmla="*/ 5 w 57"/>
                  <a:gd name="T45" fmla="*/ 46 h 59"/>
                  <a:gd name="T46" fmla="*/ 0 w 57"/>
                  <a:gd name="T47" fmla="*/ 48 h 59"/>
                  <a:gd name="T48" fmla="*/ 7 w 57"/>
                  <a:gd name="T49" fmla="*/ 50 h 59"/>
                  <a:gd name="T50" fmla="*/ 15 w 57"/>
                  <a:gd name="T51" fmla="*/ 48 h 59"/>
                  <a:gd name="T52" fmla="*/ 20 w 57"/>
                  <a:gd name="T53" fmla="*/ 44 h 59"/>
                  <a:gd name="T54" fmla="*/ 24 w 57"/>
                  <a:gd name="T55" fmla="*/ 46 h 59"/>
                  <a:gd name="T56" fmla="*/ 32 w 57"/>
                  <a:gd name="T57" fmla="*/ 46 h 59"/>
                  <a:gd name="T58" fmla="*/ 34 w 57"/>
                  <a:gd name="T59" fmla="*/ 56 h 59"/>
                  <a:gd name="T60" fmla="*/ 38 w 57"/>
                  <a:gd name="T61" fmla="*/ 59 h 59"/>
                  <a:gd name="T62" fmla="*/ 38 w 57"/>
                  <a:gd name="T63" fmla="*/ 56 h 59"/>
                  <a:gd name="T64" fmla="*/ 40 w 57"/>
                  <a:gd name="T65" fmla="*/ 52 h 59"/>
                  <a:gd name="T66" fmla="*/ 43 w 57"/>
                  <a:gd name="T67" fmla="*/ 42 h 59"/>
                  <a:gd name="T68" fmla="*/ 41 w 57"/>
                  <a:gd name="T69" fmla="*/ 38 h 59"/>
                  <a:gd name="T70" fmla="*/ 41 w 57"/>
                  <a:gd name="T71" fmla="*/ 38 h 59"/>
                  <a:gd name="T72" fmla="*/ 41 w 57"/>
                  <a:gd name="T73" fmla="*/ 3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" h="59">
                    <a:moveTo>
                      <a:pt x="41" y="38"/>
                    </a:moveTo>
                    <a:lnTo>
                      <a:pt x="43" y="34"/>
                    </a:lnTo>
                    <a:lnTo>
                      <a:pt x="55" y="27"/>
                    </a:lnTo>
                    <a:lnTo>
                      <a:pt x="55" y="17"/>
                    </a:lnTo>
                    <a:lnTo>
                      <a:pt x="53" y="13"/>
                    </a:lnTo>
                    <a:lnTo>
                      <a:pt x="57" y="4"/>
                    </a:lnTo>
                    <a:lnTo>
                      <a:pt x="55" y="0"/>
                    </a:lnTo>
                    <a:lnTo>
                      <a:pt x="40" y="0"/>
                    </a:lnTo>
                    <a:lnTo>
                      <a:pt x="32" y="6"/>
                    </a:lnTo>
                    <a:lnTo>
                      <a:pt x="32" y="9"/>
                    </a:lnTo>
                    <a:lnTo>
                      <a:pt x="38" y="15"/>
                    </a:lnTo>
                    <a:lnTo>
                      <a:pt x="36" y="19"/>
                    </a:lnTo>
                    <a:lnTo>
                      <a:pt x="30" y="25"/>
                    </a:lnTo>
                    <a:lnTo>
                      <a:pt x="28" y="19"/>
                    </a:lnTo>
                    <a:lnTo>
                      <a:pt x="32" y="15"/>
                    </a:lnTo>
                    <a:lnTo>
                      <a:pt x="28" y="13"/>
                    </a:lnTo>
                    <a:lnTo>
                      <a:pt x="22" y="13"/>
                    </a:lnTo>
                    <a:lnTo>
                      <a:pt x="19" y="27"/>
                    </a:lnTo>
                    <a:lnTo>
                      <a:pt x="13" y="34"/>
                    </a:lnTo>
                    <a:lnTo>
                      <a:pt x="11" y="40"/>
                    </a:lnTo>
                    <a:lnTo>
                      <a:pt x="13" y="42"/>
                    </a:lnTo>
                    <a:lnTo>
                      <a:pt x="9" y="46"/>
                    </a:lnTo>
                    <a:lnTo>
                      <a:pt x="5" y="46"/>
                    </a:lnTo>
                    <a:lnTo>
                      <a:pt x="0" y="48"/>
                    </a:lnTo>
                    <a:lnTo>
                      <a:pt x="7" y="50"/>
                    </a:lnTo>
                    <a:lnTo>
                      <a:pt x="15" y="48"/>
                    </a:lnTo>
                    <a:lnTo>
                      <a:pt x="20" y="44"/>
                    </a:lnTo>
                    <a:lnTo>
                      <a:pt x="24" y="46"/>
                    </a:lnTo>
                    <a:lnTo>
                      <a:pt x="32" y="46"/>
                    </a:lnTo>
                    <a:lnTo>
                      <a:pt x="34" y="56"/>
                    </a:lnTo>
                    <a:lnTo>
                      <a:pt x="38" y="59"/>
                    </a:lnTo>
                    <a:lnTo>
                      <a:pt x="38" y="56"/>
                    </a:lnTo>
                    <a:lnTo>
                      <a:pt x="40" y="52"/>
                    </a:lnTo>
                    <a:lnTo>
                      <a:pt x="43" y="42"/>
                    </a:lnTo>
                    <a:lnTo>
                      <a:pt x="41" y="38"/>
                    </a:lnTo>
                    <a:lnTo>
                      <a:pt x="41" y="38"/>
                    </a:lnTo>
                    <a:lnTo>
                      <a:pt x="41" y="3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272"/>
              <p:cNvSpPr>
                <a:spLocks/>
              </p:cNvSpPr>
              <p:nvPr/>
            </p:nvSpPr>
            <p:spPr bwMode="auto">
              <a:xfrm>
                <a:off x="2859" y="1726"/>
                <a:ext cx="9" cy="21"/>
              </a:xfrm>
              <a:custGeom>
                <a:avLst/>
                <a:gdLst>
                  <a:gd name="T0" fmla="*/ 7 w 9"/>
                  <a:gd name="T1" fmla="*/ 8 h 21"/>
                  <a:gd name="T2" fmla="*/ 4 w 9"/>
                  <a:gd name="T3" fmla="*/ 0 h 21"/>
                  <a:gd name="T4" fmla="*/ 4 w 9"/>
                  <a:gd name="T5" fmla="*/ 0 h 21"/>
                  <a:gd name="T6" fmla="*/ 0 w 9"/>
                  <a:gd name="T7" fmla="*/ 4 h 21"/>
                  <a:gd name="T8" fmla="*/ 0 w 9"/>
                  <a:gd name="T9" fmla="*/ 10 h 21"/>
                  <a:gd name="T10" fmla="*/ 0 w 9"/>
                  <a:gd name="T11" fmla="*/ 20 h 21"/>
                  <a:gd name="T12" fmla="*/ 9 w 9"/>
                  <a:gd name="T13" fmla="*/ 21 h 21"/>
                  <a:gd name="T14" fmla="*/ 7 w 9"/>
                  <a:gd name="T15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21">
                    <a:moveTo>
                      <a:pt x="7" y="8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20"/>
                    </a:lnTo>
                    <a:lnTo>
                      <a:pt x="9" y="21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273"/>
              <p:cNvSpPr>
                <a:spLocks/>
              </p:cNvSpPr>
              <p:nvPr/>
            </p:nvSpPr>
            <p:spPr bwMode="auto">
              <a:xfrm>
                <a:off x="2811" y="1699"/>
                <a:ext cx="52" cy="46"/>
              </a:xfrm>
              <a:custGeom>
                <a:avLst/>
                <a:gdLst>
                  <a:gd name="T0" fmla="*/ 47 w 52"/>
                  <a:gd name="T1" fmla="*/ 31 h 46"/>
                  <a:gd name="T2" fmla="*/ 47 w 52"/>
                  <a:gd name="T3" fmla="*/ 46 h 46"/>
                  <a:gd name="T4" fmla="*/ 38 w 52"/>
                  <a:gd name="T5" fmla="*/ 36 h 46"/>
                  <a:gd name="T6" fmla="*/ 28 w 52"/>
                  <a:gd name="T7" fmla="*/ 33 h 46"/>
                  <a:gd name="T8" fmla="*/ 23 w 52"/>
                  <a:gd name="T9" fmla="*/ 31 h 46"/>
                  <a:gd name="T10" fmla="*/ 9 w 52"/>
                  <a:gd name="T11" fmla="*/ 21 h 46"/>
                  <a:gd name="T12" fmla="*/ 0 w 52"/>
                  <a:gd name="T13" fmla="*/ 11 h 46"/>
                  <a:gd name="T14" fmla="*/ 5 w 52"/>
                  <a:gd name="T15" fmla="*/ 6 h 46"/>
                  <a:gd name="T16" fmla="*/ 8 w 52"/>
                  <a:gd name="T17" fmla="*/ 4 h 46"/>
                  <a:gd name="T18" fmla="*/ 15 w 52"/>
                  <a:gd name="T19" fmla="*/ 6 h 46"/>
                  <a:gd name="T20" fmla="*/ 23 w 52"/>
                  <a:gd name="T21" fmla="*/ 4 h 46"/>
                  <a:gd name="T22" fmla="*/ 28 w 52"/>
                  <a:gd name="T23" fmla="*/ 0 h 46"/>
                  <a:gd name="T24" fmla="*/ 32 w 52"/>
                  <a:gd name="T25" fmla="*/ 3 h 46"/>
                  <a:gd name="T26" fmla="*/ 40 w 52"/>
                  <a:gd name="T27" fmla="*/ 3 h 46"/>
                  <a:gd name="T28" fmla="*/ 42 w 52"/>
                  <a:gd name="T29" fmla="*/ 12 h 46"/>
                  <a:gd name="T30" fmla="*/ 45 w 52"/>
                  <a:gd name="T31" fmla="*/ 16 h 46"/>
                  <a:gd name="T32" fmla="*/ 45 w 52"/>
                  <a:gd name="T33" fmla="*/ 12 h 46"/>
                  <a:gd name="T34" fmla="*/ 50 w 52"/>
                  <a:gd name="T35" fmla="*/ 18 h 46"/>
                  <a:gd name="T36" fmla="*/ 52 w 52"/>
                  <a:gd name="T37" fmla="*/ 27 h 46"/>
                  <a:gd name="T38" fmla="*/ 52 w 52"/>
                  <a:gd name="T39" fmla="*/ 27 h 46"/>
                  <a:gd name="T40" fmla="*/ 47 w 52"/>
                  <a:gd name="T41" fmla="*/ 3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" h="46">
                    <a:moveTo>
                      <a:pt x="47" y="31"/>
                    </a:moveTo>
                    <a:lnTo>
                      <a:pt x="47" y="46"/>
                    </a:lnTo>
                    <a:lnTo>
                      <a:pt x="38" y="36"/>
                    </a:lnTo>
                    <a:lnTo>
                      <a:pt x="28" y="33"/>
                    </a:lnTo>
                    <a:lnTo>
                      <a:pt x="23" y="31"/>
                    </a:lnTo>
                    <a:lnTo>
                      <a:pt x="9" y="21"/>
                    </a:lnTo>
                    <a:lnTo>
                      <a:pt x="0" y="11"/>
                    </a:lnTo>
                    <a:lnTo>
                      <a:pt x="5" y="6"/>
                    </a:lnTo>
                    <a:lnTo>
                      <a:pt x="8" y="4"/>
                    </a:lnTo>
                    <a:lnTo>
                      <a:pt x="15" y="6"/>
                    </a:lnTo>
                    <a:lnTo>
                      <a:pt x="23" y="4"/>
                    </a:lnTo>
                    <a:lnTo>
                      <a:pt x="28" y="0"/>
                    </a:lnTo>
                    <a:lnTo>
                      <a:pt x="32" y="3"/>
                    </a:lnTo>
                    <a:lnTo>
                      <a:pt x="40" y="3"/>
                    </a:lnTo>
                    <a:lnTo>
                      <a:pt x="42" y="12"/>
                    </a:lnTo>
                    <a:lnTo>
                      <a:pt x="45" y="16"/>
                    </a:lnTo>
                    <a:lnTo>
                      <a:pt x="45" y="12"/>
                    </a:lnTo>
                    <a:lnTo>
                      <a:pt x="50" y="18"/>
                    </a:lnTo>
                    <a:lnTo>
                      <a:pt x="52" y="27"/>
                    </a:lnTo>
                    <a:lnTo>
                      <a:pt x="52" y="27"/>
                    </a:lnTo>
                    <a:lnTo>
                      <a:pt x="47" y="3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274"/>
              <p:cNvSpPr>
                <a:spLocks/>
              </p:cNvSpPr>
              <p:nvPr/>
            </p:nvSpPr>
            <p:spPr bwMode="auto">
              <a:xfrm>
                <a:off x="2950" y="1968"/>
                <a:ext cx="42" cy="25"/>
              </a:xfrm>
              <a:custGeom>
                <a:avLst/>
                <a:gdLst>
                  <a:gd name="T0" fmla="*/ 42 w 42"/>
                  <a:gd name="T1" fmla="*/ 0 h 25"/>
                  <a:gd name="T2" fmla="*/ 39 w 42"/>
                  <a:gd name="T3" fmla="*/ 9 h 25"/>
                  <a:gd name="T4" fmla="*/ 39 w 42"/>
                  <a:gd name="T5" fmla="*/ 25 h 25"/>
                  <a:gd name="T6" fmla="*/ 20 w 42"/>
                  <a:gd name="T7" fmla="*/ 17 h 25"/>
                  <a:gd name="T8" fmla="*/ 11 w 42"/>
                  <a:gd name="T9" fmla="*/ 13 h 25"/>
                  <a:gd name="T10" fmla="*/ 2 w 42"/>
                  <a:gd name="T11" fmla="*/ 9 h 25"/>
                  <a:gd name="T12" fmla="*/ 0 w 42"/>
                  <a:gd name="T13" fmla="*/ 5 h 25"/>
                  <a:gd name="T14" fmla="*/ 5 w 42"/>
                  <a:gd name="T15" fmla="*/ 2 h 25"/>
                  <a:gd name="T16" fmla="*/ 11 w 42"/>
                  <a:gd name="T17" fmla="*/ 2 h 25"/>
                  <a:gd name="T18" fmla="*/ 17 w 42"/>
                  <a:gd name="T19" fmla="*/ 4 h 25"/>
                  <a:gd name="T20" fmla="*/ 33 w 42"/>
                  <a:gd name="T21" fmla="*/ 4 h 25"/>
                  <a:gd name="T22" fmla="*/ 42 w 42"/>
                  <a:gd name="T23" fmla="*/ 0 h 25"/>
                  <a:gd name="T24" fmla="*/ 42 w 42"/>
                  <a:gd name="T25" fmla="*/ 0 h 25"/>
                  <a:gd name="T26" fmla="*/ 42 w 42"/>
                  <a:gd name="T2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25">
                    <a:moveTo>
                      <a:pt x="42" y="0"/>
                    </a:moveTo>
                    <a:lnTo>
                      <a:pt x="39" y="9"/>
                    </a:lnTo>
                    <a:lnTo>
                      <a:pt x="39" y="25"/>
                    </a:lnTo>
                    <a:lnTo>
                      <a:pt x="20" y="17"/>
                    </a:lnTo>
                    <a:lnTo>
                      <a:pt x="11" y="13"/>
                    </a:lnTo>
                    <a:lnTo>
                      <a:pt x="2" y="9"/>
                    </a:lnTo>
                    <a:lnTo>
                      <a:pt x="0" y="5"/>
                    </a:lnTo>
                    <a:lnTo>
                      <a:pt x="5" y="2"/>
                    </a:lnTo>
                    <a:lnTo>
                      <a:pt x="11" y="2"/>
                    </a:lnTo>
                    <a:lnTo>
                      <a:pt x="17" y="4"/>
                    </a:lnTo>
                    <a:lnTo>
                      <a:pt x="33" y="4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275"/>
              <p:cNvSpPr>
                <a:spLocks/>
              </p:cNvSpPr>
              <p:nvPr/>
            </p:nvSpPr>
            <p:spPr bwMode="auto">
              <a:xfrm>
                <a:off x="2894" y="1910"/>
                <a:ext cx="18" cy="42"/>
              </a:xfrm>
              <a:custGeom>
                <a:avLst/>
                <a:gdLst>
                  <a:gd name="T0" fmla="*/ 0 w 18"/>
                  <a:gd name="T1" fmla="*/ 9 h 42"/>
                  <a:gd name="T2" fmla="*/ 9 w 18"/>
                  <a:gd name="T3" fmla="*/ 4 h 42"/>
                  <a:gd name="T4" fmla="*/ 13 w 18"/>
                  <a:gd name="T5" fmla="*/ 0 h 42"/>
                  <a:gd name="T6" fmla="*/ 15 w 18"/>
                  <a:gd name="T7" fmla="*/ 0 h 42"/>
                  <a:gd name="T8" fmla="*/ 15 w 18"/>
                  <a:gd name="T9" fmla="*/ 7 h 42"/>
                  <a:gd name="T10" fmla="*/ 18 w 18"/>
                  <a:gd name="T11" fmla="*/ 11 h 42"/>
                  <a:gd name="T12" fmla="*/ 18 w 18"/>
                  <a:gd name="T13" fmla="*/ 30 h 42"/>
                  <a:gd name="T14" fmla="*/ 17 w 18"/>
                  <a:gd name="T15" fmla="*/ 34 h 42"/>
                  <a:gd name="T16" fmla="*/ 13 w 18"/>
                  <a:gd name="T17" fmla="*/ 38 h 42"/>
                  <a:gd name="T18" fmla="*/ 7 w 18"/>
                  <a:gd name="T19" fmla="*/ 40 h 42"/>
                  <a:gd name="T20" fmla="*/ 5 w 18"/>
                  <a:gd name="T21" fmla="*/ 42 h 42"/>
                  <a:gd name="T22" fmla="*/ 1 w 18"/>
                  <a:gd name="T23" fmla="*/ 40 h 42"/>
                  <a:gd name="T24" fmla="*/ 0 w 18"/>
                  <a:gd name="T25" fmla="*/ 28 h 42"/>
                  <a:gd name="T26" fmla="*/ 1 w 18"/>
                  <a:gd name="T27" fmla="*/ 15 h 42"/>
                  <a:gd name="T28" fmla="*/ 0 w 18"/>
                  <a:gd name="T29" fmla="*/ 9 h 42"/>
                  <a:gd name="T30" fmla="*/ 0 w 18"/>
                  <a:gd name="T31" fmla="*/ 9 h 42"/>
                  <a:gd name="T32" fmla="*/ 0 w 18"/>
                  <a:gd name="T33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42">
                    <a:moveTo>
                      <a:pt x="0" y="9"/>
                    </a:moveTo>
                    <a:lnTo>
                      <a:pt x="9" y="4"/>
                    </a:lnTo>
                    <a:lnTo>
                      <a:pt x="13" y="0"/>
                    </a:lnTo>
                    <a:lnTo>
                      <a:pt x="15" y="0"/>
                    </a:lnTo>
                    <a:lnTo>
                      <a:pt x="15" y="7"/>
                    </a:lnTo>
                    <a:lnTo>
                      <a:pt x="18" y="11"/>
                    </a:lnTo>
                    <a:lnTo>
                      <a:pt x="18" y="30"/>
                    </a:lnTo>
                    <a:lnTo>
                      <a:pt x="17" y="34"/>
                    </a:lnTo>
                    <a:lnTo>
                      <a:pt x="13" y="38"/>
                    </a:lnTo>
                    <a:lnTo>
                      <a:pt x="7" y="40"/>
                    </a:lnTo>
                    <a:lnTo>
                      <a:pt x="5" y="42"/>
                    </a:lnTo>
                    <a:lnTo>
                      <a:pt x="1" y="40"/>
                    </a:lnTo>
                    <a:lnTo>
                      <a:pt x="0" y="28"/>
                    </a:lnTo>
                    <a:lnTo>
                      <a:pt x="1" y="15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276"/>
              <p:cNvSpPr>
                <a:spLocks/>
              </p:cNvSpPr>
              <p:nvPr/>
            </p:nvSpPr>
            <p:spPr bwMode="auto">
              <a:xfrm>
                <a:off x="2869" y="1799"/>
                <a:ext cx="171" cy="177"/>
              </a:xfrm>
              <a:custGeom>
                <a:avLst/>
                <a:gdLst>
                  <a:gd name="T0" fmla="*/ 28 w 171"/>
                  <a:gd name="T1" fmla="*/ 53 h 177"/>
                  <a:gd name="T2" fmla="*/ 48 w 171"/>
                  <a:gd name="T3" fmla="*/ 53 h 177"/>
                  <a:gd name="T4" fmla="*/ 57 w 171"/>
                  <a:gd name="T5" fmla="*/ 80 h 177"/>
                  <a:gd name="T6" fmla="*/ 69 w 171"/>
                  <a:gd name="T7" fmla="*/ 93 h 177"/>
                  <a:gd name="T8" fmla="*/ 81 w 171"/>
                  <a:gd name="T9" fmla="*/ 101 h 177"/>
                  <a:gd name="T10" fmla="*/ 96 w 171"/>
                  <a:gd name="T11" fmla="*/ 115 h 177"/>
                  <a:gd name="T12" fmla="*/ 107 w 171"/>
                  <a:gd name="T13" fmla="*/ 122 h 177"/>
                  <a:gd name="T14" fmla="*/ 114 w 171"/>
                  <a:gd name="T15" fmla="*/ 124 h 177"/>
                  <a:gd name="T16" fmla="*/ 121 w 171"/>
                  <a:gd name="T17" fmla="*/ 134 h 177"/>
                  <a:gd name="T18" fmla="*/ 131 w 171"/>
                  <a:gd name="T19" fmla="*/ 136 h 177"/>
                  <a:gd name="T20" fmla="*/ 135 w 171"/>
                  <a:gd name="T21" fmla="*/ 150 h 177"/>
                  <a:gd name="T22" fmla="*/ 131 w 171"/>
                  <a:gd name="T23" fmla="*/ 167 h 177"/>
                  <a:gd name="T24" fmla="*/ 133 w 171"/>
                  <a:gd name="T25" fmla="*/ 177 h 177"/>
                  <a:gd name="T26" fmla="*/ 146 w 171"/>
                  <a:gd name="T27" fmla="*/ 161 h 177"/>
                  <a:gd name="T28" fmla="*/ 152 w 171"/>
                  <a:gd name="T29" fmla="*/ 150 h 177"/>
                  <a:gd name="T30" fmla="*/ 146 w 171"/>
                  <a:gd name="T31" fmla="*/ 130 h 177"/>
                  <a:gd name="T32" fmla="*/ 160 w 171"/>
                  <a:gd name="T33" fmla="*/ 132 h 177"/>
                  <a:gd name="T34" fmla="*/ 171 w 171"/>
                  <a:gd name="T35" fmla="*/ 136 h 177"/>
                  <a:gd name="T36" fmla="*/ 162 w 171"/>
                  <a:gd name="T37" fmla="*/ 122 h 177"/>
                  <a:gd name="T38" fmla="*/ 152 w 171"/>
                  <a:gd name="T39" fmla="*/ 115 h 177"/>
                  <a:gd name="T40" fmla="*/ 137 w 171"/>
                  <a:gd name="T41" fmla="*/ 109 h 177"/>
                  <a:gd name="T42" fmla="*/ 121 w 171"/>
                  <a:gd name="T43" fmla="*/ 97 h 177"/>
                  <a:gd name="T44" fmla="*/ 101 w 171"/>
                  <a:gd name="T45" fmla="*/ 74 h 177"/>
                  <a:gd name="T46" fmla="*/ 80 w 171"/>
                  <a:gd name="T47" fmla="*/ 53 h 177"/>
                  <a:gd name="T48" fmla="*/ 80 w 171"/>
                  <a:gd name="T49" fmla="*/ 36 h 177"/>
                  <a:gd name="T50" fmla="*/ 101 w 171"/>
                  <a:gd name="T51" fmla="*/ 29 h 177"/>
                  <a:gd name="T52" fmla="*/ 104 w 171"/>
                  <a:gd name="T53" fmla="*/ 29 h 177"/>
                  <a:gd name="T54" fmla="*/ 104 w 171"/>
                  <a:gd name="T55" fmla="*/ 21 h 177"/>
                  <a:gd name="T56" fmla="*/ 101 w 171"/>
                  <a:gd name="T57" fmla="*/ 8 h 177"/>
                  <a:gd name="T58" fmla="*/ 84 w 171"/>
                  <a:gd name="T59" fmla="*/ 4 h 177"/>
                  <a:gd name="T60" fmla="*/ 72 w 171"/>
                  <a:gd name="T61" fmla="*/ 0 h 177"/>
                  <a:gd name="T62" fmla="*/ 53 w 171"/>
                  <a:gd name="T63" fmla="*/ 4 h 177"/>
                  <a:gd name="T64" fmla="*/ 32 w 171"/>
                  <a:gd name="T65" fmla="*/ 11 h 177"/>
                  <a:gd name="T66" fmla="*/ 20 w 171"/>
                  <a:gd name="T67" fmla="*/ 9 h 177"/>
                  <a:gd name="T68" fmla="*/ 15 w 171"/>
                  <a:gd name="T69" fmla="*/ 23 h 177"/>
                  <a:gd name="T70" fmla="*/ 4 w 171"/>
                  <a:gd name="T71" fmla="*/ 39 h 177"/>
                  <a:gd name="T72" fmla="*/ 13 w 171"/>
                  <a:gd name="T73" fmla="*/ 55 h 177"/>
                  <a:gd name="T74" fmla="*/ 19 w 171"/>
                  <a:gd name="T75" fmla="*/ 6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1" h="177">
                    <a:moveTo>
                      <a:pt x="19" y="63"/>
                    </a:moveTo>
                    <a:lnTo>
                      <a:pt x="28" y="53"/>
                    </a:lnTo>
                    <a:lnTo>
                      <a:pt x="42" y="51"/>
                    </a:lnTo>
                    <a:lnTo>
                      <a:pt x="48" y="53"/>
                    </a:lnTo>
                    <a:lnTo>
                      <a:pt x="57" y="66"/>
                    </a:lnTo>
                    <a:lnTo>
                      <a:pt x="57" y="80"/>
                    </a:lnTo>
                    <a:lnTo>
                      <a:pt x="66" y="86"/>
                    </a:lnTo>
                    <a:lnTo>
                      <a:pt x="69" y="93"/>
                    </a:lnTo>
                    <a:lnTo>
                      <a:pt x="75" y="101"/>
                    </a:lnTo>
                    <a:lnTo>
                      <a:pt x="81" y="101"/>
                    </a:lnTo>
                    <a:lnTo>
                      <a:pt x="84" y="107"/>
                    </a:lnTo>
                    <a:lnTo>
                      <a:pt x="96" y="115"/>
                    </a:lnTo>
                    <a:lnTo>
                      <a:pt x="101" y="115"/>
                    </a:lnTo>
                    <a:lnTo>
                      <a:pt x="107" y="122"/>
                    </a:lnTo>
                    <a:lnTo>
                      <a:pt x="110" y="122"/>
                    </a:lnTo>
                    <a:lnTo>
                      <a:pt x="114" y="124"/>
                    </a:lnTo>
                    <a:lnTo>
                      <a:pt x="120" y="126"/>
                    </a:lnTo>
                    <a:lnTo>
                      <a:pt x="121" y="134"/>
                    </a:lnTo>
                    <a:lnTo>
                      <a:pt x="125" y="136"/>
                    </a:lnTo>
                    <a:lnTo>
                      <a:pt x="131" y="136"/>
                    </a:lnTo>
                    <a:lnTo>
                      <a:pt x="135" y="142"/>
                    </a:lnTo>
                    <a:lnTo>
                      <a:pt x="135" y="150"/>
                    </a:lnTo>
                    <a:lnTo>
                      <a:pt x="139" y="157"/>
                    </a:lnTo>
                    <a:lnTo>
                      <a:pt x="131" y="167"/>
                    </a:lnTo>
                    <a:lnTo>
                      <a:pt x="129" y="173"/>
                    </a:lnTo>
                    <a:lnTo>
                      <a:pt x="133" y="177"/>
                    </a:lnTo>
                    <a:lnTo>
                      <a:pt x="143" y="169"/>
                    </a:lnTo>
                    <a:lnTo>
                      <a:pt x="146" y="161"/>
                    </a:lnTo>
                    <a:lnTo>
                      <a:pt x="152" y="157"/>
                    </a:lnTo>
                    <a:lnTo>
                      <a:pt x="152" y="150"/>
                    </a:lnTo>
                    <a:lnTo>
                      <a:pt x="144" y="142"/>
                    </a:lnTo>
                    <a:lnTo>
                      <a:pt x="146" y="130"/>
                    </a:lnTo>
                    <a:lnTo>
                      <a:pt x="154" y="130"/>
                    </a:lnTo>
                    <a:lnTo>
                      <a:pt x="160" y="132"/>
                    </a:lnTo>
                    <a:lnTo>
                      <a:pt x="169" y="138"/>
                    </a:lnTo>
                    <a:lnTo>
                      <a:pt x="171" y="136"/>
                    </a:lnTo>
                    <a:lnTo>
                      <a:pt x="171" y="130"/>
                    </a:lnTo>
                    <a:lnTo>
                      <a:pt x="162" y="122"/>
                    </a:lnTo>
                    <a:lnTo>
                      <a:pt x="152" y="119"/>
                    </a:lnTo>
                    <a:lnTo>
                      <a:pt x="152" y="115"/>
                    </a:lnTo>
                    <a:lnTo>
                      <a:pt x="141" y="113"/>
                    </a:lnTo>
                    <a:lnTo>
                      <a:pt x="137" y="109"/>
                    </a:lnTo>
                    <a:lnTo>
                      <a:pt x="133" y="101"/>
                    </a:lnTo>
                    <a:lnTo>
                      <a:pt x="121" y="97"/>
                    </a:lnTo>
                    <a:lnTo>
                      <a:pt x="108" y="90"/>
                    </a:lnTo>
                    <a:lnTo>
                      <a:pt x="101" y="74"/>
                    </a:lnTo>
                    <a:lnTo>
                      <a:pt x="95" y="65"/>
                    </a:lnTo>
                    <a:lnTo>
                      <a:pt x="80" y="53"/>
                    </a:lnTo>
                    <a:lnTo>
                      <a:pt x="81" y="39"/>
                    </a:lnTo>
                    <a:lnTo>
                      <a:pt x="80" y="36"/>
                    </a:lnTo>
                    <a:lnTo>
                      <a:pt x="86" y="30"/>
                    </a:lnTo>
                    <a:lnTo>
                      <a:pt x="101" y="29"/>
                    </a:lnTo>
                    <a:lnTo>
                      <a:pt x="101" y="38"/>
                    </a:lnTo>
                    <a:lnTo>
                      <a:pt x="104" y="29"/>
                    </a:lnTo>
                    <a:lnTo>
                      <a:pt x="104" y="24"/>
                    </a:lnTo>
                    <a:lnTo>
                      <a:pt x="104" y="21"/>
                    </a:lnTo>
                    <a:lnTo>
                      <a:pt x="101" y="15"/>
                    </a:lnTo>
                    <a:lnTo>
                      <a:pt x="101" y="8"/>
                    </a:lnTo>
                    <a:lnTo>
                      <a:pt x="87" y="4"/>
                    </a:lnTo>
                    <a:lnTo>
                      <a:pt x="84" y="4"/>
                    </a:lnTo>
                    <a:lnTo>
                      <a:pt x="78" y="0"/>
                    </a:lnTo>
                    <a:lnTo>
                      <a:pt x="72" y="0"/>
                    </a:lnTo>
                    <a:lnTo>
                      <a:pt x="66" y="4"/>
                    </a:lnTo>
                    <a:lnTo>
                      <a:pt x="53" y="4"/>
                    </a:lnTo>
                    <a:lnTo>
                      <a:pt x="48" y="13"/>
                    </a:lnTo>
                    <a:lnTo>
                      <a:pt x="32" y="11"/>
                    </a:lnTo>
                    <a:lnTo>
                      <a:pt x="26" y="8"/>
                    </a:lnTo>
                    <a:lnTo>
                      <a:pt x="20" y="9"/>
                    </a:lnTo>
                    <a:lnTo>
                      <a:pt x="19" y="21"/>
                    </a:lnTo>
                    <a:lnTo>
                      <a:pt x="15" y="23"/>
                    </a:lnTo>
                    <a:lnTo>
                      <a:pt x="0" y="23"/>
                    </a:lnTo>
                    <a:lnTo>
                      <a:pt x="4" y="39"/>
                    </a:lnTo>
                    <a:lnTo>
                      <a:pt x="5" y="53"/>
                    </a:lnTo>
                    <a:lnTo>
                      <a:pt x="13" y="55"/>
                    </a:lnTo>
                    <a:lnTo>
                      <a:pt x="19" y="63"/>
                    </a:lnTo>
                    <a:lnTo>
                      <a:pt x="19" y="63"/>
                    </a:lnTo>
                    <a:lnTo>
                      <a:pt x="19" y="6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277"/>
              <p:cNvSpPr>
                <a:spLocks/>
              </p:cNvSpPr>
              <p:nvPr/>
            </p:nvSpPr>
            <p:spPr bwMode="auto">
              <a:xfrm>
                <a:off x="2970" y="1799"/>
                <a:ext cx="40" cy="24"/>
              </a:xfrm>
              <a:custGeom>
                <a:avLst/>
                <a:gdLst>
                  <a:gd name="T0" fmla="*/ 40 w 40"/>
                  <a:gd name="T1" fmla="*/ 4 h 24"/>
                  <a:gd name="T2" fmla="*/ 35 w 40"/>
                  <a:gd name="T3" fmla="*/ 8 h 24"/>
                  <a:gd name="T4" fmla="*/ 35 w 40"/>
                  <a:gd name="T5" fmla="*/ 13 h 24"/>
                  <a:gd name="T6" fmla="*/ 29 w 40"/>
                  <a:gd name="T7" fmla="*/ 24 h 24"/>
                  <a:gd name="T8" fmla="*/ 3 w 40"/>
                  <a:gd name="T9" fmla="*/ 24 h 24"/>
                  <a:gd name="T10" fmla="*/ 3 w 40"/>
                  <a:gd name="T11" fmla="*/ 21 h 24"/>
                  <a:gd name="T12" fmla="*/ 0 w 40"/>
                  <a:gd name="T13" fmla="*/ 15 h 24"/>
                  <a:gd name="T14" fmla="*/ 0 w 40"/>
                  <a:gd name="T15" fmla="*/ 8 h 24"/>
                  <a:gd name="T16" fmla="*/ 9 w 40"/>
                  <a:gd name="T17" fmla="*/ 12 h 24"/>
                  <a:gd name="T18" fmla="*/ 25 w 40"/>
                  <a:gd name="T19" fmla="*/ 2 h 24"/>
                  <a:gd name="T20" fmla="*/ 38 w 40"/>
                  <a:gd name="T21" fmla="*/ 0 h 24"/>
                  <a:gd name="T22" fmla="*/ 40 w 40"/>
                  <a:gd name="T23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4">
                    <a:moveTo>
                      <a:pt x="40" y="4"/>
                    </a:moveTo>
                    <a:lnTo>
                      <a:pt x="35" y="8"/>
                    </a:lnTo>
                    <a:lnTo>
                      <a:pt x="35" y="13"/>
                    </a:lnTo>
                    <a:lnTo>
                      <a:pt x="29" y="24"/>
                    </a:lnTo>
                    <a:lnTo>
                      <a:pt x="3" y="24"/>
                    </a:lnTo>
                    <a:lnTo>
                      <a:pt x="3" y="21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9" y="12"/>
                    </a:lnTo>
                    <a:lnTo>
                      <a:pt x="25" y="2"/>
                    </a:lnTo>
                    <a:lnTo>
                      <a:pt x="38" y="0"/>
                    </a:lnTo>
                    <a:lnTo>
                      <a:pt x="4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278"/>
              <p:cNvSpPr>
                <a:spLocks/>
              </p:cNvSpPr>
              <p:nvPr/>
            </p:nvSpPr>
            <p:spPr bwMode="auto">
              <a:xfrm>
                <a:off x="3002" y="1829"/>
                <a:ext cx="50" cy="56"/>
              </a:xfrm>
              <a:custGeom>
                <a:avLst/>
                <a:gdLst>
                  <a:gd name="T0" fmla="*/ 35 w 50"/>
                  <a:gd name="T1" fmla="*/ 56 h 56"/>
                  <a:gd name="T2" fmla="*/ 29 w 50"/>
                  <a:gd name="T3" fmla="*/ 52 h 56"/>
                  <a:gd name="T4" fmla="*/ 27 w 50"/>
                  <a:gd name="T5" fmla="*/ 46 h 56"/>
                  <a:gd name="T6" fmla="*/ 14 w 50"/>
                  <a:gd name="T7" fmla="*/ 35 h 56"/>
                  <a:gd name="T8" fmla="*/ 4 w 50"/>
                  <a:gd name="T9" fmla="*/ 25 h 56"/>
                  <a:gd name="T10" fmla="*/ 0 w 50"/>
                  <a:gd name="T11" fmla="*/ 12 h 56"/>
                  <a:gd name="T12" fmla="*/ 4 w 50"/>
                  <a:gd name="T13" fmla="*/ 10 h 56"/>
                  <a:gd name="T14" fmla="*/ 10 w 50"/>
                  <a:gd name="T15" fmla="*/ 10 h 56"/>
                  <a:gd name="T16" fmla="*/ 12 w 50"/>
                  <a:gd name="T17" fmla="*/ 2 h 56"/>
                  <a:gd name="T18" fmla="*/ 18 w 50"/>
                  <a:gd name="T19" fmla="*/ 0 h 56"/>
                  <a:gd name="T20" fmla="*/ 29 w 50"/>
                  <a:gd name="T21" fmla="*/ 8 h 56"/>
                  <a:gd name="T22" fmla="*/ 46 w 50"/>
                  <a:gd name="T23" fmla="*/ 5 h 56"/>
                  <a:gd name="T24" fmla="*/ 50 w 50"/>
                  <a:gd name="T25" fmla="*/ 17 h 56"/>
                  <a:gd name="T26" fmla="*/ 50 w 50"/>
                  <a:gd name="T27" fmla="*/ 35 h 56"/>
                  <a:gd name="T28" fmla="*/ 39 w 50"/>
                  <a:gd name="T29" fmla="*/ 50 h 56"/>
                  <a:gd name="T30" fmla="*/ 35 w 50"/>
                  <a:gd name="T31" fmla="*/ 56 h 56"/>
                  <a:gd name="T32" fmla="*/ 35 w 50"/>
                  <a:gd name="T33" fmla="*/ 56 h 56"/>
                  <a:gd name="T34" fmla="*/ 35 w 50"/>
                  <a:gd name="T3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56">
                    <a:moveTo>
                      <a:pt x="35" y="56"/>
                    </a:moveTo>
                    <a:lnTo>
                      <a:pt x="29" y="52"/>
                    </a:lnTo>
                    <a:lnTo>
                      <a:pt x="27" y="46"/>
                    </a:lnTo>
                    <a:lnTo>
                      <a:pt x="14" y="35"/>
                    </a:lnTo>
                    <a:lnTo>
                      <a:pt x="4" y="25"/>
                    </a:lnTo>
                    <a:lnTo>
                      <a:pt x="0" y="12"/>
                    </a:lnTo>
                    <a:lnTo>
                      <a:pt x="4" y="10"/>
                    </a:lnTo>
                    <a:lnTo>
                      <a:pt x="10" y="10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29" y="8"/>
                    </a:lnTo>
                    <a:lnTo>
                      <a:pt x="46" y="5"/>
                    </a:lnTo>
                    <a:lnTo>
                      <a:pt x="50" y="17"/>
                    </a:lnTo>
                    <a:lnTo>
                      <a:pt x="50" y="35"/>
                    </a:lnTo>
                    <a:lnTo>
                      <a:pt x="39" y="50"/>
                    </a:lnTo>
                    <a:lnTo>
                      <a:pt x="35" y="56"/>
                    </a:lnTo>
                    <a:lnTo>
                      <a:pt x="35" y="56"/>
                    </a:lnTo>
                    <a:lnTo>
                      <a:pt x="35" y="5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279"/>
              <p:cNvSpPr>
                <a:spLocks/>
              </p:cNvSpPr>
              <p:nvPr/>
            </p:nvSpPr>
            <p:spPr bwMode="auto">
              <a:xfrm>
                <a:off x="3037" y="1812"/>
                <a:ext cx="69" cy="84"/>
              </a:xfrm>
              <a:custGeom>
                <a:avLst/>
                <a:gdLst>
                  <a:gd name="T0" fmla="*/ 31 w 69"/>
                  <a:gd name="T1" fmla="*/ 0 h 84"/>
                  <a:gd name="T2" fmla="*/ 27 w 69"/>
                  <a:gd name="T3" fmla="*/ 0 h 84"/>
                  <a:gd name="T4" fmla="*/ 10 w 69"/>
                  <a:gd name="T5" fmla="*/ 4 h 84"/>
                  <a:gd name="T6" fmla="*/ 8 w 69"/>
                  <a:gd name="T7" fmla="*/ 8 h 84"/>
                  <a:gd name="T8" fmla="*/ 12 w 69"/>
                  <a:gd name="T9" fmla="*/ 22 h 84"/>
                  <a:gd name="T10" fmla="*/ 16 w 69"/>
                  <a:gd name="T11" fmla="*/ 34 h 84"/>
                  <a:gd name="T12" fmla="*/ 16 w 69"/>
                  <a:gd name="T13" fmla="*/ 51 h 84"/>
                  <a:gd name="T14" fmla="*/ 4 w 69"/>
                  <a:gd name="T15" fmla="*/ 66 h 84"/>
                  <a:gd name="T16" fmla="*/ 0 w 69"/>
                  <a:gd name="T17" fmla="*/ 72 h 84"/>
                  <a:gd name="T18" fmla="*/ 0 w 69"/>
                  <a:gd name="T19" fmla="*/ 76 h 84"/>
                  <a:gd name="T20" fmla="*/ 12 w 69"/>
                  <a:gd name="T21" fmla="*/ 82 h 84"/>
                  <a:gd name="T22" fmla="*/ 16 w 69"/>
                  <a:gd name="T23" fmla="*/ 76 h 84"/>
                  <a:gd name="T24" fmla="*/ 22 w 69"/>
                  <a:gd name="T25" fmla="*/ 72 h 84"/>
                  <a:gd name="T26" fmla="*/ 31 w 69"/>
                  <a:gd name="T27" fmla="*/ 74 h 84"/>
                  <a:gd name="T28" fmla="*/ 37 w 69"/>
                  <a:gd name="T29" fmla="*/ 84 h 84"/>
                  <a:gd name="T30" fmla="*/ 48 w 69"/>
                  <a:gd name="T31" fmla="*/ 76 h 84"/>
                  <a:gd name="T32" fmla="*/ 64 w 69"/>
                  <a:gd name="T33" fmla="*/ 72 h 84"/>
                  <a:gd name="T34" fmla="*/ 69 w 69"/>
                  <a:gd name="T35" fmla="*/ 59 h 84"/>
                  <a:gd name="T36" fmla="*/ 62 w 69"/>
                  <a:gd name="T37" fmla="*/ 51 h 84"/>
                  <a:gd name="T38" fmla="*/ 65 w 69"/>
                  <a:gd name="T39" fmla="*/ 41 h 84"/>
                  <a:gd name="T40" fmla="*/ 57 w 69"/>
                  <a:gd name="T41" fmla="*/ 32 h 84"/>
                  <a:gd name="T42" fmla="*/ 38 w 69"/>
                  <a:gd name="T43" fmla="*/ 28 h 84"/>
                  <a:gd name="T44" fmla="*/ 36 w 69"/>
                  <a:gd name="T45" fmla="*/ 13 h 84"/>
                  <a:gd name="T46" fmla="*/ 31 w 69"/>
                  <a:gd name="T47" fmla="*/ 0 h 84"/>
                  <a:gd name="T48" fmla="*/ 31 w 69"/>
                  <a:gd name="T49" fmla="*/ 0 h 84"/>
                  <a:gd name="T50" fmla="*/ 31 w 69"/>
                  <a:gd name="T5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9" h="84">
                    <a:moveTo>
                      <a:pt x="31" y="0"/>
                    </a:moveTo>
                    <a:lnTo>
                      <a:pt x="27" y="0"/>
                    </a:lnTo>
                    <a:lnTo>
                      <a:pt x="10" y="4"/>
                    </a:lnTo>
                    <a:lnTo>
                      <a:pt x="8" y="8"/>
                    </a:lnTo>
                    <a:lnTo>
                      <a:pt x="12" y="22"/>
                    </a:lnTo>
                    <a:lnTo>
                      <a:pt x="16" y="34"/>
                    </a:lnTo>
                    <a:lnTo>
                      <a:pt x="16" y="51"/>
                    </a:lnTo>
                    <a:lnTo>
                      <a:pt x="4" y="66"/>
                    </a:lnTo>
                    <a:lnTo>
                      <a:pt x="0" y="72"/>
                    </a:lnTo>
                    <a:lnTo>
                      <a:pt x="0" y="76"/>
                    </a:lnTo>
                    <a:lnTo>
                      <a:pt x="12" y="82"/>
                    </a:lnTo>
                    <a:lnTo>
                      <a:pt x="16" y="76"/>
                    </a:lnTo>
                    <a:lnTo>
                      <a:pt x="22" y="72"/>
                    </a:lnTo>
                    <a:lnTo>
                      <a:pt x="31" y="74"/>
                    </a:lnTo>
                    <a:lnTo>
                      <a:pt x="37" y="84"/>
                    </a:lnTo>
                    <a:lnTo>
                      <a:pt x="48" y="76"/>
                    </a:lnTo>
                    <a:lnTo>
                      <a:pt x="64" y="72"/>
                    </a:lnTo>
                    <a:lnTo>
                      <a:pt x="69" y="59"/>
                    </a:lnTo>
                    <a:lnTo>
                      <a:pt x="62" y="51"/>
                    </a:lnTo>
                    <a:lnTo>
                      <a:pt x="65" y="41"/>
                    </a:lnTo>
                    <a:lnTo>
                      <a:pt x="57" y="32"/>
                    </a:lnTo>
                    <a:lnTo>
                      <a:pt x="38" y="28"/>
                    </a:lnTo>
                    <a:lnTo>
                      <a:pt x="36" y="13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280"/>
              <p:cNvSpPr>
                <a:spLocks/>
              </p:cNvSpPr>
              <p:nvPr/>
            </p:nvSpPr>
            <p:spPr bwMode="auto">
              <a:xfrm>
                <a:off x="3049" y="1885"/>
                <a:ext cx="28" cy="55"/>
              </a:xfrm>
              <a:custGeom>
                <a:avLst/>
                <a:gdLst>
                  <a:gd name="T0" fmla="*/ 25 w 28"/>
                  <a:gd name="T1" fmla="*/ 11 h 55"/>
                  <a:gd name="T2" fmla="*/ 19 w 28"/>
                  <a:gd name="T3" fmla="*/ 2 h 55"/>
                  <a:gd name="T4" fmla="*/ 10 w 28"/>
                  <a:gd name="T5" fmla="*/ 0 h 55"/>
                  <a:gd name="T6" fmla="*/ 4 w 28"/>
                  <a:gd name="T7" fmla="*/ 4 h 55"/>
                  <a:gd name="T8" fmla="*/ 0 w 28"/>
                  <a:gd name="T9" fmla="*/ 9 h 55"/>
                  <a:gd name="T10" fmla="*/ 6 w 28"/>
                  <a:gd name="T11" fmla="*/ 17 h 55"/>
                  <a:gd name="T12" fmla="*/ 6 w 28"/>
                  <a:gd name="T13" fmla="*/ 23 h 55"/>
                  <a:gd name="T14" fmla="*/ 4 w 28"/>
                  <a:gd name="T15" fmla="*/ 32 h 55"/>
                  <a:gd name="T16" fmla="*/ 6 w 28"/>
                  <a:gd name="T17" fmla="*/ 43 h 55"/>
                  <a:gd name="T18" fmla="*/ 15 w 28"/>
                  <a:gd name="T19" fmla="*/ 55 h 55"/>
                  <a:gd name="T20" fmla="*/ 23 w 28"/>
                  <a:gd name="T21" fmla="*/ 49 h 55"/>
                  <a:gd name="T22" fmla="*/ 28 w 28"/>
                  <a:gd name="T23" fmla="*/ 40 h 55"/>
                  <a:gd name="T24" fmla="*/ 26 w 28"/>
                  <a:gd name="T25" fmla="*/ 32 h 55"/>
                  <a:gd name="T26" fmla="*/ 21 w 28"/>
                  <a:gd name="T27" fmla="*/ 21 h 55"/>
                  <a:gd name="T28" fmla="*/ 25 w 28"/>
                  <a:gd name="T29" fmla="*/ 11 h 55"/>
                  <a:gd name="T30" fmla="*/ 25 w 28"/>
                  <a:gd name="T31" fmla="*/ 11 h 55"/>
                  <a:gd name="T32" fmla="*/ 25 w 28"/>
                  <a:gd name="T33" fmla="*/ 1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55">
                    <a:moveTo>
                      <a:pt x="25" y="11"/>
                    </a:moveTo>
                    <a:lnTo>
                      <a:pt x="19" y="2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9"/>
                    </a:lnTo>
                    <a:lnTo>
                      <a:pt x="6" y="17"/>
                    </a:lnTo>
                    <a:lnTo>
                      <a:pt x="6" y="23"/>
                    </a:lnTo>
                    <a:lnTo>
                      <a:pt x="4" y="32"/>
                    </a:lnTo>
                    <a:lnTo>
                      <a:pt x="6" y="43"/>
                    </a:lnTo>
                    <a:lnTo>
                      <a:pt x="15" y="55"/>
                    </a:lnTo>
                    <a:lnTo>
                      <a:pt x="23" y="49"/>
                    </a:lnTo>
                    <a:lnTo>
                      <a:pt x="28" y="40"/>
                    </a:lnTo>
                    <a:lnTo>
                      <a:pt x="26" y="32"/>
                    </a:lnTo>
                    <a:lnTo>
                      <a:pt x="21" y="21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5" y="1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281"/>
              <p:cNvSpPr>
                <a:spLocks/>
              </p:cNvSpPr>
              <p:nvPr/>
            </p:nvSpPr>
            <p:spPr bwMode="auto">
              <a:xfrm>
                <a:off x="3070" y="1885"/>
                <a:ext cx="36" cy="32"/>
              </a:xfrm>
              <a:custGeom>
                <a:avLst/>
                <a:gdLst>
                  <a:gd name="T0" fmla="*/ 0 w 36"/>
                  <a:gd name="T1" fmla="*/ 21 h 32"/>
                  <a:gd name="T2" fmla="*/ 6 w 36"/>
                  <a:gd name="T3" fmla="*/ 32 h 32"/>
                  <a:gd name="T4" fmla="*/ 23 w 36"/>
                  <a:gd name="T5" fmla="*/ 32 h 32"/>
                  <a:gd name="T6" fmla="*/ 29 w 36"/>
                  <a:gd name="T7" fmla="*/ 24 h 32"/>
                  <a:gd name="T8" fmla="*/ 36 w 36"/>
                  <a:gd name="T9" fmla="*/ 24 h 32"/>
                  <a:gd name="T10" fmla="*/ 34 w 36"/>
                  <a:gd name="T11" fmla="*/ 11 h 32"/>
                  <a:gd name="T12" fmla="*/ 30 w 36"/>
                  <a:gd name="T13" fmla="*/ 0 h 32"/>
                  <a:gd name="T14" fmla="*/ 16 w 36"/>
                  <a:gd name="T15" fmla="*/ 4 h 32"/>
                  <a:gd name="T16" fmla="*/ 4 w 36"/>
                  <a:gd name="T17" fmla="*/ 11 h 32"/>
                  <a:gd name="T18" fmla="*/ 0 w 36"/>
                  <a:gd name="T19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32">
                    <a:moveTo>
                      <a:pt x="0" y="21"/>
                    </a:moveTo>
                    <a:lnTo>
                      <a:pt x="6" y="32"/>
                    </a:lnTo>
                    <a:lnTo>
                      <a:pt x="23" y="32"/>
                    </a:lnTo>
                    <a:lnTo>
                      <a:pt x="29" y="24"/>
                    </a:lnTo>
                    <a:lnTo>
                      <a:pt x="36" y="24"/>
                    </a:lnTo>
                    <a:lnTo>
                      <a:pt x="34" y="11"/>
                    </a:lnTo>
                    <a:lnTo>
                      <a:pt x="30" y="0"/>
                    </a:lnTo>
                    <a:lnTo>
                      <a:pt x="16" y="4"/>
                    </a:lnTo>
                    <a:lnTo>
                      <a:pt x="4" y="11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282"/>
              <p:cNvSpPr>
                <a:spLocks/>
              </p:cNvSpPr>
              <p:nvPr/>
            </p:nvSpPr>
            <p:spPr bwMode="auto">
              <a:xfrm>
                <a:off x="3098" y="1854"/>
                <a:ext cx="83" cy="56"/>
              </a:xfrm>
              <a:custGeom>
                <a:avLst/>
                <a:gdLst>
                  <a:gd name="T0" fmla="*/ 17 w 83"/>
                  <a:gd name="T1" fmla="*/ 52 h 56"/>
                  <a:gd name="T2" fmla="*/ 25 w 83"/>
                  <a:gd name="T3" fmla="*/ 50 h 56"/>
                  <a:gd name="T4" fmla="*/ 35 w 83"/>
                  <a:gd name="T5" fmla="*/ 52 h 56"/>
                  <a:gd name="T6" fmla="*/ 43 w 83"/>
                  <a:gd name="T7" fmla="*/ 56 h 56"/>
                  <a:gd name="T8" fmla="*/ 48 w 83"/>
                  <a:gd name="T9" fmla="*/ 54 h 56"/>
                  <a:gd name="T10" fmla="*/ 52 w 83"/>
                  <a:gd name="T11" fmla="*/ 43 h 56"/>
                  <a:gd name="T12" fmla="*/ 62 w 83"/>
                  <a:gd name="T13" fmla="*/ 41 h 56"/>
                  <a:gd name="T14" fmla="*/ 71 w 83"/>
                  <a:gd name="T15" fmla="*/ 43 h 56"/>
                  <a:gd name="T16" fmla="*/ 75 w 83"/>
                  <a:gd name="T17" fmla="*/ 35 h 56"/>
                  <a:gd name="T18" fmla="*/ 75 w 83"/>
                  <a:gd name="T19" fmla="*/ 19 h 56"/>
                  <a:gd name="T20" fmla="*/ 81 w 83"/>
                  <a:gd name="T21" fmla="*/ 16 h 56"/>
                  <a:gd name="T22" fmla="*/ 83 w 83"/>
                  <a:gd name="T23" fmla="*/ 8 h 56"/>
                  <a:gd name="T24" fmla="*/ 64 w 83"/>
                  <a:gd name="T25" fmla="*/ 0 h 56"/>
                  <a:gd name="T26" fmla="*/ 56 w 83"/>
                  <a:gd name="T27" fmla="*/ 0 h 56"/>
                  <a:gd name="T28" fmla="*/ 44 w 83"/>
                  <a:gd name="T29" fmla="*/ 8 h 56"/>
                  <a:gd name="T30" fmla="*/ 29 w 83"/>
                  <a:gd name="T31" fmla="*/ 10 h 56"/>
                  <a:gd name="T32" fmla="*/ 14 w 83"/>
                  <a:gd name="T33" fmla="*/ 6 h 56"/>
                  <a:gd name="T34" fmla="*/ 4 w 83"/>
                  <a:gd name="T35" fmla="*/ 0 h 56"/>
                  <a:gd name="T36" fmla="*/ 0 w 83"/>
                  <a:gd name="T37" fmla="*/ 10 h 56"/>
                  <a:gd name="T38" fmla="*/ 8 w 83"/>
                  <a:gd name="T39" fmla="*/ 17 h 56"/>
                  <a:gd name="T40" fmla="*/ 2 w 83"/>
                  <a:gd name="T41" fmla="*/ 31 h 56"/>
                  <a:gd name="T42" fmla="*/ 6 w 83"/>
                  <a:gd name="T43" fmla="*/ 42 h 56"/>
                  <a:gd name="T44" fmla="*/ 8 w 83"/>
                  <a:gd name="T45" fmla="*/ 56 h 56"/>
                  <a:gd name="T46" fmla="*/ 8 w 83"/>
                  <a:gd name="T47" fmla="*/ 56 h 56"/>
                  <a:gd name="T48" fmla="*/ 17 w 83"/>
                  <a:gd name="T49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3" h="56">
                    <a:moveTo>
                      <a:pt x="17" y="52"/>
                    </a:moveTo>
                    <a:lnTo>
                      <a:pt x="25" y="50"/>
                    </a:lnTo>
                    <a:lnTo>
                      <a:pt x="35" y="52"/>
                    </a:lnTo>
                    <a:lnTo>
                      <a:pt x="43" y="56"/>
                    </a:lnTo>
                    <a:lnTo>
                      <a:pt x="48" y="54"/>
                    </a:lnTo>
                    <a:lnTo>
                      <a:pt x="52" y="43"/>
                    </a:lnTo>
                    <a:lnTo>
                      <a:pt x="62" y="41"/>
                    </a:lnTo>
                    <a:lnTo>
                      <a:pt x="71" y="43"/>
                    </a:lnTo>
                    <a:lnTo>
                      <a:pt x="75" y="35"/>
                    </a:lnTo>
                    <a:lnTo>
                      <a:pt x="75" y="19"/>
                    </a:lnTo>
                    <a:lnTo>
                      <a:pt x="81" y="16"/>
                    </a:lnTo>
                    <a:lnTo>
                      <a:pt x="83" y="8"/>
                    </a:lnTo>
                    <a:lnTo>
                      <a:pt x="64" y="0"/>
                    </a:lnTo>
                    <a:lnTo>
                      <a:pt x="56" y="0"/>
                    </a:lnTo>
                    <a:lnTo>
                      <a:pt x="44" y="8"/>
                    </a:lnTo>
                    <a:lnTo>
                      <a:pt x="29" y="10"/>
                    </a:lnTo>
                    <a:lnTo>
                      <a:pt x="14" y="6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8" y="17"/>
                    </a:lnTo>
                    <a:lnTo>
                      <a:pt x="2" y="31"/>
                    </a:lnTo>
                    <a:lnTo>
                      <a:pt x="6" y="42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17" y="5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283"/>
              <p:cNvSpPr>
                <a:spLocks/>
              </p:cNvSpPr>
              <p:nvPr/>
            </p:nvSpPr>
            <p:spPr bwMode="auto">
              <a:xfrm>
                <a:off x="3147" y="1894"/>
                <a:ext cx="41" cy="35"/>
              </a:xfrm>
              <a:custGeom>
                <a:avLst/>
                <a:gdLst>
                  <a:gd name="T0" fmla="*/ 13 w 41"/>
                  <a:gd name="T1" fmla="*/ 0 h 35"/>
                  <a:gd name="T2" fmla="*/ 23 w 41"/>
                  <a:gd name="T3" fmla="*/ 2 h 35"/>
                  <a:gd name="T4" fmla="*/ 41 w 41"/>
                  <a:gd name="T5" fmla="*/ 17 h 35"/>
                  <a:gd name="T6" fmla="*/ 39 w 41"/>
                  <a:gd name="T7" fmla="*/ 23 h 35"/>
                  <a:gd name="T8" fmla="*/ 31 w 41"/>
                  <a:gd name="T9" fmla="*/ 23 h 35"/>
                  <a:gd name="T10" fmla="*/ 22 w 41"/>
                  <a:gd name="T11" fmla="*/ 21 h 35"/>
                  <a:gd name="T12" fmla="*/ 20 w 41"/>
                  <a:gd name="T13" fmla="*/ 27 h 35"/>
                  <a:gd name="T14" fmla="*/ 10 w 41"/>
                  <a:gd name="T15" fmla="*/ 29 h 35"/>
                  <a:gd name="T16" fmla="*/ 2 w 41"/>
                  <a:gd name="T17" fmla="*/ 35 h 35"/>
                  <a:gd name="T18" fmla="*/ 2 w 41"/>
                  <a:gd name="T19" fmla="*/ 33 h 35"/>
                  <a:gd name="T20" fmla="*/ 4 w 41"/>
                  <a:gd name="T21" fmla="*/ 29 h 35"/>
                  <a:gd name="T22" fmla="*/ 0 w 41"/>
                  <a:gd name="T23" fmla="*/ 27 h 35"/>
                  <a:gd name="T24" fmla="*/ 7 w 41"/>
                  <a:gd name="T25" fmla="*/ 17 h 35"/>
                  <a:gd name="T26" fmla="*/ 9 w 41"/>
                  <a:gd name="T27" fmla="*/ 9 h 35"/>
                  <a:gd name="T28" fmla="*/ 4 w 41"/>
                  <a:gd name="T29" fmla="*/ 2 h 35"/>
                  <a:gd name="T30" fmla="*/ 13 w 41"/>
                  <a:gd name="T3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" h="35">
                    <a:moveTo>
                      <a:pt x="13" y="0"/>
                    </a:moveTo>
                    <a:lnTo>
                      <a:pt x="23" y="2"/>
                    </a:lnTo>
                    <a:lnTo>
                      <a:pt x="41" y="17"/>
                    </a:lnTo>
                    <a:lnTo>
                      <a:pt x="39" y="23"/>
                    </a:lnTo>
                    <a:lnTo>
                      <a:pt x="31" y="23"/>
                    </a:lnTo>
                    <a:lnTo>
                      <a:pt x="22" y="21"/>
                    </a:lnTo>
                    <a:lnTo>
                      <a:pt x="20" y="27"/>
                    </a:lnTo>
                    <a:lnTo>
                      <a:pt x="10" y="29"/>
                    </a:lnTo>
                    <a:lnTo>
                      <a:pt x="2" y="35"/>
                    </a:lnTo>
                    <a:lnTo>
                      <a:pt x="2" y="33"/>
                    </a:lnTo>
                    <a:lnTo>
                      <a:pt x="4" y="29"/>
                    </a:lnTo>
                    <a:lnTo>
                      <a:pt x="0" y="27"/>
                    </a:lnTo>
                    <a:lnTo>
                      <a:pt x="7" y="17"/>
                    </a:lnTo>
                    <a:lnTo>
                      <a:pt x="9" y="9"/>
                    </a:lnTo>
                    <a:lnTo>
                      <a:pt x="4" y="2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284"/>
              <p:cNvSpPr>
                <a:spLocks/>
              </p:cNvSpPr>
              <p:nvPr/>
            </p:nvSpPr>
            <p:spPr bwMode="auto">
              <a:xfrm>
                <a:off x="3113" y="2015"/>
                <a:ext cx="36" cy="11"/>
              </a:xfrm>
              <a:custGeom>
                <a:avLst/>
                <a:gdLst>
                  <a:gd name="T0" fmla="*/ 0 w 36"/>
                  <a:gd name="T1" fmla="*/ 4 h 11"/>
                  <a:gd name="T2" fmla="*/ 0 w 36"/>
                  <a:gd name="T3" fmla="*/ 0 h 11"/>
                  <a:gd name="T4" fmla="*/ 10 w 36"/>
                  <a:gd name="T5" fmla="*/ 0 h 11"/>
                  <a:gd name="T6" fmla="*/ 12 w 36"/>
                  <a:gd name="T7" fmla="*/ 4 h 11"/>
                  <a:gd name="T8" fmla="*/ 20 w 36"/>
                  <a:gd name="T9" fmla="*/ 2 h 11"/>
                  <a:gd name="T10" fmla="*/ 22 w 36"/>
                  <a:gd name="T11" fmla="*/ 4 h 11"/>
                  <a:gd name="T12" fmla="*/ 26 w 36"/>
                  <a:gd name="T13" fmla="*/ 2 h 11"/>
                  <a:gd name="T14" fmla="*/ 30 w 36"/>
                  <a:gd name="T15" fmla="*/ 4 h 11"/>
                  <a:gd name="T16" fmla="*/ 36 w 36"/>
                  <a:gd name="T17" fmla="*/ 6 h 11"/>
                  <a:gd name="T18" fmla="*/ 36 w 36"/>
                  <a:gd name="T19" fmla="*/ 8 h 11"/>
                  <a:gd name="T20" fmla="*/ 32 w 36"/>
                  <a:gd name="T21" fmla="*/ 10 h 11"/>
                  <a:gd name="T22" fmla="*/ 28 w 36"/>
                  <a:gd name="T23" fmla="*/ 11 h 11"/>
                  <a:gd name="T24" fmla="*/ 16 w 36"/>
                  <a:gd name="T25" fmla="*/ 11 h 11"/>
                  <a:gd name="T26" fmla="*/ 10 w 36"/>
                  <a:gd name="T27" fmla="*/ 8 h 11"/>
                  <a:gd name="T28" fmla="*/ 0 w 36"/>
                  <a:gd name="T29" fmla="*/ 6 h 11"/>
                  <a:gd name="T30" fmla="*/ 0 w 36"/>
                  <a:gd name="T31" fmla="*/ 4 h 11"/>
                  <a:gd name="T32" fmla="*/ 0 w 36"/>
                  <a:gd name="T33" fmla="*/ 4 h 11"/>
                  <a:gd name="T34" fmla="*/ 0 w 36"/>
                  <a:gd name="T3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0" y="4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12" y="4"/>
                    </a:lnTo>
                    <a:lnTo>
                      <a:pt x="20" y="2"/>
                    </a:lnTo>
                    <a:lnTo>
                      <a:pt x="22" y="4"/>
                    </a:lnTo>
                    <a:lnTo>
                      <a:pt x="26" y="2"/>
                    </a:lnTo>
                    <a:lnTo>
                      <a:pt x="30" y="4"/>
                    </a:lnTo>
                    <a:lnTo>
                      <a:pt x="36" y="6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28" y="11"/>
                    </a:lnTo>
                    <a:lnTo>
                      <a:pt x="16" y="11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285"/>
              <p:cNvSpPr>
                <a:spLocks/>
              </p:cNvSpPr>
              <p:nvPr/>
            </p:nvSpPr>
            <p:spPr bwMode="auto">
              <a:xfrm>
                <a:off x="3110" y="1952"/>
                <a:ext cx="16" cy="20"/>
              </a:xfrm>
              <a:custGeom>
                <a:avLst/>
                <a:gdLst>
                  <a:gd name="T0" fmla="*/ 0 w 16"/>
                  <a:gd name="T1" fmla="*/ 4 h 20"/>
                  <a:gd name="T2" fmla="*/ 6 w 16"/>
                  <a:gd name="T3" fmla="*/ 10 h 20"/>
                  <a:gd name="T4" fmla="*/ 12 w 16"/>
                  <a:gd name="T5" fmla="*/ 14 h 20"/>
                  <a:gd name="T6" fmla="*/ 14 w 16"/>
                  <a:gd name="T7" fmla="*/ 20 h 20"/>
                  <a:gd name="T8" fmla="*/ 16 w 16"/>
                  <a:gd name="T9" fmla="*/ 20 h 20"/>
                  <a:gd name="T10" fmla="*/ 16 w 16"/>
                  <a:gd name="T11" fmla="*/ 12 h 20"/>
                  <a:gd name="T12" fmla="*/ 8 w 16"/>
                  <a:gd name="T13" fmla="*/ 0 h 20"/>
                  <a:gd name="T14" fmla="*/ 2 w 16"/>
                  <a:gd name="T15" fmla="*/ 0 h 20"/>
                  <a:gd name="T16" fmla="*/ 0 w 16"/>
                  <a:gd name="T17" fmla="*/ 4 h 20"/>
                  <a:gd name="T18" fmla="*/ 0 w 16"/>
                  <a:gd name="T19" fmla="*/ 4 h 20"/>
                  <a:gd name="T20" fmla="*/ 0 w 16"/>
                  <a:gd name="T21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0">
                    <a:moveTo>
                      <a:pt x="0" y="4"/>
                    </a:moveTo>
                    <a:lnTo>
                      <a:pt x="6" y="10"/>
                    </a:lnTo>
                    <a:lnTo>
                      <a:pt x="12" y="14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6" y="12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286"/>
              <p:cNvSpPr>
                <a:spLocks/>
              </p:cNvSpPr>
              <p:nvPr/>
            </p:nvSpPr>
            <p:spPr bwMode="auto">
              <a:xfrm>
                <a:off x="3129" y="1922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0 h 3"/>
                  <a:gd name="T4" fmla="*/ 4 w 4"/>
                  <a:gd name="T5" fmla="*/ 1 h 3"/>
                  <a:gd name="T6" fmla="*/ 0 w 4"/>
                  <a:gd name="T7" fmla="*/ 3 h 3"/>
                  <a:gd name="T8" fmla="*/ 0 w 4"/>
                  <a:gd name="T9" fmla="*/ 0 h 3"/>
                  <a:gd name="T10" fmla="*/ 0 w 4"/>
                  <a:gd name="T11" fmla="*/ 0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287"/>
              <p:cNvSpPr>
                <a:spLocks/>
              </p:cNvSpPr>
              <p:nvPr/>
            </p:nvSpPr>
            <p:spPr bwMode="auto">
              <a:xfrm>
                <a:off x="3135" y="1935"/>
                <a:ext cx="6" cy="3"/>
              </a:xfrm>
              <a:custGeom>
                <a:avLst/>
                <a:gdLst>
                  <a:gd name="T0" fmla="*/ 2 w 6"/>
                  <a:gd name="T1" fmla="*/ 3 h 3"/>
                  <a:gd name="T2" fmla="*/ 0 w 6"/>
                  <a:gd name="T3" fmla="*/ 1 h 3"/>
                  <a:gd name="T4" fmla="*/ 2 w 6"/>
                  <a:gd name="T5" fmla="*/ 0 h 3"/>
                  <a:gd name="T6" fmla="*/ 6 w 6"/>
                  <a:gd name="T7" fmla="*/ 0 h 3"/>
                  <a:gd name="T8" fmla="*/ 6 w 6"/>
                  <a:gd name="T9" fmla="*/ 1 h 3"/>
                  <a:gd name="T10" fmla="*/ 2 w 6"/>
                  <a:gd name="T11" fmla="*/ 3 h 3"/>
                  <a:gd name="T12" fmla="*/ 2 w 6"/>
                  <a:gd name="T13" fmla="*/ 3 h 3"/>
                  <a:gd name="T14" fmla="*/ 2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288"/>
              <p:cNvSpPr>
                <a:spLocks/>
              </p:cNvSpPr>
              <p:nvPr/>
            </p:nvSpPr>
            <p:spPr bwMode="auto">
              <a:xfrm>
                <a:off x="3145" y="1951"/>
                <a:ext cx="4" cy="11"/>
              </a:xfrm>
              <a:custGeom>
                <a:avLst/>
                <a:gdLst>
                  <a:gd name="T0" fmla="*/ 4 w 4"/>
                  <a:gd name="T1" fmla="*/ 11 h 11"/>
                  <a:gd name="T2" fmla="*/ 4 w 4"/>
                  <a:gd name="T3" fmla="*/ 9 h 11"/>
                  <a:gd name="T4" fmla="*/ 4 w 4"/>
                  <a:gd name="T5" fmla="*/ 3 h 11"/>
                  <a:gd name="T6" fmla="*/ 2 w 4"/>
                  <a:gd name="T7" fmla="*/ 0 h 11"/>
                  <a:gd name="T8" fmla="*/ 0 w 4"/>
                  <a:gd name="T9" fmla="*/ 2 h 11"/>
                  <a:gd name="T10" fmla="*/ 0 w 4"/>
                  <a:gd name="T11" fmla="*/ 7 h 11"/>
                  <a:gd name="T12" fmla="*/ 4 w 4"/>
                  <a:gd name="T13" fmla="*/ 11 h 11"/>
                  <a:gd name="T14" fmla="*/ 4 w 4"/>
                  <a:gd name="T15" fmla="*/ 11 h 11"/>
                  <a:gd name="T16" fmla="*/ 4 w 4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">
                    <a:moveTo>
                      <a:pt x="4" y="11"/>
                    </a:moveTo>
                    <a:lnTo>
                      <a:pt x="4" y="9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7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289"/>
              <p:cNvSpPr>
                <a:spLocks/>
              </p:cNvSpPr>
              <p:nvPr/>
            </p:nvSpPr>
            <p:spPr bwMode="auto">
              <a:xfrm>
                <a:off x="3154" y="1974"/>
                <a:ext cx="4" cy="5"/>
              </a:xfrm>
              <a:custGeom>
                <a:avLst/>
                <a:gdLst>
                  <a:gd name="T0" fmla="*/ 0 w 4"/>
                  <a:gd name="T1" fmla="*/ 1 h 5"/>
                  <a:gd name="T2" fmla="*/ 2 w 4"/>
                  <a:gd name="T3" fmla="*/ 0 h 5"/>
                  <a:gd name="T4" fmla="*/ 4 w 4"/>
                  <a:gd name="T5" fmla="*/ 0 h 5"/>
                  <a:gd name="T6" fmla="*/ 4 w 4"/>
                  <a:gd name="T7" fmla="*/ 3 h 5"/>
                  <a:gd name="T8" fmla="*/ 2 w 4"/>
                  <a:gd name="T9" fmla="*/ 5 h 5"/>
                  <a:gd name="T10" fmla="*/ 0 w 4"/>
                  <a:gd name="T11" fmla="*/ 1 h 5"/>
                  <a:gd name="T12" fmla="*/ 0 w 4"/>
                  <a:gd name="T13" fmla="*/ 1 h 5"/>
                  <a:gd name="T14" fmla="*/ 0 w 4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lnTo>
                      <a:pt x="2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290"/>
              <p:cNvSpPr>
                <a:spLocks/>
              </p:cNvSpPr>
              <p:nvPr/>
            </p:nvSpPr>
            <p:spPr bwMode="auto">
              <a:xfrm>
                <a:off x="3149" y="1977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0 w 3"/>
                  <a:gd name="T3" fmla="*/ 0 h 4"/>
                  <a:gd name="T4" fmla="*/ 3 w 3"/>
                  <a:gd name="T5" fmla="*/ 2 h 4"/>
                  <a:gd name="T6" fmla="*/ 3 w 3"/>
                  <a:gd name="T7" fmla="*/ 4 h 4"/>
                  <a:gd name="T8" fmla="*/ 0 w 3"/>
                  <a:gd name="T9" fmla="*/ 4 h 4"/>
                  <a:gd name="T10" fmla="*/ 0 w 3"/>
                  <a:gd name="T11" fmla="*/ 2 h 4"/>
                  <a:gd name="T12" fmla="*/ 0 w 3"/>
                  <a:gd name="T13" fmla="*/ 2 h 4"/>
                  <a:gd name="T14" fmla="*/ 0 w 3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291"/>
              <p:cNvSpPr>
                <a:spLocks/>
              </p:cNvSpPr>
              <p:nvPr/>
            </p:nvSpPr>
            <p:spPr bwMode="auto">
              <a:xfrm>
                <a:off x="3135" y="1987"/>
                <a:ext cx="8" cy="4"/>
              </a:xfrm>
              <a:custGeom>
                <a:avLst/>
                <a:gdLst>
                  <a:gd name="T0" fmla="*/ 0 w 8"/>
                  <a:gd name="T1" fmla="*/ 2 h 4"/>
                  <a:gd name="T2" fmla="*/ 4 w 8"/>
                  <a:gd name="T3" fmla="*/ 0 h 4"/>
                  <a:gd name="T4" fmla="*/ 8 w 8"/>
                  <a:gd name="T5" fmla="*/ 0 h 4"/>
                  <a:gd name="T6" fmla="*/ 8 w 8"/>
                  <a:gd name="T7" fmla="*/ 2 h 4"/>
                  <a:gd name="T8" fmla="*/ 2 w 8"/>
                  <a:gd name="T9" fmla="*/ 4 h 4"/>
                  <a:gd name="T10" fmla="*/ 0 w 8"/>
                  <a:gd name="T11" fmla="*/ 2 h 4"/>
                  <a:gd name="T12" fmla="*/ 0 w 8"/>
                  <a:gd name="T13" fmla="*/ 2 h 4"/>
                  <a:gd name="T14" fmla="*/ 0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0" y="2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292"/>
              <p:cNvSpPr>
                <a:spLocks/>
              </p:cNvSpPr>
              <p:nvPr/>
            </p:nvSpPr>
            <p:spPr bwMode="auto">
              <a:xfrm>
                <a:off x="3160" y="2011"/>
                <a:ext cx="6" cy="4"/>
              </a:xfrm>
              <a:custGeom>
                <a:avLst/>
                <a:gdLst>
                  <a:gd name="T0" fmla="*/ 0 w 6"/>
                  <a:gd name="T1" fmla="*/ 3 h 4"/>
                  <a:gd name="T2" fmla="*/ 4 w 6"/>
                  <a:gd name="T3" fmla="*/ 0 h 4"/>
                  <a:gd name="T4" fmla="*/ 6 w 6"/>
                  <a:gd name="T5" fmla="*/ 0 h 4"/>
                  <a:gd name="T6" fmla="*/ 6 w 6"/>
                  <a:gd name="T7" fmla="*/ 4 h 4"/>
                  <a:gd name="T8" fmla="*/ 2 w 6"/>
                  <a:gd name="T9" fmla="*/ 4 h 4"/>
                  <a:gd name="T10" fmla="*/ 0 w 6"/>
                  <a:gd name="T11" fmla="*/ 3 h 4"/>
                  <a:gd name="T12" fmla="*/ 0 w 6"/>
                  <a:gd name="T13" fmla="*/ 3 h 4"/>
                  <a:gd name="T14" fmla="*/ 0 w 6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lnTo>
                      <a:pt x="4" y="0"/>
                    </a:lnTo>
                    <a:lnTo>
                      <a:pt x="6" y="0"/>
                    </a:lnTo>
                    <a:lnTo>
                      <a:pt x="6" y="4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293"/>
              <p:cNvSpPr>
                <a:spLocks/>
              </p:cNvSpPr>
              <p:nvPr/>
            </p:nvSpPr>
            <p:spPr bwMode="auto">
              <a:xfrm>
                <a:off x="3072" y="196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5 h 5"/>
                  <a:gd name="T4" fmla="*/ 0 w 2"/>
                  <a:gd name="T5" fmla="*/ 2 h 5"/>
                  <a:gd name="T6" fmla="*/ 2 w 2"/>
                  <a:gd name="T7" fmla="*/ 0 h 5"/>
                  <a:gd name="T8" fmla="*/ 2 w 2"/>
                  <a:gd name="T9" fmla="*/ 0 h 5"/>
                  <a:gd name="T10" fmla="*/ 2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2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294"/>
              <p:cNvSpPr>
                <a:spLocks/>
              </p:cNvSpPr>
              <p:nvPr/>
            </p:nvSpPr>
            <p:spPr bwMode="auto">
              <a:xfrm>
                <a:off x="3064" y="1896"/>
                <a:ext cx="92" cy="103"/>
              </a:xfrm>
              <a:custGeom>
                <a:avLst/>
                <a:gdLst>
                  <a:gd name="T0" fmla="*/ 90 w 92"/>
                  <a:gd name="T1" fmla="*/ 15 h 103"/>
                  <a:gd name="T2" fmla="*/ 87 w 92"/>
                  <a:gd name="T3" fmla="*/ 0 h 103"/>
                  <a:gd name="T4" fmla="*/ 77 w 92"/>
                  <a:gd name="T5" fmla="*/ 13 h 103"/>
                  <a:gd name="T6" fmla="*/ 59 w 92"/>
                  <a:gd name="T7" fmla="*/ 7 h 103"/>
                  <a:gd name="T8" fmla="*/ 42 w 92"/>
                  <a:gd name="T9" fmla="*/ 13 h 103"/>
                  <a:gd name="T10" fmla="*/ 29 w 92"/>
                  <a:gd name="T11" fmla="*/ 21 h 103"/>
                  <a:gd name="T12" fmla="*/ 13 w 92"/>
                  <a:gd name="T13" fmla="*/ 29 h 103"/>
                  <a:gd name="T14" fmla="*/ 0 w 92"/>
                  <a:gd name="T15" fmla="*/ 44 h 103"/>
                  <a:gd name="T16" fmla="*/ 7 w 92"/>
                  <a:gd name="T17" fmla="*/ 56 h 103"/>
                  <a:gd name="T18" fmla="*/ 17 w 92"/>
                  <a:gd name="T19" fmla="*/ 71 h 103"/>
                  <a:gd name="T20" fmla="*/ 36 w 92"/>
                  <a:gd name="T21" fmla="*/ 69 h 103"/>
                  <a:gd name="T22" fmla="*/ 25 w 92"/>
                  <a:gd name="T23" fmla="*/ 73 h 103"/>
                  <a:gd name="T24" fmla="*/ 17 w 92"/>
                  <a:gd name="T25" fmla="*/ 81 h 103"/>
                  <a:gd name="T26" fmla="*/ 21 w 92"/>
                  <a:gd name="T27" fmla="*/ 95 h 103"/>
                  <a:gd name="T28" fmla="*/ 29 w 92"/>
                  <a:gd name="T29" fmla="*/ 97 h 103"/>
                  <a:gd name="T30" fmla="*/ 36 w 92"/>
                  <a:gd name="T31" fmla="*/ 103 h 103"/>
                  <a:gd name="T32" fmla="*/ 42 w 92"/>
                  <a:gd name="T33" fmla="*/ 93 h 103"/>
                  <a:gd name="T34" fmla="*/ 40 w 92"/>
                  <a:gd name="T35" fmla="*/ 87 h 103"/>
                  <a:gd name="T36" fmla="*/ 46 w 92"/>
                  <a:gd name="T37" fmla="*/ 79 h 103"/>
                  <a:gd name="T38" fmla="*/ 56 w 92"/>
                  <a:gd name="T39" fmla="*/ 73 h 103"/>
                  <a:gd name="T40" fmla="*/ 38 w 92"/>
                  <a:gd name="T41" fmla="*/ 62 h 103"/>
                  <a:gd name="T42" fmla="*/ 32 w 92"/>
                  <a:gd name="T43" fmla="*/ 38 h 103"/>
                  <a:gd name="T44" fmla="*/ 36 w 92"/>
                  <a:gd name="T45" fmla="*/ 29 h 103"/>
                  <a:gd name="T46" fmla="*/ 42 w 92"/>
                  <a:gd name="T47" fmla="*/ 34 h 103"/>
                  <a:gd name="T48" fmla="*/ 48 w 92"/>
                  <a:gd name="T49" fmla="*/ 40 h 103"/>
                  <a:gd name="T50" fmla="*/ 50 w 92"/>
                  <a:gd name="T51" fmla="*/ 34 h 103"/>
                  <a:gd name="T52" fmla="*/ 54 w 92"/>
                  <a:gd name="T53" fmla="*/ 40 h 103"/>
                  <a:gd name="T54" fmla="*/ 56 w 92"/>
                  <a:gd name="T55" fmla="*/ 36 h 103"/>
                  <a:gd name="T56" fmla="*/ 52 w 92"/>
                  <a:gd name="T57" fmla="*/ 31 h 103"/>
                  <a:gd name="T58" fmla="*/ 59 w 92"/>
                  <a:gd name="T59" fmla="*/ 23 h 103"/>
                  <a:gd name="T60" fmla="*/ 69 w 92"/>
                  <a:gd name="T61" fmla="*/ 23 h 103"/>
                  <a:gd name="T62" fmla="*/ 82 w 92"/>
                  <a:gd name="T63" fmla="*/ 25 h 103"/>
                  <a:gd name="T64" fmla="*/ 82 w 92"/>
                  <a:gd name="T65" fmla="*/ 2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103">
                    <a:moveTo>
                      <a:pt x="82" y="25"/>
                    </a:moveTo>
                    <a:lnTo>
                      <a:pt x="90" y="15"/>
                    </a:lnTo>
                    <a:lnTo>
                      <a:pt x="92" y="7"/>
                    </a:lnTo>
                    <a:lnTo>
                      <a:pt x="87" y="0"/>
                    </a:lnTo>
                    <a:lnTo>
                      <a:pt x="82" y="11"/>
                    </a:lnTo>
                    <a:lnTo>
                      <a:pt x="77" y="13"/>
                    </a:lnTo>
                    <a:lnTo>
                      <a:pt x="69" y="9"/>
                    </a:lnTo>
                    <a:lnTo>
                      <a:pt x="59" y="7"/>
                    </a:lnTo>
                    <a:lnTo>
                      <a:pt x="52" y="9"/>
                    </a:lnTo>
                    <a:lnTo>
                      <a:pt x="42" y="13"/>
                    </a:lnTo>
                    <a:lnTo>
                      <a:pt x="34" y="13"/>
                    </a:lnTo>
                    <a:lnTo>
                      <a:pt x="29" y="21"/>
                    </a:lnTo>
                    <a:lnTo>
                      <a:pt x="12" y="21"/>
                    </a:lnTo>
                    <a:lnTo>
                      <a:pt x="13" y="29"/>
                    </a:lnTo>
                    <a:lnTo>
                      <a:pt x="7" y="38"/>
                    </a:lnTo>
                    <a:lnTo>
                      <a:pt x="0" y="44"/>
                    </a:lnTo>
                    <a:lnTo>
                      <a:pt x="2" y="50"/>
                    </a:lnTo>
                    <a:lnTo>
                      <a:pt x="7" y="56"/>
                    </a:lnTo>
                    <a:lnTo>
                      <a:pt x="9" y="64"/>
                    </a:lnTo>
                    <a:lnTo>
                      <a:pt x="17" y="71"/>
                    </a:lnTo>
                    <a:lnTo>
                      <a:pt x="25" y="69"/>
                    </a:lnTo>
                    <a:lnTo>
                      <a:pt x="36" y="69"/>
                    </a:lnTo>
                    <a:lnTo>
                      <a:pt x="40" y="73"/>
                    </a:lnTo>
                    <a:lnTo>
                      <a:pt x="25" y="73"/>
                    </a:lnTo>
                    <a:lnTo>
                      <a:pt x="17" y="75"/>
                    </a:lnTo>
                    <a:lnTo>
                      <a:pt x="17" y="81"/>
                    </a:lnTo>
                    <a:lnTo>
                      <a:pt x="23" y="87"/>
                    </a:lnTo>
                    <a:lnTo>
                      <a:pt x="21" y="95"/>
                    </a:lnTo>
                    <a:lnTo>
                      <a:pt x="23" y="97"/>
                    </a:lnTo>
                    <a:lnTo>
                      <a:pt x="29" y="97"/>
                    </a:lnTo>
                    <a:lnTo>
                      <a:pt x="32" y="103"/>
                    </a:lnTo>
                    <a:lnTo>
                      <a:pt x="36" y="103"/>
                    </a:lnTo>
                    <a:lnTo>
                      <a:pt x="42" y="103"/>
                    </a:lnTo>
                    <a:lnTo>
                      <a:pt x="42" y="93"/>
                    </a:lnTo>
                    <a:lnTo>
                      <a:pt x="38" y="89"/>
                    </a:lnTo>
                    <a:lnTo>
                      <a:pt x="40" y="87"/>
                    </a:lnTo>
                    <a:lnTo>
                      <a:pt x="46" y="89"/>
                    </a:lnTo>
                    <a:lnTo>
                      <a:pt x="46" y="79"/>
                    </a:lnTo>
                    <a:lnTo>
                      <a:pt x="56" y="79"/>
                    </a:lnTo>
                    <a:lnTo>
                      <a:pt x="56" y="73"/>
                    </a:lnTo>
                    <a:lnTo>
                      <a:pt x="48" y="66"/>
                    </a:lnTo>
                    <a:lnTo>
                      <a:pt x="38" y="62"/>
                    </a:lnTo>
                    <a:lnTo>
                      <a:pt x="40" y="50"/>
                    </a:lnTo>
                    <a:lnTo>
                      <a:pt x="32" y="38"/>
                    </a:lnTo>
                    <a:lnTo>
                      <a:pt x="32" y="31"/>
                    </a:lnTo>
                    <a:lnTo>
                      <a:pt x="36" y="29"/>
                    </a:lnTo>
                    <a:lnTo>
                      <a:pt x="40" y="31"/>
                    </a:lnTo>
                    <a:lnTo>
                      <a:pt x="42" y="34"/>
                    </a:lnTo>
                    <a:lnTo>
                      <a:pt x="46" y="40"/>
                    </a:lnTo>
                    <a:lnTo>
                      <a:pt x="48" y="40"/>
                    </a:lnTo>
                    <a:lnTo>
                      <a:pt x="46" y="34"/>
                    </a:lnTo>
                    <a:lnTo>
                      <a:pt x="50" y="34"/>
                    </a:lnTo>
                    <a:lnTo>
                      <a:pt x="52" y="40"/>
                    </a:lnTo>
                    <a:lnTo>
                      <a:pt x="54" y="40"/>
                    </a:lnTo>
                    <a:lnTo>
                      <a:pt x="52" y="36"/>
                    </a:lnTo>
                    <a:lnTo>
                      <a:pt x="56" y="36"/>
                    </a:lnTo>
                    <a:lnTo>
                      <a:pt x="58" y="34"/>
                    </a:lnTo>
                    <a:lnTo>
                      <a:pt x="52" y="31"/>
                    </a:lnTo>
                    <a:lnTo>
                      <a:pt x="52" y="25"/>
                    </a:lnTo>
                    <a:lnTo>
                      <a:pt x="59" y="23"/>
                    </a:lnTo>
                    <a:lnTo>
                      <a:pt x="65" y="21"/>
                    </a:lnTo>
                    <a:lnTo>
                      <a:pt x="69" y="23"/>
                    </a:lnTo>
                    <a:lnTo>
                      <a:pt x="75" y="21"/>
                    </a:lnTo>
                    <a:lnTo>
                      <a:pt x="82" y="25"/>
                    </a:lnTo>
                    <a:lnTo>
                      <a:pt x="82" y="25"/>
                    </a:lnTo>
                    <a:lnTo>
                      <a:pt x="82" y="2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Freeform 295"/>
              <p:cNvSpPr>
                <a:spLocks/>
              </p:cNvSpPr>
              <p:nvPr/>
            </p:nvSpPr>
            <p:spPr bwMode="auto">
              <a:xfrm>
                <a:off x="3067" y="1773"/>
                <a:ext cx="132" cy="90"/>
              </a:xfrm>
              <a:custGeom>
                <a:avLst/>
                <a:gdLst>
                  <a:gd name="T0" fmla="*/ 35 w 132"/>
                  <a:gd name="T1" fmla="*/ 80 h 90"/>
                  <a:gd name="T2" fmla="*/ 45 w 132"/>
                  <a:gd name="T3" fmla="*/ 86 h 90"/>
                  <a:gd name="T4" fmla="*/ 60 w 132"/>
                  <a:gd name="T5" fmla="*/ 90 h 90"/>
                  <a:gd name="T6" fmla="*/ 76 w 132"/>
                  <a:gd name="T7" fmla="*/ 88 h 90"/>
                  <a:gd name="T8" fmla="*/ 87 w 132"/>
                  <a:gd name="T9" fmla="*/ 80 h 90"/>
                  <a:gd name="T10" fmla="*/ 95 w 132"/>
                  <a:gd name="T11" fmla="*/ 80 h 90"/>
                  <a:gd name="T12" fmla="*/ 115 w 132"/>
                  <a:gd name="T13" fmla="*/ 88 h 90"/>
                  <a:gd name="T14" fmla="*/ 117 w 132"/>
                  <a:gd name="T15" fmla="*/ 75 h 90"/>
                  <a:gd name="T16" fmla="*/ 132 w 132"/>
                  <a:gd name="T17" fmla="*/ 59 h 90"/>
                  <a:gd name="T18" fmla="*/ 128 w 132"/>
                  <a:gd name="T19" fmla="*/ 53 h 90"/>
                  <a:gd name="T20" fmla="*/ 122 w 132"/>
                  <a:gd name="T21" fmla="*/ 53 h 90"/>
                  <a:gd name="T22" fmla="*/ 115 w 132"/>
                  <a:gd name="T23" fmla="*/ 52 h 90"/>
                  <a:gd name="T24" fmla="*/ 115 w 132"/>
                  <a:gd name="T25" fmla="*/ 43 h 90"/>
                  <a:gd name="T26" fmla="*/ 109 w 132"/>
                  <a:gd name="T27" fmla="*/ 37 h 90"/>
                  <a:gd name="T28" fmla="*/ 103 w 132"/>
                  <a:gd name="T29" fmla="*/ 14 h 90"/>
                  <a:gd name="T30" fmla="*/ 95 w 132"/>
                  <a:gd name="T31" fmla="*/ 2 h 90"/>
                  <a:gd name="T32" fmla="*/ 86 w 132"/>
                  <a:gd name="T33" fmla="*/ 1 h 90"/>
                  <a:gd name="T34" fmla="*/ 76 w 132"/>
                  <a:gd name="T35" fmla="*/ 4 h 90"/>
                  <a:gd name="T36" fmla="*/ 62 w 132"/>
                  <a:gd name="T37" fmla="*/ 8 h 90"/>
                  <a:gd name="T38" fmla="*/ 49 w 132"/>
                  <a:gd name="T39" fmla="*/ 2 h 90"/>
                  <a:gd name="T40" fmla="*/ 37 w 132"/>
                  <a:gd name="T41" fmla="*/ 0 h 90"/>
                  <a:gd name="T42" fmla="*/ 27 w 132"/>
                  <a:gd name="T43" fmla="*/ 6 h 90"/>
                  <a:gd name="T44" fmla="*/ 16 w 132"/>
                  <a:gd name="T45" fmla="*/ 20 h 90"/>
                  <a:gd name="T46" fmla="*/ 12 w 132"/>
                  <a:gd name="T47" fmla="*/ 37 h 90"/>
                  <a:gd name="T48" fmla="*/ 0 w 132"/>
                  <a:gd name="T49" fmla="*/ 39 h 90"/>
                  <a:gd name="T50" fmla="*/ 6 w 132"/>
                  <a:gd name="T51" fmla="*/ 52 h 90"/>
                  <a:gd name="T52" fmla="*/ 8 w 132"/>
                  <a:gd name="T53" fmla="*/ 67 h 90"/>
                  <a:gd name="T54" fmla="*/ 27 w 132"/>
                  <a:gd name="T55" fmla="*/ 71 h 90"/>
                  <a:gd name="T56" fmla="*/ 35 w 132"/>
                  <a:gd name="T57" fmla="*/ 80 h 90"/>
                  <a:gd name="T58" fmla="*/ 35 w 132"/>
                  <a:gd name="T59" fmla="*/ 80 h 90"/>
                  <a:gd name="T60" fmla="*/ 35 w 132"/>
                  <a:gd name="T61" fmla="*/ 8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2" h="90">
                    <a:moveTo>
                      <a:pt x="35" y="80"/>
                    </a:moveTo>
                    <a:lnTo>
                      <a:pt x="45" y="86"/>
                    </a:lnTo>
                    <a:lnTo>
                      <a:pt x="60" y="90"/>
                    </a:lnTo>
                    <a:lnTo>
                      <a:pt x="76" y="88"/>
                    </a:lnTo>
                    <a:lnTo>
                      <a:pt x="87" y="80"/>
                    </a:lnTo>
                    <a:lnTo>
                      <a:pt x="95" y="80"/>
                    </a:lnTo>
                    <a:lnTo>
                      <a:pt x="115" y="88"/>
                    </a:lnTo>
                    <a:lnTo>
                      <a:pt x="117" y="75"/>
                    </a:lnTo>
                    <a:lnTo>
                      <a:pt x="132" y="59"/>
                    </a:lnTo>
                    <a:lnTo>
                      <a:pt x="128" y="53"/>
                    </a:lnTo>
                    <a:lnTo>
                      <a:pt x="122" y="53"/>
                    </a:lnTo>
                    <a:lnTo>
                      <a:pt x="115" y="52"/>
                    </a:lnTo>
                    <a:lnTo>
                      <a:pt x="115" y="43"/>
                    </a:lnTo>
                    <a:lnTo>
                      <a:pt x="109" y="37"/>
                    </a:lnTo>
                    <a:lnTo>
                      <a:pt x="103" y="14"/>
                    </a:lnTo>
                    <a:lnTo>
                      <a:pt x="95" y="2"/>
                    </a:lnTo>
                    <a:lnTo>
                      <a:pt x="86" y="1"/>
                    </a:lnTo>
                    <a:lnTo>
                      <a:pt x="76" y="4"/>
                    </a:lnTo>
                    <a:lnTo>
                      <a:pt x="62" y="8"/>
                    </a:lnTo>
                    <a:lnTo>
                      <a:pt x="49" y="2"/>
                    </a:lnTo>
                    <a:lnTo>
                      <a:pt x="37" y="0"/>
                    </a:lnTo>
                    <a:lnTo>
                      <a:pt x="27" y="6"/>
                    </a:lnTo>
                    <a:lnTo>
                      <a:pt x="16" y="20"/>
                    </a:lnTo>
                    <a:lnTo>
                      <a:pt x="12" y="37"/>
                    </a:lnTo>
                    <a:lnTo>
                      <a:pt x="0" y="39"/>
                    </a:lnTo>
                    <a:lnTo>
                      <a:pt x="6" y="52"/>
                    </a:lnTo>
                    <a:lnTo>
                      <a:pt x="8" y="67"/>
                    </a:lnTo>
                    <a:lnTo>
                      <a:pt x="27" y="71"/>
                    </a:lnTo>
                    <a:lnTo>
                      <a:pt x="35" y="80"/>
                    </a:lnTo>
                    <a:lnTo>
                      <a:pt x="35" y="80"/>
                    </a:lnTo>
                    <a:lnTo>
                      <a:pt x="35" y="8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Freeform 296"/>
              <p:cNvSpPr>
                <a:spLocks/>
              </p:cNvSpPr>
              <p:nvPr/>
            </p:nvSpPr>
            <p:spPr bwMode="auto">
              <a:xfrm>
                <a:off x="3152" y="1766"/>
                <a:ext cx="50" cy="62"/>
              </a:xfrm>
              <a:custGeom>
                <a:avLst/>
                <a:gdLst>
                  <a:gd name="T0" fmla="*/ 10 w 50"/>
                  <a:gd name="T1" fmla="*/ 10 h 62"/>
                  <a:gd name="T2" fmla="*/ 17 w 50"/>
                  <a:gd name="T3" fmla="*/ 21 h 62"/>
                  <a:gd name="T4" fmla="*/ 23 w 50"/>
                  <a:gd name="T5" fmla="*/ 45 h 62"/>
                  <a:gd name="T6" fmla="*/ 29 w 50"/>
                  <a:gd name="T7" fmla="*/ 50 h 62"/>
                  <a:gd name="T8" fmla="*/ 29 w 50"/>
                  <a:gd name="T9" fmla="*/ 59 h 62"/>
                  <a:gd name="T10" fmla="*/ 37 w 50"/>
                  <a:gd name="T11" fmla="*/ 62 h 62"/>
                  <a:gd name="T12" fmla="*/ 37 w 50"/>
                  <a:gd name="T13" fmla="*/ 50 h 62"/>
                  <a:gd name="T14" fmla="*/ 42 w 50"/>
                  <a:gd name="T15" fmla="*/ 41 h 62"/>
                  <a:gd name="T16" fmla="*/ 48 w 50"/>
                  <a:gd name="T17" fmla="*/ 43 h 62"/>
                  <a:gd name="T18" fmla="*/ 50 w 50"/>
                  <a:gd name="T19" fmla="*/ 35 h 62"/>
                  <a:gd name="T20" fmla="*/ 44 w 50"/>
                  <a:gd name="T21" fmla="*/ 29 h 62"/>
                  <a:gd name="T22" fmla="*/ 40 w 50"/>
                  <a:gd name="T23" fmla="*/ 12 h 62"/>
                  <a:gd name="T24" fmla="*/ 31 w 50"/>
                  <a:gd name="T25" fmla="*/ 0 h 62"/>
                  <a:gd name="T26" fmla="*/ 10 w 50"/>
                  <a:gd name="T27" fmla="*/ 0 h 62"/>
                  <a:gd name="T28" fmla="*/ 0 w 50"/>
                  <a:gd name="T29" fmla="*/ 8 h 62"/>
                  <a:gd name="T30" fmla="*/ 0 w 50"/>
                  <a:gd name="T31" fmla="*/ 8 h 62"/>
                  <a:gd name="T32" fmla="*/ 10 w 50"/>
                  <a:gd name="T33" fmla="*/ 1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62">
                    <a:moveTo>
                      <a:pt x="10" y="10"/>
                    </a:moveTo>
                    <a:lnTo>
                      <a:pt x="17" y="21"/>
                    </a:lnTo>
                    <a:lnTo>
                      <a:pt x="23" y="45"/>
                    </a:lnTo>
                    <a:lnTo>
                      <a:pt x="29" y="50"/>
                    </a:lnTo>
                    <a:lnTo>
                      <a:pt x="29" y="59"/>
                    </a:lnTo>
                    <a:lnTo>
                      <a:pt x="37" y="62"/>
                    </a:lnTo>
                    <a:lnTo>
                      <a:pt x="37" y="50"/>
                    </a:lnTo>
                    <a:lnTo>
                      <a:pt x="42" y="41"/>
                    </a:lnTo>
                    <a:lnTo>
                      <a:pt x="48" y="43"/>
                    </a:lnTo>
                    <a:lnTo>
                      <a:pt x="50" y="35"/>
                    </a:lnTo>
                    <a:lnTo>
                      <a:pt x="44" y="29"/>
                    </a:lnTo>
                    <a:lnTo>
                      <a:pt x="40" y="12"/>
                    </a:lnTo>
                    <a:lnTo>
                      <a:pt x="31" y="0"/>
                    </a:lnTo>
                    <a:lnTo>
                      <a:pt x="1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0" y="1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Freeform 297"/>
              <p:cNvSpPr>
                <a:spLocks/>
              </p:cNvSpPr>
              <p:nvPr/>
            </p:nvSpPr>
            <p:spPr bwMode="auto">
              <a:xfrm>
                <a:off x="3278" y="2003"/>
                <a:ext cx="21" cy="48"/>
              </a:xfrm>
              <a:custGeom>
                <a:avLst/>
                <a:gdLst>
                  <a:gd name="T0" fmla="*/ 11 w 21"/>
                  <a:gd name="T1" fmla="*/ 44 h 48"/>
                  <a:gd name="T2" fmla="*/ 7 w 21"/>
                  <a:gd name="T3" fmla="*/ 43 h 48"/>
                  <a:gd name="T4" fmla="*/ 5 w 21"/>
                  <a:gd name="T5" fmla="*/ 48 h 48"/>
                  <a:gd name="T6" fmla="*/ 0 w 21"/>
                  <a:gd name="T7" fmla="*/ 46 h 48"/>
                  <a:gd name="T8" fmla="*/ 0 w 21"/>
                  <a:gd name="T9" fmla="*/ 46 h 48"/>
                  <a:gd name="T10" fmla="*/ 2 w 21"/>
                  <a:gd name="T11" fmla="*/ 43 h 48"/>
                  <a:gd name="T12" fmla="*/ 4 w 21"/>
                  <a:gd name="T13" fmla="*/ 37 h 48"/>
                  <a:gd name="T14" fmla="*/ 5 w 21"/>
                  <a:gd name="T15" fmla="*/ 8 h 48"/>
                  <a:gd name="T16" fmla="*/ 17 w 21"/>
                  <a:gd name="T17" fmla="*/ 0 h 48"/>
                  <a:gd name="T18" fmla="*/ 21 w 21"/>
                  <a:gd name="T19" fmla="*/ 4 h 48"/>
                  <a:gd name="T20" fmla="*/ 19 w 21"/>
                  <a:gd name="T21" fmla="*/ 18 h 48"/>
                  <a:gd name="T22" fmla="*/ 19 w 21"/>
                  <a:gd name="T23" fmla="*/ 29 h 48"/>
                  <a:gd name="T24" fmla="*/ 15 w 21"/>
                  <a:gd name="T25" fmla="*/ 33 h 48"/>
                  <a:gd name="T26" fmla="*/ 15 w 21"/>
                  <a:gd name="T27" fmla="*/ 39 h 48"/>
                  <a:gd name="T28" fmla="*/ 11 w 21"/>
                  <a:gd name="T29" fmla="*/ 44 h 48"/>
                  <a:gd name="T30" fmla="*/ 11 w 21"/>
                  <a:gd name="T31" fmla="*/ 44 h 48"/>
                  <a:gd name="T32" fmla="*/ 11 w 21"/>
                  <a:gd name="T33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48">
                    <a:moveTo>
                      <a:pt x="11" y="44"/>
                    </a:moveTo>
                    <a:lnTo>
                      <a:pt x="7" y="43"/>
                    </a:lnTo>
                    <a:lnTo>
                      <a:pt x="5" y="48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2" y="43"/>
                    </a:lnTo>
                    <a:lnTo>
                      <a:pt x="4" y="37"/>
                    </a:lnTo>
                    <a:lnTo>
                      <a:pt x="5" y="8"/>
                    </a:lnTo>
                    <a:lnTo>
                      <a:pt x="17" y="0"/>
                    </a:lnTo>
                    <a:lnTo>
                      <a:pt x="21" y="4"/>
                    </a:lnTo>
                    <a:lnTo>
                      <a:pt x="19" y="18"/>
                    </a:lnTo>
                    <a:lnTo>
                      <a:pt x="19" y="29"/>
                    </a:lnTo>
                    <a:lnTo>
                      <a:pt x="15" y="33"/>
                    </a:lnTo>
                    <a:lnTo>
                      <a:pt x="15" y="39"/>
                    </a:lnTo>
                    <a:lnTo>
                      <a:pt x="11" y="44"/>
                    </a:lnTo>
                    <a:lnTo>
                      <a:pt x="11" y="44"/>
                    </a:lnTo>
                    <a:lnTo>
                      <a:pt x="11" y="4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298"/>
              <p:cNvSpPr>
                <a:spLocks/>
              </p:cNvSpPr>
              <p:nvPr/>
            </p:nvSpPr>
            <p:spPr bwMode="auto">
              <a:xfrm>
                <a:off x="3263" y="2046"/>
                <a:ext cx="27" cy="69"/>
              </a:xfrm>
              <a:custGeom>
                <a:avLst/>
                <a:gdLst>
                  <a:gd name="T0" fmla="*/ 2 w 27"/>
                  <a:gd name="T1" fmla="*/ 39 h 69"/>
                  <a:gd name="T2" fmla="*/ 6 w 27"/>
                  <a:gd name="T3" fmla="*/ 31 h 69"/>
                  <a:gd name="T4" fmla="*/ 8 w 27"/>
                  <a:gd name="T5" fmla="*/ 25 h 69"/>
                  <a:gd name="T6" fmla="*/ 11 w 27"/>
                  <a:gd name="T7" fmla="*/ 18 h 69"/>
                  <a:gd name="T8" fmla="*/ 13 w 27"/>
                  <a:gd name="T9" fmla="*/ 10 h 69"/>
                  <a:gd name="T10" fmla="*/ 16 w 27"/>
                  <a:gd name="T11" fmla="*/ 4 h 69"/>
                  <a:gd name="T12" fmla="*/ 21 w 27"/>
                  <a:gd name="T13" fmla="*/ 6 h 69"/>
                  <a:gd name="T14" fmla="*/ 23 w 27"/>
                  <a:gd name="T15" fmla="*/ 0 h 69"/>
                  <a:gd name="T16" fmla="*/ 27 w 27"/>
                  <a:gd name="T17" fmla="*/ 2 h 69"/>
                  <a:gd name="T18" fmla="*/ 21 w 27"/>
                  <a:gd name="T19" fmla="*/ 22 h 69"/>
                  <a:gd name="T20" fmla="*/ 21 w 27"/>
                  <a:gd name="T21" fmla="*/ 23 h 69"/>
                  <a:gd name="T22" fmla="*/ 13 w 27"/>
                  <a:gd name="T23" fmla="*/ 22 h 69"/>
                  <a:gd name="T24" fmla="*/ 11 w 27"/>
                  <a:gd name="T25" fmla="*/ 29 h 69"/>
                  <a:gd name="T26" fmla="*/ 15 w 27"/>
                  <a:gd name="T27" fmla="*/ 35 h 69"/>
                  <a:gd name="T28" fmla="*/ 11 w 27"/>
                  <a:gd name="T29" fmla="*/ 37 h 69"/>
                  <a:gd name="T30" fmla="*/ 15 w 27"/>
                  <a:gd name="T31" fmla="*/ 42 h 69"/>
                  <a:gd name="T32" fmla="*/ 13 w 27"/>
                  <a:gd name="T33" fmla="*/ 54 h 69"/>
                  <a:gd name="T34" fmla="*/ 7 w 27"/>
                  <a:gd name="T35" fmla="*/ 69 h 69"/>
                  <a:gd name="T36" fmla="*/ 6 w 27"/>
                  <a:gd name="T37" fmla="*/ 69 h 69"/>
                  <a:gd name="T38" fmla="*/ 2 w 27"/>
                  <a:gd name="T39" fmla="*/ 56 h 69"/>
                  <a:gd name="T40" fmla="*/ 0 w 27"/>
                  <a:gd name="T41" fmla="*/ 48 h 69"/>
                  <a:gd name="T42" fmla="*/ 4 w 27"/>
                  <a:gd name="T43" fmla="*/ 43 h 69"/>
                  <a:gd name="T44" fmla="*/ 2 w 27"/>
                  <a:gd name="T45" fmla="*/ 39 h 69"/>
                  <a:gd name="T46" fmla="*/ 2 w 27"/>
                  <a:gd name="T47" fmla="*/ 39 h 69"/>
                  <a:gd name="T48" fmla="*/ 2 w 27"/>
                  <a:gd name="T49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" h="69">
                    <a:moveTo>
                      <a:pt x="2" y="39"/>
                    </a:moveTo>
                    <a:lnTo>
                      <a:pt x="6" y="31"/>
                    </a:lnTo>
                    <a:lnTo>
                      <a:pt x="8" y="25"/>
                    </a:lnTo>
                    <a:lnTo>
                      <a:pt x="11" y="18"/>
                    </a:lnTo>
                    <a:lnTo>
                      <a:pt x="13" y="10"/>
                    </a:lnTo>
                    <a:lnTo>
                      <a:pt x="16" y="4"/>
                    </a:lnTo>
                    <a:lnTo>
                      <a:pt x="21" y="6"/>
                    </a:lnTo>
                    <a:lnTo>
                      <a:pt x="23" y="0"/>
                    </a:lnTo>
                    <a:lnTo>
                      <a:pt x="27" y="2"/>
                    </a:lnTo>
                    <a:lnTo>
                      <a:pt x="21" y="22"/>
                    </a:lnTo>
                    <a:lnTo>
                      <a:pt x="21" y="23"/>
                    </a:lnTo>
                    <a:lnTo>
                      <a:pt x="13" y="22"/>
                    </a:lnTo>
                    <a:lnTo>
                      <a:pt x="11" y="29"/>
                    </a:lnTo>
                    <a:lnTo>
                      <a:pt x="15" y="35"/>
                    </a:lnTo>
                    <a:lnTo>
                      <a:pt x="11" y="37"/>
                    </a:lnTo>
                    <a:lnTo>
                      <a:pt x="15" y="42"/>
                    </a:lnTo>
                    <a:lnTo>
                      <a:pt x="13" y="54"/>
                    </a:lnTo>
                    <a:lnTo>
                      <a:pt x="7" y="69"/>
                    </a:lnTo>
                    <a:lnTo>
                      <a:pt x="6" y="69"/>
                    </a:lnTo>
                    <a:lnTo>
                      <a:pt x="2" y="56"/>
                    </a:lnTo>
                    <a:lnTo>
                      <a:pt x="0" y="48"/>
                    </a:lnTo>
                    <a:lnTo>
                      <a:pt x="4" y="43"/>
                    </a:lnTo>
                    <a:lnTo>
                      <a:pt x="2" y="39"/>
                    </a:lnTo>
                    <a:lnTo>
                      <a:pt x="2" y="39"/>
                    </a:lnTo>
                    <a:lnTo>
                      <a:pt x="2" y="39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Freeform 299"/>
              <p:cNvSpPr>
                <a:spLocks/>
              </p:cNvSpPr>
              <p:nvPr/>
            </p:nvSpPr>
            <p:spPr bwMode="auto">
              <a:xfrm>
                <a:off x="3093" y="1676"/>
                <a:ext cx="251" cy="170"/>
              </a:xfrm>
              <a:custGeom>
                <a:avLst/>
                <a:gdLst>
                  <a:gd name="T0" fmla="*/ 4 w 251"/>
                  <a:gd name="T1" fmla="*/ 75 h 170"/>
                  <a:gd name="T2" fmla="*/ 10 w 251"/>
                  <a:gd name="T3" fmla="*/ 63 h 170"/>
                  <a:gd name="T4" fmla="*/ 27 w 251"/>
                  <a:gd name="T5" fmla="*/ 23 h 170"/>
                  <a:gd name="T6" fmla="*/ 52 w 251"/>
                  <a:gd name="T7" fmla="*/ 7 h 170"/>
                  <a:gd name="T8" fmla="*/ 69 w 251"/>
                  <a:gd name="T9" fmla="*/ 11 h 170"/>
                  <a:gd name="T10" fmla="*/ 85 w 251"/>
                  <a:gd name="T11" fmla="*/ 13 h 170"/>
                  <a:gd name="T12" fmla="*/ 115 w 251"/>
                  <a:gd name="T13" fmla="*/ 19 h 170"/>
                  <a:gd name="T14" fmla="*/ 133 w 251"/>
                  <a:gd name="T15" fmla="*/ 5 h 170"/>
                  <a:gd name="T16" fmla="*/ 163 w 251"/>
                  <a:gd name="T17" fmla="*/ 3 h 170"/>
                  <a:gd name="T18" fmla="*/ 179 w 251"/>
                  <a:gd name="T19" fmla="*/ 29 h 170"/>
                  <a:gd name="T20" fmla="*/ 186 w 251"/>
                  <a:gd name="T21" fmla="*/ 44 h 170"/>
                  <a:gd name="T22" fmla="*/ 221 w 251"/>
                  <a:gd name="T23" fmla="*/ 51 h 170"/>
                  <a:gd name="T24" fmla="*/ 251 w 251"/>
                  <a:gd name="T25" fmla="*/ 71 h 170"/>
                  <a:gd name="T26" fmla="*/ 240 w 251"/>
                  <a:gd name="T27" fmla="*/ 98 h 170"/>
                  <a:gd name="T28" fmla="*/ 225 w 251"/>
                  <a:gd name="T29" fmla="*/ 107 h 170"/>
                  <a:gd name="T30" fmla="*/ 206 w 251"/>
                  <a:gd name="T31" fmla="*/ 123 h 170"/>
                  <a:gd name="T32" fmla="*/ 182 w 251"/>
                  <a:gd name="T33" fmla="*/ 129 h 170"/>
                  <a:gd name="T34" fmla="*/ 179 w 251"/>
                  <a:gd name="T35" fmla="*/ 136 h 170"/>
                  <a:gd name="T36" fmla="*/ 163 w 251"/>
                  <a:gd name="T37" fmla="*/ 141 h 170"/>
                  <a:gd name="T38" fmla="*/ 179 w 251"/>
                  <a:gd name="T39" fmla="*/ 152 h 170"/>
                  <a:gd name="T40" fmla="*/ 196 w 251"/>
                  <a:gd name="T41" fmla="*/ 153 h 170"/>
                  <a:gd name="T42" fmla="*/ 186 w 251"/>
                  <a:gd name="T43" fmla="*/ 161 h 170"/>
                  <a:gd name="T44" fmla="*/ 169 w 251"/>
                  <a:gd name="T45" fmla="*/ 170 h 170"/>
                  <a:gd name="T46" fmla="*/ 156 w 251"/>
                  <a:gd name="T47" fmla="*/ 164 h 170"/>
                  <a:gd name="T48" fmla="*/ 146 w 251"/>
                  <a:gd name="T49" fmla="*/ 153 h 170"/>
                  <a:gd name="T50" fmla="*/ 150 w 251"/>
                  <a:gd name="T51" fmla="*/ 147 h 170"/>
                  <a:gd name="T52" fmla="*/ 160 w 251"/>
                  <a:gd name="T53" fmla="*/ 140 h 170"/>
                  <a:gd name="T54" fmla="*/ 142 w 251"/>
                  <a:gd name="T55" fmla="*/ 136 h 170"/>
                  <a:gd name="T56" fmla="*/ 131 w 251"/>
                  <a:gd name="T57" fmla="*/ 129 h 170"/>
                  <a:gd name="T58" fmla="*/ 123 w 251"/>
                  <a:gd name="T59" fmla="*/ 132 h 170"/>
                  <a:gd name="T60" fmla="*/ 113 w 251"/>
                  <a:gd name="T61" fmla="*/ 140 h 170"/>
                  <a:gd name="T62" fmla="*/ 96 w 251"/>
                  <a:gd name="T63" fmla="*/ 152 h 170"/>
                  <a:gd name="T64" fmla="*/ 102 w 251"/>
                  <a:gd name="T65" fmla="*/ 131 h 170"/>
                  <a:gd name="T66" fmla="*/ 109 w 251"/>
                  <a:gd name="T67" fmla="*/ 125 h 170"/>
                  <a:gd name="T68" fmla="*/ 100 w 251"/>
                  <a:gd name="T69" fmla="*/ 102 h 170"/>
                  <a:gd name="T70" fmla="*/ 69 w 251"/>
                  <a:gd name="T71" fmla="*/ 90 h 170"/>
                  <a:gd name="T72" fmla="*/ 50 w 251"/>
                  <a:gd name="T73" fmla="*/ 102 h 170"/>
                  <a:gd name="T74" fmla="*/ 23 w 251"/>
                  <a:gd name="T75" fmla="*/ 100 h 170"/>
                  <a:gd name="T76" fmla="*/ 0 w 251"/>
                  <a:gd name="T77" fmla="*/ 86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1" h="170">
                    <a:moveTo>
                      <a:pt x="0" y="86"/>
                    </a:moveTo>
                    <a:lnTo>
                      <a:pt x="4" y="75"/>
                    </a:lnTo>
                    <a:lnTo>
                      <a:pt x="10" y="69"/>
                    </a:lnTo>
                    <a:lnTo>
                      <a:pt x="10" y="63"/>
                    </a:lnTo>
                    <a:lnTo>
                      <a:pt x="29" y="42"/>
                    </a:lnTo>
                    <a:lnTo>
                      <a:pt x="27" y="23"/>
                    </a:lnTo>
                    <a:lnTo>
                      <a:pt x="41" y="9"/>
                    </a:lnTo>
                    <a:lnTo>
                      <a:pt x="52" y="7"/>
                    </a:lnTo>
                    <a:lnTo>
                      <a:pt x="60" y="13"/>
                    </a:lnTo>
                    <a:lnTo>
                      <a:pt x="69" y="11"/>
                    </a:lnTo>
                    <a:lnTo>
                      <a:pt x="79" y="15"/>
                    </a:lnTo>
                    <a:lnTo>
                      <a:pt x="85" y="13"/>
                    </a:lnTo>
                    <a:lnTo>
                      <a:pt x="108" y="21"/>
                    </a:lnTo>
                    <a:lnTo>
                      <a:pt x="115" y="19"/>
                    </a:lnTo>
                    <a:lnTo>
                      <a:pt x="119" y="9"/>
                    </a:lnTo>
                    <a:lnTo>
                      <a:pt x="133" y="5"/>
                    </a:lnTo>
                    <a:lnTo>
                      <a:pt x="144" y="0"/>
                    </a:lnTo>
                    <a:lnTo>
                      <a:pt x="163" y="3"/>
                    </a:lnTo>
                    <a:lnTo>
                      <a:pt x="169" y="26"/>
                    </a:lnTo>
                    <a:lnTo>
                      <a:pt x="179" y="29"/>
                    </a:lnTo>
                    <a:lnTo>
                      <a:pt x="181" y="36"/>
                    </a:lnTo>
                    <a:lnTo>
                      <a:pt x="186" y="44"/>
                    </a:lnTo>
                    <a:lnTo>
                      <a:pt x="209" y="42"/>
                    </a:lnTo>
                    <a:lnTo>
                      <a:pt x="221" y="51"/>
                    </a:lnTo>
                    <a:lnTo>
                      <a:pt x="230" y="51"/>
                    </a:lnTo>
                    <a:lnTo>
                      <a:pt x="251" y="71"/>
                    </a:lnTo>
                    <a:lnTo>
                      <a:pt x="242" y="81"/>
                    </a:lnTo>
                    <a:lnTo>
                      <a:pt x="240" y="98"/>
                    </a:lnTo>
                    <a:lnTo>
                      <a:pt x="234" y="98"/>
                    </a:lnTo>
                    <a:lnTo>
                      <a:pt x="225" y="107"/>
                    </a:lnTo>
                    <a:lnTo>
                      <a:pt x="215" y="123"/>
                    </a:lnTo>
                    <a:lnTo>
                      <a:pt x="206" y="123"/>
                    </a:lnTo>
                    <a:lnTo>
                      <a:pt x="200" y="129"/>
                    </a:lnTo>
                    <a:lnTo>
                      <a:pt x="182" y="129"/>
                    </a:lnTo>
                    <a:lnTo>
                      <a:pt x="181" y="134"/>
                    </a:lnTo>
                    <a:lnTo>
                      <a:pt x="179" y="136"/>
                    </a:lnTo>
                    <a:lnTo>
                      <a:pt x="163" y="140"/>
                    </a:lnTo>
                    <a:lnTo>
                      <a:pt x="163" y="141"/>
                    </a:lnTo>
                    <a:lnTo>
                      <a:pt x="175" y="146"/>
                    </a:lnTo>
                    <a:lnTo>
                      <a:pt x="179" y="152"/>
                    </a:lnTo>
                    <a:lnTo>
                      <a:pt x="192" y="153"/>
                    </a:lnTo>
                    <a:lnTo>
                      <a:pt x="196" y="153"/>
                    </a:lnTo>
                    <a:lnTo>
                      <a:pt x="196" y="159"/>
                    </a:lnTo>
                    <a:lnTo>
                      <a:pt x="186" y="161"/>
                    </a:lnTo>
                    <a:lnTo>
                      <a:pt x="179" y="162"/>
                    </a:lnTo>
                    <a:lnTo>
                      <a:pt x="169" y="170"/>
                    </a:lnTo>
                    <a:lnTo>
                      <a:pt x="160" y="170"/>
                    </a:lnTo>
                    <a:lnTo>
                      <a:pt x="156" y="164"/>
                    </a:lnTo>
                    <a:lnTo>
                      <a:pt x="158" y="158"/>
                    </a:lnTo>
                    <a:lnTo>
                      <a:pt x="146" y="153"/>
                    </a:lnTo>
                    <a:lnTo>
                      <a:pt x="146" y="149"/>
                    </a:lnTo>
                    <a:lnTo>
                      <a:pt x="150" y="147"/>
                    </a:lnTo>
                    <a:lnTo>
                      <a:pt x="160" y="144"/>
                    </a:lnTo>
                    <a:lnTo>
                      <a:pt x="160" y="140"/>
                    </a:lnTo>
                    <a:lnTo>
                      <a:pt x="152" y="136"/>
                    </a:lnTo>
                    <a:lnTo>
                      <a:pt x="142" y="136"/>
                    </a:lnTo>
                    <a:lnTo>
                      <a:pt x="137" y="134"/>
                    </a:lnTo>
                    <a:lnTo>
                      <a:pt x="131" y="129"/>
                    </a:lnTo>
                    <a:lnTo>
                      <a:pt x="127" y="129"/>
                    </a:lnTo>
                    <a:lnTo>
                      <a:pt x="123" y="132"/>
                    </a:lnTo>
                    <a:lnTo>
                      <a:pt x="113" y="134"/>
                    </a:lnTo>
                    <a:lnTo>
                      <a:pt x="113" y="140"/>
                    </a:lnTo>
                    <a:lnTo>
                      <a:pt x="102" y="152"/>
                    </a:lnTo>
                    <a:lnTo>
                      <a:pt x="96" y="152"/>
                    </a:lnTo>
                    <a:lnTo>
                      <a:pt x="96" y="140"/>
                    </a:lnTo>
                    <a:lnTo>
                      <a:pt x="102" y="131"/>
                    </a:lnTo>
                    <a:lnTo>
                      <a:pt x="107" y="132"/>
                    </a:lnTo>
                    <a:lnTo>
                      <a:pt x="109" y="125"/>
                    </a:lnTo>
                    <a:lnTo>
                      <a:pt x="104" y="119"/>
                    </a:lnTo>
                    <a:lnTo>
                      <a:pt x="100" y="102"/>
                    </a:lnTo>
                    <a:lnTo>
                      <a:pt x="90" y="90"/>
                    </a:lnTo>
                    <a:lnTo>
                      <a:pt x="69" y="90"/>
                    </a:lnTo>
                    <a:lnTo>
                      <a:pt x="59" y="98"/>
                    </a:lnTo>
                    <a:lnTo>
                      <a:pt x="50" y="102"/>
                    </a:lnTo>
                    <a:lnTo>
                      <a:pt x="36" y="106"/>
                    </a:lnTo>
                    <a:lnTo>
                      <a:pt x="23" y="100"/>
                    </a:lnTo>
                    <a:lnTo>
                      <a:pt x="11" y="98"/>
                    </a:lnTo>
                    <a:lnTo>
                      <a:pt x="0" y="8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Freeform 300"/>
              <p:cNvSpPr>
                <a:spLocks/>
              </p:cNvSpPr>
              <p:nvPr/>
            </p:nvSpPr>
            <p:spPr bwMode="auto">
              <a:xfrm>
                <a:off x="3056" y="1471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4 h 5"/>
                  <a:gd name="T4" fmla="*/ 0 w 4"/>
                  <a:gd name="T5" fmla="*/ 0 h 5"/>
                  <a:gd name="T6" fmla="*/ 4 w 4"/>
                  <a:gd name="T7" fmla="*/ 0 h 5"/>
                  <a:gd name="T8" fmla="*/ 2 w 4"/>
                  <a:gd name="T9" fmla="*/ 5 h 5"/>
                  <a:gd name="T10" fmla="*/ 2 w 4"/>
                  <a:gd name="T11" fmla="*/ 5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Freeform 301"/>
              <p:cNvSpPr>
                <a:spLocks/>
              </p:cNvSpPr>
              <p:nvPr/>
            </p:nvSpPr>
            <p:spPr bwMode="auto">
              <a:xfrm>
                <a:off x="3035" y="1539"/>
                <a:ext cx="9" cy="16"/>
              </a:xfrm>
              <a:custGeom>
                <a:avLst/>
                <a:gdLst>
                  <a:gd name="T0" fmla="*/ 2 w 9"/>
                  <a:gd name="T1" fmla="*/ 10 h 16"/>
                  <a:gd name="T2" fmla="*/ 0 w 9"/>
                  <a:gd name="T3" fmla="*/ 6 h 16"/>
                  <a:gd name="T4" fmla="*/ 4 w 9"/>
                  <a:gd name="T5" fmla="*/ 0 h 16"/>
                  <a:gd name="T6" fmla="*/ 9 w 9"/>
                  <a:gd name="T7" fmla="*/ 2 h 16"/>
                  <a:gd name="T8" fmla="*/ 9 w 9"/>
                  <a:gd name="T9" fmla="*/ 14 h 16"/>
                  <a:gd name="T10" fmla="*/ 4 w 9"/>
                  <a:gd name="T11" fmla="*/ 16 h 16"/>
                  <a:gd name="T12" fmla="*/ 2 w 9"/>
                  <a:gd name="T13" fmla="*/ 10 h 16"/>
                  <a:gd name="T14" fmla="*/ 2 w 9"/>
                  <a:gd name="T15" fmla="*/ 10 h 16"/>
                  <a:gd name="T16" fmla="*/ 2 w 9"/>
                  <a:gd name="T17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6">
                    <a:moveTo>
                      <a:pt x="2" y="10"/>
                    </a:moveTo>
                    <a:lnTo>
                      <a:pt x="0" y="6"/>
                    </a:lnTo>
                    <a:lnTo>
                      <a:pt x="4" y="0"/>
                    </a:lnTo>
                    <a:lnTo>
                      <a:pt x="9" y="2"/>
                    </a:lnTo>
                    <a:lnTo>
                      <a:pt x="9" y="14"/>
                    </a:lnTo>
                    <a:lnTo>
                      <a:pt x="4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Freeform 302"/>
              <p:cNvSpPr>
                <a:spLocks/>
              </p:cNvSpPr>
              <p:nvPr/>
            </p:nvSpPr>
            <p:spPr bwMode="auto">
              <a:xfrm>
                <a:off x="3008" y="1562"/>
                <a:ext cx="7" cy="18"/>
              </a:xfrm>
              <a:custGeom>
                <a:avLst/>
                <a:gdLst>
                  <a:gd name="T0" fmla="*/ 7 w 7"/>
                  <a:gd name="T1" fmla="*/ 0 h 18"/>
                  <a:gd name="T2" fmla="*/ 4 w 7"/>
                  <a:gd name="T3" fmla="*/ 2 h 18"/>
                  <a:gd name="T4" fmla="*/ 4 w 7"/>
                  <a:gd name="T5" fmla="*/ 2 h 18"/>
                  <a:gd name="T6" fmla="*/ 4 w 7"/>
                  <a:gd name="T7" fmla="*/ 6 h 18"/>
                  <a:gd name="T8" fmla="*/ 4 w 7"/>
                  <a:gd name="T9" fmla="*/ 6 h 18"/>
                  <a:gd name="T10" fmla="*/ 0 w 7"/>
                  <a:gd name="T11" fmla="*/ 16 h 18"/>
                  <a:gd name="T12" fmla="*/ 0 w 7"/>
                  <a:gd name="T13" fmla="*/ 18 h 18"/>
                  <a:gd name="T14" fmla="*/ 2 w 7"/>
                  <a:gd name="T15" fmla="*/ 18 h 18"/>
                  <a:gd name="T16" fmla="*/ 7 w 7"/>
                  <a:gd name="T17" fmla="*/ 0 h 18"/>
                  <a:gd name="T18" fmla="*/ 7 w 7"/>
                  <a:gd name="T19" fmla="*/ 0 h 18"/>
                  <a:gd name="T20" fmla="*/ 7 w 7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18">
                    <a:moveTo>
                      <a:pt x="7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Freeform 303"/>
              <p:cNvSpPr>
                <a:spLocks/>
              </p:cNvSpPr>
              <p:nvPr/>
            </p:nvSpPr>
            <p:spPr bwMode="auto">
              <a:xfrm>
                <a:off x="2938" y="1213"/>
                <a:ext cx="180" cy="388"/>
              </a:xfrm>
              <a:custGeom>
                <a:avLst/>
                <a:gdLst>
                  <a:gd name="T0" fmla="*/ 178 w 180"/>
                  <a:gd name="T1" fmla="*/ 69 h 388"/>
                  <a:gd name="T2" fmla="*/ 178 w 180"/>
                  <a:gd name="T3" fmla="*/ 44 h 388"/>
                  <a:gd name="T4" fmla="*/ 174 w 180"/>
                  <a:gd name="T5" fmla="*/ 27 h 388"/>
                  <a:gd name="T6" fmla="*/ 145 w 180"/>
                  <a:gd name="T7" fmla="*/ 14 h 388"/>
                  <a:gd name="T8" fmla="*/ 132 w 180"/>
                  <a:gd name="T9" fmla="*/ 0 h 388"/>
                  <a:gd name="T10" fmla="*/ 120 w 180"/>
                  <a:gd name="T11" fmla="*/ 12 h 388"/>
                  <a:gd name="T12" fmla="*/ 105 w 180"/>
                  <a:gd name="T13" fmla="*/ 12 h 388"/>
                  <a:gd name="T14" fmla="*/ 93 w 180"/>
                  <a:gd name="T15" fmla="*/ 21 h 388"/>
                  <a:gd name="T16" fmla="*/ 78 w 180"/>
                  <a:gd name="T17" fmla="*/ 31 h 388"/>
                  <a:gd name="T18" fmla="*/ 70 w 180"/>
                  <a:gd name="T19" fmla="*/ 42 h 388"/>
                  <a:gd name="T20" fmla="*/ 53 w 180"/>
                  <a:gd name="T21" fmla="*/ 65 h 388"/>
                  <a:gd name="T22" fmla="*/ 39 w 180"/>
                  <a:gd name="T23" fmla="*/ 77 h 388"/>
                  <a:gd name="T24" fmla="*/ 41 w 180"/>
                  <a:gd name="T25" fmla="*/ 114 h 388"/>
                  <a:gd name="T26" fmla="*/ 39 w 180"/>
                  <a:gd name="T27" fmla="*/ 141 h 388"/>
                  <a:gd name="T28" fmla="*/ 18 w 180"/>
                  <a:gd name="T29" fmla="*/ 146 h 388"/>
                  <a:gd name="T30" fmla="*/ 9 w 180"/>
                  <a:gd name="T31" fmla="*/ 179 h 388"/>
                  <a:gd name="T32" fmla="*/ 18 w 180"/>
                  <a:gd name="T33" fmla="*/ 223 h 388"/>
                  <a:gd name="T34" fmla="*/ 11 w 180"/>
                  <a:gd name="T35" fmla="*/ 239 h 388"/>
                  <a:gd name="T36" fmla="*/ 17 w 180"/>
                  <a:gd name="T37" fmla="*/ 252 h 388"/>
                  <a:gd name="T38" fmla="*/ 9 w 180"/>
                  <a:gd name="T39" fmla="*/ 268 h 388"/>
                  <a:gd name="T40" fmla="*/ 5 w 180"/>
                  <a:gd name="T41" fmla="*/ 301 h 388"/>
                  <a:gd name="T42" fmla="*/ 9 w 180"/>
                  <a:gd name="T43" fmla="*/ 320 h 388"/>
                  <a:gd name="T44" fmla="*/ 11 w 180"/>
                  <a:gd name="T45" fmla="*/ 345 h 388"/>
                  <a:gd name="T46" fmla="*/ 20 w 180"/>
                  <a:gd name="T47" fmla="*/ 361 h 388"/>
                  <a:gd name="T48" fmla="*/ 24 w 180"/>
                  <a:gd name="T49" fmla="*/ 384 h 388"/>
                  <a:gd name="T50" fmla="*/ 35 w 180"/>
                  <a:gd name="T51" fmla="*/ 388 h 388"/>
                  <a:gd name="T52" fmla="*/ 49 w 180"/>
                  <a:gd name="T53" fmla="*/ 372 h 388"/>
                  <a:gd name="T54" fmla="*/ 64 w 180"/>
                  <a:gd name="T55" fmla="*/ 367 h 388"/>
                  <a:gd name="T56" fmla="*/ 76 w 180"/>
                  <a:gd name="T57" fmla="*/ 334 h 388"/>
                  <a:gd name="T58" fmla="*/ 80 w 180"/>
                  <a:gd name="T59" fmla="*/ 303 h 388"/>
                  <a:gd name="T60" fmla="*/ 85 w 180"/>
                  <a:gd name="T61" fmla="*/ 299 h 388"/>
                  <a:gd name="T62" fmla="*/ 95 w 180"/>
                  <a:gd name="T63" fmla="*/ 295 h 388"/>
                  <a:gd name="T64" fmla="*/ 105 w 180"/>
                  <a:gd name="T65" fmla="*/ 262 h 388"/>
                  <a:gd name="T66" fmla="*/ 84 w 180"/>
                  <a:gd name="T67" fmla="*/ 243 h 388"/>
                  <a:gd name="T68" fmla="*/ 87 w 180"/>
                  <a:gd name="T69" fmla="*/ 216 h 388"/>
                  <a:gd name="T70" fmla="*/ 85 w 180"/>
                  <a:gd name="T71" fmla="*/ 200 h 388"/>
                  <a:gd name="T72" fmla="*/ 95 w 180"/>
                  <a:gd name="T73" fmla="*/ 177 h 388"/>
                  <a:gd name="T74" fmla="*/ 113 w 180"/>
                  <a:gd name="T75" fmla="*/ 162 h 388"/>
                  <a:gd name="T76" fmla="*/ 134 w 180"/>
                  <a:gd name="T77" fmla="*/ 142 h 388"/>
                  <a:gd name="T78" fmla="*/ 142 w 180"/>
                  <a:gd name="T79" fmla="*/ 121 h 388"/>
                  <a:gd name="T80" fmla="*/ 147 w 180"/>
                  <a:gd name="T81" fmla="*/ 104 h 388"/>
                  <a:gd name="T82" fmla="*/ 155 w 180"/>
                  <a:gd name="T83" fmla="*/ 91 h 388"/>
                  <a:gd name="T84" fmla="*/ 167 w 180"/>
                  <a:gd name="T85" fmla="*/ 87 h 388"/>
                  <a:gd name="T86" fmla="*/ 180 w 180"/>
                  <a:gd name="T87" fmla="*/ 81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0" h="388">
                    <a:moveTo>
                      <a:pt x="180" y="81"/>
                    </a:moveTo>
                    <a:lnTo>
                      <a:pt x="178" y="69"/>
                    </a:lnTo>
                    <a:lnTo>
                      <a:pt x="178" y="54"/>
                    </a:lnTo>
                    <a:lnTo>
                      <a:pt x="178" y="44"/>
                    </a:lnTo>
                    <a:lnTo>
                      <a:pt x="169" y="39"/>
                    </a:lnTo>
                    <a:lnTo>
                      <a:pt x="174" y="27"/>
                    </a:lnTo>
                    <a:lnTo>
                      <a:pt x="155" y="14"/>
                    </a:lnTo>
                    <a:lnTo>
                      <a:pt x="145" y="14"/>
                    </a:lnTo>
                    <a:lnTo>
                      <a:pt x="134" y="8"/>
                    </a:lnTo>
                    <a:lnTo>
                      <a:pt x="132" y="0"/>
                    </a:lnTo>
                    <a:lnTo>
                      <a:pt x="124" y="0"/>
                    </a:lnTo>
                    <a:lnTo>
                      <a:pt x="120" y="12"/>
                    </a:lnTo>
                    <a:lnTo>
                      <a:pt x="112" y="14"/>
                    </a:lnTo>
                    <a:lnTo>
                      <a:pt x="105" y="12"/>
                    </a:lnTo>
                    <a:lnTo>
                      <a:pt x="97" y="12"/>
                    </a:lnTo>
                    <a:lnTo>
                      <a:pt x="93" y="21"/>
                    </a:lnTo>
                    <a:lnTo>
                      <a:pt x="82" y="25"/>
                    </a:lnTo>
                    <a:lnTo>
                      <a:pt x="78" y="31"/>
                    </a:lnTo>
                    <a:lnTo>
                      <a:pt x="66" y="41"/>
                    </a:lnTo>
                    <a:lnTo>
                      <a:pt x="70" y="42"/>
                    </a:lnTo>
                    <a:lnTo>
                      <a:pt x="70" y="50"/>
                    </a:lnTo>
                    <a:lnTo>
                      <a:pt x="53" y="65"/>
                    </a:lnTo>
                    <a:lnTo>
                      <a:pt x="45" y="69"/>
                    </a:lnTo>
                    <a:lnTo>
                      <a:pt x="39" y="77"/>
                    </a:lnTo>
                    <a:lnTo>
                      <a:pt x="45" y="87"/>
                    </a:lnTo>
                    <a:lnTo>
                      <a:pt x="41" y="114"/>
                    </a:lnTo>
                    <a:lnTo>
                      <a:pt x="32" y="127"/>
                    </a:lnTo>
                    <a:lnTo>
                      <a:pt x="39" y="141"/>
                    </a:lnTo>
                    <a:lnTo>
                      <a:pt x="32" y="148"/>
                    </a:lnTo>
                    <a:lnTo>
                      <a:pt x="18" y="146"/>
                    </a:lnTo>
                    <a:lnTo>
                      <a:pt x="9" y="154"/>
                    </a:lnTo>
                    <a:lnTo>
                      <a:pt x="9" y="179"/>
                    </a:lnTo>
                    <a:lnTo>
                      <a:pt x="12" y="216"/>
                    </a:lnTo>
                    <a:lnTo>
                      <a:pt x="18" y="223"/>
                    </a:lnTo>
                    <a:lnTo>
                      <a:pt x="18" y="235"/>
                    </a:lnTo>
                    <a:lnTo>
                      <a:pt x="11" y="239"/>
                    </a:lnTo>
                    <a:lnTo>
                      <a:pt x="9" y="244"/>
                    </a:lnTo>
                    <a:lnTo>
                      <a:pt x="17" y="252"/>
                    </a:lnTo>
                    <a:lnTo>
                      <a:pt x="15" y="262"/>
                    </a:lnTo>
                    <a:lnTo>
                      <a:pt x="9" y="268"/>
                    </a:lnTo>
                    <a:lnTo>
                      <a:pt x="5" y="295"/>
                    </a:lnTo>
                    <a:lnTo>
                      <a:pt x="5" y="301"/>
                    </a:lnTo>
                    <a:lnTo>
                      <a:pt x="0" y="313"/>
                    </a:lnTo>
                    <a:lnTo>
                      <a:pt x="9" y="320"/>
                    </a:lnTo>
                    <a:lnTo>
                      <a:pt x="6" y="340"/>
                    </a:lnTo>
                    <a:lnTo>
                      <a:pt x="11" y="345"/>
                    </a:lnTo>
                    <a:lnTo>
                      <a:pt x="12" y="355"/>
                    </a:lnTo>
                    <a:lnTo>
                      <a:pt x="20" y="361"/>
                    </a:lnTo>
                    <a:lnTo>
                      <a:pt x="20" y="374"/>
                    </a:lnTo>
                    <a:lnTo>
                      <a:pt x="24" y="384"/>
                    </a:lnTo>
                    <a:lnTo>
                      <a:pt x="29" y="388"/>
                    </a:lnTo>
                    <a:lnTo>
                      <a:pt x="35" y="388"/>
                    </a:lnTo>
                    <a:lnTo>
                      <a:pt x="39" y="386"/>
                    </a:lnTo>
                    <a:lnTo>
                      <a:pt x="49" y="372"/>
                    </a:lnTo>
                    <a:lnTo>
                      <a:pt x="59" y="372"/>
                    </a:lnTo>
                    <a:lnTo>
                      <a:pt x="64" y="367"/>
                    </a:lnTo>
                    <a:lnTo>
                      <a:pt x="72" y="349"/>
                    </a:lnTo>
                    <a:lnTo>
                      <a:pt x="76" y="334"/>
                    </a:lnTo>
                    <a:lnTo>
                      <a:pt x="74" y="311"/>
                    </a:lnTo>
                    <a:lnTo>
                      <a:pt x="80" y="303"/>
                    </a:lnTo>
                    <a:lnTo>
                      <a:pt x="85" y="305"/>
                    </a:lnTo>
                    <a:lnTo>
                      <a:pt x="85" y="299"/>
                    </a:lnTo>
                    <a:lnTo>
                      <a:pt x="91" y="295"/>
                    </a:lnTo>
                    <a:lnTo>
                      <a:pt x="95" y="295"/>
                    </a:lnTo>
                    <a:lnTo>
                      <a:pt x="105" y="283"/>
                    </a:lnTo>
                    <a:lnTo>
                      <a:pt x="105" y="262"/>
                    </a:lnTo>
                    <a:lnTo>
                      <a:pt x="95" y="250"/>
                    </a:lnTo>
                    <a:lnTo>
                      <a:pt x="84" y="243"/>
                    </a:lnTo>
                    <a:lnTo>
                      <a:pt x="84" y="221"/>
                    </a:lnTo>
                    <a:lnTo>
                      <a:pt x="87" y="216"/>
                    </a:lnTo>
                    <a:lnTo>
                      <a:pt x="85" y="212"/>
                    </a:lnTo>
                    <a:lnTo>
                      <a:pt x="85" y="200"/>
                    </a:lnTo>
                    <a:lnTo>
                      <a:pt x="93" y="194"/>
                    </a:lnTo>
                    <a:lnTo>
                      <a:pt x="95" y="177"/>
                    </a:lnTo>
                    <a:lnTo>
                      <a:pt x="105" y="171"/>
                    </a:lnTo>
                    <a:lnTo>
                      <a:pt x="113" y="162"/>
                    </a:lnTo>
                    <a:lnTo>
                      <a:pt x="122" y="154"/>
                    </a:lnTo>
                    <a:lnTo>
                      <a:pt x="134" y="142"/>
                    </a:lnTo>
                    <a:lnTo>
                      <a:pt x="143" y="129"/>
                    </a:lnTo>
                    <a:lnTo>
                      <a:pt x="142" y="121"/>
                    </a:lnTo>
                    <a:lnTo>
                      <a:pt x="140" y="117"/>
                    </a:lnTo>
                    <a:lnTo>
                      <a:pt x="147" y="104"/>
                    </a:lnTo>
                    <a:lnTo>
                      <a:pt x="147" y="98"/>
                    </a:lnTo>
                    <a:lnTo>
                      <a:pt x="155" y="91"/>
                    </a:lnTo>
                    <a:lnTo>
                      <a:pt x="157" y="85"/>
                    </a:lnTo>
                    <a:lnTo>
                      <a:pt x="167" y="87"/>
                    </a:lnTo>
                    <a:lnTo>
                      <a:pt x="180" y="81"/>
                    </a:lnTo>
                    <a:lnTo>
                      <a:pt x="180" y="81"/>
                    </a:lnTo>
                    <a:lnTo>
                      <a:pt x="180" y="8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Freeform 304"/>
              <p:cNvSpPr>
                <a:spLocks/>
              </p:cNvSpPr>
              <p:nvPr/>
            </p:nvSpPr>
            <p:spPr bwMode="auto">
              <a:xfrm>
                <a:off x="3070" y="1191"/>
                <a:ext cx="156" cy="291"/>
              </a:xfrm>
              <a:custGeom>
                <a:avLst/>
                <a:gdLst>
                  <a:gd name="T0" fmla="*/ 114 w 156"/>
                  <a:gd name="T1" fmla="*/ 255 h 291"/>
                  <a:gd name="T2" fmla="*/ 156 w 156"/>
                  <a:gd name="T3" fmla="*/ 203 h 291"/>
                  <a:gd name="T4" fmla="*/ 135 w 156"/>
                  <a:gd name="T5" fmla="*/ 184 h 291"/>
                  <a:gd name="T6" fmla="*/ 137 w 156"/>
                  <a:gd name="T7" fmla="*/ 166 h 291"/>
                  <a:gd name="T8" fmla="*/ 131 w 156"/>
                  <a:gd name="T9" fmla="*/ 145 h 291"/>
                  <a:gd name="T10" fmla="*/ 127 w 156"/>
                  <a:gd name="T11" fmla="*/ 134 h 291"/>
                  <a:gd name="T12" fmla="*/ 129 w 156"/>
                  <a:gd name="T13" fmla="*/ 109 h 291"/>
                  <a:gd name="T14" fmla="*/ 118 w 156"/>
                  <a:gd name="T15" fmla="*/ 70 h 291"/>
                  <a:gd name="T16" fmla="*/ 121 w 156"/>
                  <a:gd name="T17" fmla="*/ 45 h 291"/>
                  <a:gd name="T18" fmla="*/ 108 w 156"/>
                  <a:gd name="T19" fmla="*/ 32 h 291"/>
                  <a:gd name="T20" fmla="*/ 118 w 156"/>
                  <a:gd name="T21" fmla="*/ 7 h 291"/>
                  <a:gd name="T22" fmla="*/ 91 w 156"/>
                  <a:gd name="T23" fmla="*/ 1 h 291"/>
                  <a:gd name="T24" fmla="*/ 77 w 156"/>
                  <a:gd name="T25" fmla="*/ 22 h 291"/>
                  <a:gd name="T26" fmla="*/ 62 w 156"/>
                  <a:gd name="T27" fmla="*/ 32 h 291"/>
                  <a:gd name="T28" fmla="*/ 49 w 156"/>
                  <a:gd name="T29" fmla="*/ 28 h 291"/>
                  <a:gd name="T30" fmla="*/ 29 w 156"/>
                  <a:gd name="T31" fmla="*/ 30 h 291"/>
                  <a:gd name="T32" fmla="*/ 8 w 156"/>
                  <a:gd name="T33" fmla="*/ 16 h 291"/>
                  <a:gd name="T34" fmla="*/ 2 w 156"/>
                  <a:gd name="T35" fmla="*/ 30 h 291"/>
                  <a:gd name="T36" fmla="*/ 24 w 156"/>
                  <a:gd name="T37" fmla="*/ 36 h 291"/>
                  <a:gd name="T38" fmla="*/ 37 w 156"/>
                  <a:gd name="T39" fmla="*/ 61 h 291"/>
                  <a:gd name="T40" fmla="*/ 47 w 156"/>
                  <a:gd name="T41" fmla="*/ 92 h 291"/>
                  <a:gd name="T42" fmla="*/ 58 w 156"/>
                  <a:gd name="T43" fmla="*/ 107 h 291"/>
                  <a:gd name="T44" fmla="*/ 70 w 156"/>
                  <a:gd name="T45" fmla="*/ 124 h 291"/>
                  <a:gd name="T46" fmla="*/ 66 w 156"/>
                  <a:gd name="T47" fmla="*/ 136 h 291"/>
                  <a:gd name="T48" fmla="*/ 54 w 156"/>
                  <a:gd name="T49" fmla="*/ 155 h 291"/>
                  <a:gd name="T50" fmla="*/ 39 w 156"/>
                  <a:gd name="T51" fmla="*/ 166 h 291"/>
                  <a:gd name="T52" fmla="*/ 31 w 156"/>
                  <a:gd name="T53" fmla="*/ 178 h 291"/>
                  <a:gd name="T54" fmla="*/ 24 w 156"/>
                  <a:gd name="T55" fmla="*/ 191 h 291"/>
                  <a:gd name="T56" fmla="*/ 16 w 156"/>
                  <a:gd name="T57" fmla="*/ 199 h 291"/>
                  <a:gd name="T58" fmla="*/ 8 w 156"/>
                  <a:gd name="T59" fmla="*/ 207 h 291"/>
                  <a:gd name="T60" fmla="*/ 8 w 156"/>
                  <a:gd name="T61" fmla="*/ 220 h 291"/>
                  <a:gd name="T62" fmla="*/ 16 w 156"/>
                  <a:gd name="T63" fmla="*/ 249 h 291"/>
                  <a:gd name="T64" fmla="*/ 14 w 156"/>
                  <a:gd name="T65" fmla="*/ 276 h 291"/>
                  <a:gd name="T66" fmla="*/ 24 w 156"/>
                  <a:gd name="T67" fmla="*/ 282 h 291"/>
                  <a:gd name="T68" fmla="*/ 33 w 156"/>
                  <a:gd name="T69" fmla="*/ 289 h 291"/>
                  <a:gd name="T70" fmla="*/ 47 w 156"/>
                  <a:gd name="T71" fmla="*/ 289 h 291"/>
                  <a:gd name="T72" fmla="*/ 56 w 156"/>
                  <a:gd name="T73" fmla="*/ 287 h 291"/>
                  <a:gd name="T74" fmla="*/ 73 w 156"/>
                  <a:gd name="T75" fmla="*/ 282 h 291"/>
                  <a:gd name="T76" fmla="*/ 89 w 156"/>
                  <a:gd name="T77" fmla="*/ 274 h 291"/>
                  <a:gd name="T78" fmla="*/ 98 w 156"/>
                  <a:gd name="T79" fmla="*/ 274 h 291"/>
                  <a:gd name="T80" fmla="*/ 112 w 156"/>
                  <a:gd name="T81" fmla="*/ 268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6" h="291">
                    <a:moveTo>
                      <a:pt x="112" y="268"/>
                    </a:moveTo>
                    <a:lnTo>
                      <a:pt x="114" y="255"/>
                    </a:lnTo>
                    <a:lnTo>
                      <a:pt x="129" y="232"/>
                    </a:lnTo>
                    <a:lnTo>
                      <a:pt x="156" y="203"/>
                    </a:lnTo>
                    <a:lnTo>
                      <a:pt x="144" y="188"/>
                    </a:lnTo>
                    <a:lnTo>
                      <a:pt x="135" y="184"/>
                    </a:lnTo>
                    <a:lnTo>
                      <a:pt x="133" y="176"/>
                    </a:lnTo>
                    <a:lnTo>
                      <a:pt x="137" y="166"/>
                    </a:lnTo>
                    <a:lnTo>
                      <a:pt x="137" y="157"/>
                    </a:lnTo>
                    <a:lnTo>
                      <a:pt x="131" y="145"/>
                    </a:lnTo>
                    <a:lnTo>
                      <a:pt x="135" y="139"/>
                    </a:lnTo>
                    <a:lnTo>
                      <a:pt x="127" y="134"/>
                    </a:lnTo>
                    <a:lnTo>
                      <a:pt x="133" y="120"/>
                    </a:lnTo>
                    <a:lnTo>
                      <a:pt x="129" y="109"/>
                    </a:lnTo>
                    <a:lnTo>
                      <a:pt x="131" y="91"/>
                    </a:lnTo>
                    <a:lnTo>
                      <a:pt x="118" y="70"/>
                    </a:lnTo>
                    <a:lnTo>
                      <a:pt x="127" y="59"/>
                    </a:lnTo>
                    <a:lnTo>
                      <a:pt x="121" y="45"/>
                    </a:lnTo>
                    <a:lnTo>
                      <a:pt x="108" y="40"/>
                    </a:lnTo>
                    <a:lnTo>
                      <a:pt x="108" y="32"/>
                    </a:lnTo>
                    <a:lnTo>
                      <a:pt x="118" y="20"/>
                    </a:lnTo>
                    <a:lnTo>
                      <a:pt x="118" y="7"/>
                    </a:lnTo>
                    <a:lnTo>
                      <a:pt x="104" y="0"/>
                    </a:lnTo>
                    <a:lnTo>
                      <a:pt x="91" y="1"/>
                    </a:lnTo>
                    <a:lnTo>
                      <a:pt x="77" y="7"/>
                    </a:lnTo>
                    <a:lnTo>
                      <a:pt x="77" y="22"/>
                    </a:lnTo>
                    <a:lnTo>
                      <a:pt x="66" y="32"/>
                    </a:lnTo>
                    <a:lnTo>
                      <a:pt x="62" y="32"/>
                    </a:lnTo>
                    <a:lnTo>
                      <a:pt x="56" y="28"/>
                    </a:lnTo>
                    <a:lnTo>
                      <a:pt x="49" y="28"/>
                    </a:lnTo>
                    <a:lnTo>
                      <a:pt x="39" y="32"/>
                    </a:lnTo>
                    <a:lnTo>
                      <a:pt x="29" y="30"/>
                    </a:lnTo>
                    <a:lnTo>
                      <a:pt x="16" y="19"/>
                    </a:lnTo>
                    <a:lnTo>
                      <a:pt x="8" y="16"/>
                    </a:lnTo>
                    <a:lnTo>
                      <a:pt x="0" y="22"/>
                    </a:lnTo>
                    <a:lnTo>
                      <a:pt x="2" y="30"/>
                    </a:lnTo>
                    <a:lnTo>
                      <a:pt x="14" y="36"/>
                    </a:lnTo>
                    <a:lnTo>
                      <a:pt x="24" y="36"/>
                    </a:lnTo>
                    <a:lnTo>
                      <a:pt x="43" y="49"/>
                    </a:lnTo>
                    <a:lnTo>
                      <a:pt x="37" y="61"/>
                    </a:lnTo>
                    <a:lnTo>
                      <a:pt x="47" y="67"/>
                    </a:lnTo>
                    <a:lnTo>
                      <a:pt x="47" y="92"/>
                    </a:lnTo>
                    <a:lnTo>
                      <a:pt x="49" y="103"/>
                    </a:lnTo>
                    <a:lnTo>
                      <a:pt x="58" y="107"/>
                    </a:lnTo>
                    <a:lnTo>
                      <a:pt x="70" y="118"/>
                    </a:lnTo>
                    <a:lnTo>
                      <a:pt x="70" y="124"/>
                    </a:lnTo>
                    <a:lnTo>
                      <a:pt x="70" y="130"/>
                    </a:lnTo>
                    <a:lnTo>
                      <a:pt x="66" y="136"/>
                    </a:lnTo>
                    <a:lnTo>
                      <a:pt x="60" y="136"/>
                    </a:lnTo>
                    <a:lnTo>
                      <a:pt x="54" y="155"/>
                    </a:lnTo>
                    <a:lnTo>
                      <a:pt x="47" y="164"/>
                    </a:lnTo>
                    <a:lnTo>
                      <a:pt x="39" y="166"/>
                    </a:lnTo>
                    <a:lnTo>
                      <a:pt x="37" y="176"/>
                    </a:lnTo>
                    <a:lnTo>
                      <a:pt x="31" y="178"/>
                    </a:lnTo>
                    <a:lnTo>
                      <a:pt x="26" y="184"/>
                    </a:lnTo>
                    <a:lnTo>
                      <a:pt x="24" y="191"/>
                    </a:lnTo>
                    <a:lnTo>
                      <a:pt x="16" y="193"/>
                    </a:lnTo>
                    <a:lnTo>
                      <a:pt x="16" y="199"/>
                    </a:lnTo>
                    <a:lnTo>
                      <a:pt x="8" y="207"/>
                    </a:lnTo>
                    <a:lnTo>
                      <a:pt x="8" y="207"/>
                    </a:lnTo>
                    <a:lnTo>
                      <a:pt x="8" y="220"/>
                    </a:lnTo>
                    <a:lnTo>
                      <a:pt x="8" y="220"/>
                    </a:lnTo>
                    <a:lnTo>
                      <a:pt x="12" y="238"/>
                    </a:lnTo>
                    <a:lnTo>
                      <a:pt x="16" y="249"/>
                    </a:lnTo>
                    <a:lnTo>
                      <a:pt x="12" y="253"/>
                    </a:lnTo>
                    <a:lnTo>
                      <a:pt x="14" y="276"/>
                    </a:lnTo>
                    <a:lnTo>
                      <a:pt x="22" y="276"/>
                    </a:lnTo>
                    <a:lnTo>
                      <a:pt x="24" y="282"/>
                    </a:lnTo>
                    <a:lnTo>
                      <a:pt x="33" y="282"/>
                    </a:lnTo>
                    <a:lnTo>
                      <a:pt x="33" y="289"/>
                    </a:lnTo>
                    <a:lnTo>
                      <a:pt x="39" y="291"/>
                    </a:lnTo>
                    <a:lnTo>
                      <a:pt x="47" y="289"/>
                    </a:lnTo>
                    <a:lnTo>
                      <a:pt x="50" y="285"/>
                    </a:lnTo>
                    <a:lnTo>
                      <a:pt x="56" y="287"/>
                    </a:lnTo>
                    <a:lnTo>
                      <a:pt x="64" y="282"/>
                    </a:lnTo>
                    <a:lnTo>
                      <a:pt x="73" y="282"/>
                    </a:lnTo>
                    <a:lnTo>
                      <a:pt x="75" y="278"/>
                    </a:lnTo>
                    <a:lnTo>
                      <a:pt x="89" y="274"/>
                    </a:lnTo>
                    <a:lnTo>
                      <a:pt x="93" y="272"/>
                    </a:lnTo>
                    <a:lnTo>
                      <a:pt x="98" y="274"/>
                    </a:lnTo>
                    <a:lnTo>
                      <a:pt x="112" y="268"/>
                    </a:lnTo>
                    <a:lnTo>
                      <a:pt x="112" y="268"/>
                    </a:lnTo>
                    <a:lnTo>
                      <a:pt x="112" y="26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Freeform 305"/>
              <p:cNvSpPr>
                <a:spLocks/>
              </p:cNvSpPr>
              <p:nvPr/>
            </p:nvSpPr>
            <p:spPr bwMode="auto">
              <a:xfrm>
                <a:off x="3088" y="1520"/>
                <a:ext cx="20" cy="15"/>
              </a:xfrm>
              <a:custGeom>
                <a:avLst/>
                <a:gdLst>
                  <a:gd name="T0" fmla="*/ 20 w 20"/>
                  <a:gd name="T1" fmla="*/ 6 h 15"/>
                  <a:gd name="T2" fmla="*/ 18 w 20"/>
                  <a:gd name="T3" fmla="*/ 2 h 15"/>
                  <a:gd name="T4" fmla="*/ 8 w 20"/>
                  <a:gd name="T5" fmla="*/ 0 h 15"/>
                  <a:gd name="T6" fmla="*/ 0 w 20"/>
                  <a:gd name="T7" fmla="*/ 6 h 15"/>
                  <a:gd name="T8" fmla="*/ 2 w 20"/>
                  <a:gd name="T9" fmla="*/ 15 h 15"/>
                  <a:gd name="T10" fmla="*/ 6 w 20"/>
                  <a:gd name="T11" fmla="*/ 15 h 15"/>
                  <a:gd name="T12" fmla="*/ 8 w 20"/>
                  <a:gd name="T13" fmla="*/ 11 h 15"/>
                  <a:gd name="T14" fmla="*/ 20 w 20"/>
                  <a:gd name="T15" fmla="*/ 6 h 15"/>
                  <a:gd name="T16" fmla="*/ 20 w 20"/>
                  <a:gd name="T17" fmla="*/ 6 h 15"/>
                  <a:gd name="T18" fmla="*/ 20 w 20"/>
                  <a:gd name="T1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5">
                    <a:moveTo>
                      <a:pt x="20" y="6"/>
                    </a:moveTo>
                    <a:lnTo>
                      <a:pt x="18" y="2"/>
                    </a:lnTo>
                    <a:lnTo>
                      <a:pt x="8" y="0"/>
                    </a:lnTo>
                    <a:lnTo>
                      <a:pt x="0" y="6"/>
                    </a:lnTo>
                    <a:lnTo>
                      <a:pt x="2" y="15"/>
                    </a:lnTo>
                    <a:lnTo>
                      <a:pt x="6" y="15"/>
                    </a:lnTo>
                    <a:lnTo>
                      <a:pt x="8" y="11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Freeform 306"/>
              <p:cNvSpPr>
                <a:spLocks/>
              </p:cNvSpPr>
              <p:nvPr/>
            </p:nvSpPr>
            <p:spPr bwMode="auto">
              <a:xfrm>
                <a:off x="3093" y="1508"/>
                <a:ext cx="9" cy="6"/>
              </a:xfrm>
              <a:custGeom>
                <a:avLst/>
                <a:gdLst>
                  <a:gd name="T0" fmla="*/ 4 w 9"/>
                  <a:gd name="T1" fmla="*/ 0 h 6"/>
                  <a:gd name="T2" fmla="*/ 7 w 9"/>
                  <a:gd name="T3" fmla="*/ 0 h 6"/>
                  <a:gd name="T4" fmla="*/ 9 w 9"/>
                  <a:gd name="T5" fmla="*/ 3 h 6"/>
                  <a:gd name="T6" fmla="*/ 2 w 9"/>
                  <a:gd name="T7" fmla="*/ 6 h 6"/>
                  <a:gd name="T8" fmla="*/ 0 w 9"/>
                  <a:gd name="T9" fmla="*/ 1 h 6"/>
                  <a:gd name="T10" fmla="*/ 4 w 9"/>
                  <a:gd name="T11" fmla="*/ 0 h 6"/>
                  <a:gd name="T12" fmla="*/ 4 w 9"/>
                  <a:gd name="T13" fmla="*/ 0 h 6"/>
                  <a:gd name="T14" fmla="*/ 4 w 9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6">
                    <a:moveTo>
                      <a:pt x="4" y="0"/>
                    </a:moveTo>
                    <a:lnTo>
                      <a:pt x="7" y="0"/>
                    </a:lnTo>
                    <a:lnTo>
                      <a:pt x="9" y="3"/>
                    </a:lnTo>
                    <a:lnTo>
                      <a:pt x="2" y="6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Freeform 307"/>
              <p:cNvSpPr>
                <a:spLocks/>
              </p:cNvSpPr>
              <p:nvPr/>
            </p:nvSpPr>
            <p:spPr bwMode="auto">
              <a:xfrm>
                <a:off x="3108" y="1491"/>
                <a:ext cx="60" cy="52"/>
              </a:xfrm>
              <a:custGeom>
                <a:avLst/>
                <a:gdLst>
                  <a:gd name="T0" fmla="*/ 45 w 60"/>
                  <a:gd name="T1" fmla="*/ 52 h 52"/>
                  <a:gd name="T2" fmla="*/ 37 w 60"/>
                  <a:gd name="T3" fmla="*/ 50 h 52"/>
                  <a:gd name="T4" fmla="*/ 33 w 60"/>
                  <a:gd name="T5" fmla="*/ 44 h 52"/>
                  <a:gd name="T6" fmla="*/ 25 w 60"/>
                  <a:gd name="T7" fmla="*/ 42 h 52"/>
                  <a:gd name="T8" fmla="*/ 16 w 60"/>
                  <a:gd name="T9" fmla="*/ 44 h 52"/>
                  <a:gd name="T10" fmla="*/ 12 w 60"/>
                  <a:gd name="T11" fmla="*/ 38 h 52"/>
                  <a:gd name="T12" fmla="*/ 6 w 60"/>
                  <a:gd name="T13" fmla="*/ 35 h 52"/>
                  <a:gd name="T14" fmla="*/ 6 w 60"/>
                  <a:gd name="T15" fmla="*/ 23 h 52"/>
                  <a:gd name="T16" fmla="*/ 0 w 60"/>
                  <a:gd name="T17" fmla="*/ 20 h 52"/>
                  <a:gd name="T18" fmla="*/ 0 w 60"/>
                  <a:gd name="T19" fmla="*/ 15 h 52"/>
                  <a:gd name="T20" fmla="*/ 16 w 60"/>
                  <a:gd name="T21" fmla="*/ 5 h 52"/>
                  <a:gd name="T22" fmla="*/ 27 w 60"/>
                  <a:gd name="T23" fmla="*/ 5 h 52"/>
                  <a:gd name="T24" fmla="*/ 37 w 60"/>
                  <a:gd name="T25" fmla="*/ 0 h 52"/>
                  <a:gd name="T26" fmla="*/ 43 w 60"/>
                  <a:gd name="T27" fmla="*/ 3 h 52"/>
                  <a:gd name="T28" fmla="*/ 59 w 60"/>
                  <a:gd name="T29" fmla="*/ 6 h 52"/>
                  <a:gd name="T30" fmla="*/ 54 w 60"/>
                  <a:gd name="T31" fmla="*/ 28 h 52"/>
                  <a:gd name="T32" fmla="*/ 60 w 60"/>
                  <a:gd name="T33" fmla="*/ 40 h 52"/>
                  <a:gd name="T34" fmla="*/ 60 w 60"/>
                  <a:gd name="T35" fmla="*/ 51 h 52"/>
                  <a:gd name="T36" fmla="*/ 45 w 60"/>
                  <a:gd name="T3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52">
                    <a:moveTo>
                      <a:pt x="45" y="52"/>
                    </a:moveTo>
                    <a:lnTo>
                      <a:pt x="37" y="50"/>
                    </a:lnTo>
                    <a:lnTo>
                      <a:pt x="33" y="44"/>
                    </a:lnTo>
                    <a:lnTo>
                      <a:pt x="25" y="42"/>
                    </a:lnTo>
                    <a:lnTo>
                      <a:pt x="16" y="44"/>
                    </a:lnTo>
                    <a:lnTo>
                      <a:pt x="12" y="38"/>
                    </a:lnTo>
                    <a:lnTo>
                      <a:pt x="6" y="35"/>
                    </a:lnTo>
                    <a:lnTo>
                      <a:pt x="6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16" y="5"/>
                    </a:lnTo>
                    <a:lnTo>
                      <a:pt x="27" y="5"/>
                    </a:lnTo>
                    <a:lnTo>
                      <a:pt x="37" y="0"/>
                    </a:lnTo>
                    <a:lnTo>
                      <a:pt x="43" y="3"/>
                    </a:lnTo>
                    <a:lnTo>
                      <a:pt x="59" y="6"/>
                    </a:lnTo>
                    <a:lnTo>
                      <a:pt x="54" y="28"/>
                    </a:lnTo>
                    <a:lnTo>
                      <a:pt x="60" y="40"/>
                    </a:lnTo>
                    <a:lnTo>
                      <a:pt x="60" y="51"/>
                    </a:lnTo>
                    <a:lnTo>
                      <a:pt x="45" y="5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Freeform 308"/>
              <p:cNvSpPr>
                <a:spLocks/>
              </p:cNvSpPr>
              <p:nvPr/>
            </p:nvSpPr>
            <p:spPr bwMode="auto">
              <a:xfrm>
                <a:off x="3072" y="1533"/>
                <a:ext cx="102" cy="66"/>
              </a:xfrm>
              <a:custGeom>
                <a:avLst/>
                <a:gdLst>
                  <a:gd name="T0" fmla="*/ 102 w 102"/>
                  <a:gd name="T1" fmla="*/ 53 h 66"/>
                  <a:gd name="T2" fmla="*/ 102 w 102"/>
                  <a:gd name="T3" fmla="*/ 33 h 66"/>
                  <a:gd name="T4" fmla="*/ 96 w 102"/>
                  <a:gd name="T5" fmla="*/ 24 h 66"/>
                  <a:gd name="T6" fmla="*/ 97 w 102"/>
                  <a:gd name="T7" fmla="*/ 9 h 66"/>
                  <a:gd name="T8" fmla="*/ 81 w 102"/>
                  <a:gd name="T9" fmla="*/ 10 h 66"/>
                  <a:gd name="T10" fmla="*/ 73 w 102"/>
                  <a:gd name="T11" fmla="*/ 8 h 66"/>
                  <a:gd name="T12" fmla="*/ 69 w 102"/>
                  <a:gd name="T13" fmla="*/ 2 h 66"/>
                  <a:gd name="T14" fmla="*/ 62 w 102"/>
                  <a:gd name="T15" fmla="*/ 0 h 66"/>
                  <a:gd name="T16" fmla="*/ 52 w 102"/>
                  <a:gd name="T17" fmla="*/ 2 h 66"/>
                  <a:gd name="T18" fmla="*/ 52 w 102"/>
                  <a:gd name="T19" fmla="*/ 4 h 66"/>
                  <a:gd name="T20" fmla="*/ 54 w 102"/>
                  <a:gd name="T21" fmla="*/ 10 h 66"/>
                  <a:gd name="T22" fmla="*/ 50 w 102"/>
                  <a:gd name="T23" fmla="*/ 27 h 66"/>
                  <a:gd name="T24" fmla="*/ 41 w 102"/>
                  <a:gd name="T25" fmla="*/ 29 h 66"/>
                  <a:gd name="T26" fmla="*/ 31 w 102"/>
                  <a:gd name="T27" fmla="*/ 18 h 66"/>
                  <a:gd name="T28" fmla="*/ 27 w 102"/>
                  <a:gd name="T29" fmla="*/ 10 h 66"/>
                  <a:gd name="T30" fmla="*/ 18 w 102"/>
                  <a:gd name="T31" fmla="*/ 14 h 66"/>
                  <a:gd name="T32" fmla="*/ 8 w 102"/>
                  <a:gd name="T33" fmla="*/ 16 h 66"/>
                  <a:gd name="T34" fmla="*/ 8 w 102"/>
                  <a:gd name="T35" fmla="*/ 31 h 66"/>
                  <a:gd name="T36" fmla="*/ 2 w 102"/>
                  <a:gd name="T37" fmla="*/ 37 h 66"/>
                  <a:gd name="T38" fmla="*/ 0 w 102"/>
                  <a:gd name="T39" fmla="*/ 45 h 66"/>
                  <a:gd name="T40" fmla="*/ 4 w 102"/>
                  <a:gd name="T41" fmla="*/ 53 h 66"/>
                  <a:gd name="T42" fmla="*/ 12 w 102"/>
                  <a:gd name="T43" fmla="*/ 45 h 66"/>
                  <a:gd name="T44" fmla="*/ 43 w 102"/>
                  <a:gd name="T45" fmla="*/ 45 h 66"/>
                  <a:gd name="T46" fmla="*/ 69 w 102"/>
                  <a:gd name="T47" fmla="*/ 51 h 66"/>
                  <a:gd name="T48" fmla="*/ 81 w 102"/>
                  <a:gd name="T49" fmla="*/ 66 h 66"/>
                  <a:gd name="T50" fmla="*/ 89 w 102"/>
                  <a:gd name="T51" fmla="*/ 66 h 66"/>
                  <a:gd name="T52" fmla="*/ 102 w 102"/>
                  <a:gd name="T53" fmla="*/ 53 h 66"/>
                  <a:gd name="T54" fmla="*/ 102 w 102"/>
                  <a:gd name="T55" fmla="*/ 53 h 66"/>
                  <a:gd name="T56" fmla="*/ 102 w 102"/>
                  <a:gd name="T57" fmla="*/ 5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2" h="66">
                    <a:moveTo>
                      <a:pt x="102" y="53"/>
                    </a:moveTo>
                    <a:lnTo>
                      <a:pt x="102" y="33"/>
                    </a:lnTo>
                    <a:lnTo>
                      <a:pt x="96" y="24"/>
                    </a:lnTo>
                    <a:lnTo>
                      <a:pt x="97" y="9"/>
                    </a:lnTo>
                    <a:lnTo>
                      <a:pt x="81" y="10"/>
                    </a:lnTo>
                    <a:lnTo>
                      <a:pt x="73" y="8"/>
                    </a:lnTo>
                    <a:lnTo>
                      <a:pt x="69" y="2"/>
                    </a:lnTo>
                    <a:lnTo>
                      <a:pt x="62" y="0"/>
                    </a:lnTo>
                    <a:lnTo>
                      <a:pt x="52" y="2"/>
                    </a:lnTo>
                    <a:lnTo>
                      <a:pt x="52" y="4"/>
                    </a:lnTo>
                    <a:lnTo>
                      <a:pt x="54" y="10"/>
                    </a:lnTo>
                    <a:lnTo>
                      <a:pt x="50" y="27"/>
                    </a:lnTo>
                    <a:lnTo>
                      <a:pt x="41" y="29"/>
                    </a:lnTo>
                    <a:lnTo>
                      <a:pt x="31" y="18"/>
                    </a:lnTo>
                    <a:lnTo>
                      <a:pt x="27" y="10"/>
                    </a:lnTo>
                    <a:lnTo>
                      <a:pt x="18" y="14"/>
                    </a:lnTo>
                    <a:lnTo>
                      <a:pt x="8" y="16"/>
                    </a:lnTo>
                    <a:lnTo>
                      <a:pt x="8" y="31"/>
                    </a:lnTo>
                    <a:lnTo>
                      <a:pt x="2" y="37"/>
                    </a:lnTo>
                    <a:lnTo>
                      <a:pt x="0" y="45"/>
                    </a:lnTo>
                    <a:lnTo>
                      <a:pt x="4" y="53"/>
                    </a:lnTo>
                    <a:lnTo>
                      <a:pt x="12" y="45"/>
                    </a:lnTo>
                    <a:lnTo>
                      <a:pt x="43" y="45"/>
                    </a:lnTo>
                    <a:lnTo>
                      <a:pt x="69" y="51"/>
                    </a:lnTo>
                    <a:lnTo>
                      <a:pt x="81" y="66"/>
                    </a:lnTo>
                    <a:lnTo>
                      <a:pt x="89" y="66"/>
                    </a:lnTo>
                    <a:lnTo>
                      <a:pt x="102" y="53"/>
                    </a:lnTo>
                    <a:lnTo>
                      <a:pt x="102" y="53"/>
                    </a:lnTo>
                    <a:lnTo>
                      <a:pt x="102" y="5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Freeform 309"/>
              <p:cNvSpPr>
                <a:spLocks/>
              </p:cNvSpPr>
              <p:nvPr/>
            </p:nvSpPr>
            <p:spPr bwMode="auto">
              <a:xfrm>
                <a:off x="4342" y="2259"/>
                <a:ext cx="34" cy="29"/>
              </a:xfrm>
              <a:custGeom>
                <a:avLst/>
                <a:gdLst>
                  <a:gd name="T0" fmla="*/ 34 w 34"/>
                  <a:gd name="T1" fmla="*/ 4 h 29"/>
                  <a:gd name="T2" fmla="*/ 26 w 34"/>
                  <a:gd name="T3" fmla="*/ 0 h 29"/>
                  <a:gd name="T4" fmla="*/ 20 w 34"/>
                  <a:gd name="T5" fmla="*/ 0 h 29"/>
                  <a:gd name="T6" fmla="*/ 10 w 34"/>
                  <a:gd name="T7" fmla="*/ 4 h 29"/>
                  <a:gd name="T8" fmla="*/ 8 w 34"/>
                  <a:gd name="T9" fmla="*/ 2 h 29"/>
                  <a:gd name="T10" fmla="*/ 0 w 34"/>
                  <a:gd name="T11" fmla="*/ 11 h 29"/>
                  <a:gd name="T12" fmla="*/ 0 w 34"/>
                  <a:gd name="T13" fmla="*/ 23 h 29"/>
                  <a:gd name="T14" fmla="*/ 8 w 34"/>
                  <a:gd name="T15" fmla="*/ 29 h 29"/>
                  <a:gd name="T16" fmla="*/ 16 w 34"/>
                  <a:gd name="T17" fmla="*/ 27 h 29"/>
                  <a:gd name="T18" fmla="*/ 24 w 34"/>
                  <a:gd name="T19" fmla="*/ 21 h 29"/>
                  <a:gd name="T20" fmla="*/ 30 w 34"/>
                  <a:gd name="T21" fmla="*/ 7 h 29"/>
                  <a:gd name="T22" fmla="*/ 34 w 34"/>
                  <a:gd name="T23" fmla="*/ 4 h 29"/>
                  <a:gd name="T24" fmla="*/ 34 w 34"/>
                  <a:gd name="T25" fmla="*/ 4 h 29"/>
                  <a:gd name="T26" fmla="*/ 34 w 34"/>
                  <a:gd name="T27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29">
                    <a:moveTo>
                      <a:pt x="34" y="4"/>
                    </a:moveTo>
                    <a:lnTo>
                      <a:pt x="26" y="0"/>
                    </a:lnTo>
                    <a:lnTo>
                      <a:pt x="20" y="0"/>
                    </a:lnTo>
                    <a:lnTo>
                      <a:pt x="10" y="4"/>
                    </a:lnTo>
                    <a:lnTo>
                      <a:pt x="8" y="2"/>
                    </a:lnTo>
                    <a:lnTo>
                      <a:pt x="0" y="11"/>
                    </a:lnTo>
                    <a:lnTo>
                      <a:pt x="0" y="23"/>
                    </a:lnTo>
                    <a:lnTo>
                      <a:pt x="8" y="29"/>
                    </a:lnTo>
                    <a:lnTo>
                      <a:pt x="16" y="27"/>
                    </a:lnTo>
                    <a:lnTo>
                      <a:pt x="24" y="21"/>
                    </a:lnTo>
                    <a:lnTo>
                      <a:pt x="30" y="7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4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16" name="Freeform 310"/>
              <p:cNvSpPr>
                <a:spLocks/>
              </p:cNvSpPr>
              <p:nvPr/>
            </p:nvSpPr>
            <p:spPr bwMode="auto">
              <a:xfrm>
                <a:off x="3830" y="1639"/>
                <a:ext cx="891" cy="616"/>
              </a:xfrm>
              <a:custGeom>
                <a:avLst/>
                <a:gdLst>
                  <a:gd name="T0" fmla="*/ 777 w 891"/>
                  <a:gd name="T1" fmla="*/ 255 h 616"/>
                  <a:gd name="T2" fmla="*/ 802 w 891"/>
                  <a:gd name="T3" fmla="*/ 249 h 616"/>
                  <a:gd name="T4" fmla="*/ 843 w 891"/>
                  <a:gd name="T5" fmla="*/ 188 h 616"/>
                  <a:gd name="T6" fmla="*/ 891 w 891"/>
                  <a:gd name="T7" fmla="*/ 119 h 616"/>
                  <a:gd name="T8" fmla="*/ 835 w 891"/>
                  <a:gd name="T9" fmla="*/ 134 h 616"/>
                  <a:gd name="T10" fmla="*/ 782 w 891"/>
                  <a:gd name="T11" fmla="*/ 69 h 616"/>
                  <a:gd name="T12" fmla="*/ 719 w 891"/>
                  <a:gd name="T13" fmla="*/ 0 h 616"/>
                  <a:gd name="T14" fmla="*/ 670 w 891"/>
                  <a:gd name="T15" fmla="*/ 46 h 616"/>
                  <a:gd name="T16" fmla="*/ 628 w 891"/>
                  <a:gd name="T17" fmla="*/ 90 h 616"/>
                  <a:gd name="T18" fmla="*/ 616 w 891"/>
                  <a:gd name="T19" fmla="*/ 140 h 616"/>
                  <a:gd name="T20" fmla="*/ 668 w 891"/>
                  <a:gd name="T21" fmla="*/ 154 h 616"/>
                  <a:gd name="T22" fmla="*/ 632 w 891"/>
                  <a:gd name="T23" fmla="*/ 167 h 616"/>
                  <a:gd name="T24" fmla="*/ 597 w 891"/>
                  <a:gd name="T25" fmla="*/ 177 h 616"/>
                  <a:gd name="T26" fmla="*/ 554 w 891"/>
                  <a:gd name="T27" fmla="*/ 223 h 616"/>
                  <a:gd name="T28" fmla="*/ 484 w 891"/>
                  <a:gd name="T29" fmla="*/ 243 h 616"/>
                  <a:gd name="T30" fmla="*/ 409 w 891"/>
                  <a:gd name="T31" fmla="*/ 237 h 616"/>
                  <a:gd name="T32" fmla="*/ 347 w 891"/>
                  <a:gd name="T33" fmla="*/ 243 h 616"/>
                  <a:gd name="T34" fmla="*/ 259 w 891"/>
                  <a:gd name="T35" fmla="*/ 188 h 616"/>
                  <a:gd name="T36" fmla="*/ 203 w 891"/>
                  <a:gd name="T37" fmla="*/ 108 h 616"/>
                  <a:gd name="T38" fmla="*/ 156 w 891"/>
                  <a:gd name="T39" fmla="*/ 152 h 616"/>
                  <a:gd name="T40" fmla="*/ 116 w 891"/>
                  <a:gd name="T41" fmla="*/ 187 h 616"/>
                  <a:gd name="T42" fmla="*/ 95 w 891"/>
                  <a:gd name="T43" fmla="*/ 245 h 616"/>
                  <a:gd name="T44" fmla="*/ 44 w 891"/>
                  <a:gd name="T45" fmla="*/ 284 h 616"/>
                  <a:gd name="T46" fmla="*/ 4 w 891"/>
                  <a:gd name="T47" fmla="*/ 313 h 616"/>
                  <a:gd name="T48" fmla="*/ 25 w 891"/>
                  <a:gd name="T49" fmla="*/ 347 h 616"/>
                  <a:gd name="T50" fmla="*/ 52 w 891"/>
                  <a:gd name="T51" fmla="*/ 384 h 616"/>
                  <a:gd name="T52" fmla="*/ 77 w 891"/>
                  <a:gd name="T53" fmla="*/ 399 h 616"/>
                  <a:gd name="T54" fmla="*/ 75 w 891"/>
                  <a:gd name="T55" fmla="*/ 424 h 616"/>
                  <a:gd name="T56" fmla="*/ 81 w 891"/>
                  <a:gd name="T57" fmla="*/ 449 h 616"/>
                  <a:gd name="T58" fmla="*/ 158 w 891"/>
                  <a:gd name="T59" fmla="*/ 480 h 616"/>
                  <a:gd name="T60" fmla="*/ 235 w 891"/>
                  <a:gd name="T61" fmla="*/ 492 h 616"/>
                  <a:gd name="T62" fmla="*/ 293 w 891"/>
                  <a:gd name="T63" fmla="*/ 484 h 616"/>
                  <a:gd name="T64" fmla="*/ 353 w 891"/>
                  <a:gd name="T65" fmla="*/ 492 h 616"/>
                  <a:gd name="T66" fmla="*/ 361 w 891"/>
                  <a:gd name="T67" fmla="*/ 560 h 616"/>
                  <a:gd name="T68" fmla="*/ 397 w 891"/>
                  <a:gd name="T69" fmla="*/ 596 h 616"/>
                  <a:gd name="T70" fmla="*/ 419 w 891"/>
                  <a:gd name="T71" fmla="*/ 583 h 616"/>
                  <a:gd name="T72" fmla="*/ 467 w 891"/>
                  <a:gd name="T73" fmla="*/ 575 h 616"/>
                  <a:gd name="T74" fmla="*/ 500 w 891"/>
                  <a:gd name="T75" fmla="*/ 596 h 616"/>
                  <a:gd name="T76" fmla="*/ 526 w 891"/>
                  <a:gd name="T77" fmla="*/ 616 h 616"/>
                  <a:gd name="T78" fmla="*/ 551 w 891"/>
                  <a:gd name="T79" fmla="*/ 602 h 616"/>
                  <a:gd name="T80" fmla="*/ 582 w 891"/>
                  <a:gd name="T81" fmla="*/ 579 h 616"/>
                  <a:gd name="T82" fmla="*/ 611 w 891"/>
                  <a:gd name="T83" fmla="*/ 583 h 616"/>
                  <a:gd name="T84" fmla="*/ 643 w 891"/>
                  <a:gd name="T85" fmla="*/ 554 h 616"/>
                  <a:gd name="T86" fmla="*/ 668 w 891"/>
                  <a:gd name="T87" fmla="*/ 522 h 616"/>
                  <a:gd name="T88" fmla="*/ 692 w 891"/>
                  <a:gd name="T89" fmla="*/ 493 h 616"/>
                  <a:gd name="T90" fmla="*/ 694 w 891"/>
                  <a:gd name="T91" fmla="*/ 461 h 616"/>
                  <a:gd name="T92" fmla="*/ 699 w 891"/>
                  <a:gd name="T93" fmla="*/ 449 h 616"/>
                  <a:gd name="T94" fmla="*/ 694 w 891"/>
                  <a:gd name="T95" fmla="*/ 424 h 616"/>
                  <a:gd name="T96" fmla="*/ 668 w 891"/>
                  <a:gd name="T97" fmla="*/ 388 h 616"/>
                  <a:gd name="T98" fmla="*/ 676 w 891"/>
                  <a:gd name="T99" fmla="*/ 357 h 616"/>
                  <a:gd name="T100" fmla="*/ 699 w 891"/>
                  <a:gd name="T101" fmla="*/ 347 h 616"/>
                  <a:gd name="T102" fmla="*/ 684 w 891"/>
                  <a:gd name="T103" fmla="*/ 332 h 616"/>
                  <a:gd name="T104" fmla="*/ 645 w 891"/>
                  <a:gd name="T105" fmla="*/ 330 h 616"/>
                  <a:gd name="T106" fmla="*/ 657 w 891"/>
                  <a:gd name="T107" fmla="*/ 303 h 616"/>
                  <a:gd name="T108" fmla="*/ 699 w 891"/>
                  <a:gd name="T109" fmla="*/ 278 h 616"/>
                  <a:gd name="T110" fmla="*/ 707 w 891"/>
                  <a:gd name="T111" fmla="*/ 307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91" h="616">
                    <a:moveTo>
                      <a:pt x="734" y="295"/>
                    </a:moveTo>
                    <a:lnTo>
                      <a:pt x="740" y="282"/>
                    </a:lnTo>
                    <a:lnTo>
                      <a:pt x="759" y="274"/>
                    </a:lnTo>
                    <a:lnTo>
                      <a:pt x="771" y="255"/>
                    </a:lnTo>
                    <a:lnTo>
                      <a:pt x="777" y="255"/>
                    </a:lnTo>
                    <a:lnTo>
                      <a:pt x="777" y="266"/>
                    </a:lnTo>
                    <a:lnTo>
                      <a:pt x="788" y="264"/>
                    </a:lnTo>
                    <a:lnTo>
                      <a:pt x="794" y="259"/>
                    </a:lnTo>
                    <a:lnTo>
                      <a:pt x="792" y="247"/>
                    </a:lnTo>
                    <a:lnTo>
                      <a:pt x="802" y="249"/>
                    </a:lnTo>
                    <a:lnTo>
                      <a:pt x="817" y="234"/>
                    </a:lnTo>
                    <a:lnTo>
                      <a:pt x="835" y="228"/>
                    </a:lnTo>
                    <a:lnTo>
                      <a:pt x="837" y="212"/>
                    </a:lnTo>
                    <a:lnTo>
                      <a:pt x="832" y="194"/>
                    </a:lnTo>
                    <a:lnTo>
                      <a:pt x="843" y="188"/>
                    </a:lnTo>
                    <a:lnTo>
                      <a:pt x="856" y="192"/>
                    </a:lnTo>
                    <a:lnTo>
                      <a:pt x="867" y="187"/>
                    </a:lnTo>
                    <a:lnTo>
                      <a:pt x="875" y="156"/>
                    </a:lnTo>
                    <a:lnTo>
                      <a:pt x="885" y="147"/>
                    </a:lnTo>
                    <a:lnTo>
                      <a:pt x="891" y="119"/>
                    </a:lnTo>
                    <a:lnTo>
                      <a:pt x="884" y="117"/>
                    </a:lnTo>
                    <a:lnTo>
                      <a:pt x="867" y="127"/>
                    </a:lnTo>
                    <a:lnTo>
                      <a:pt x="853" y="128"/>
                    </a:lnTo>
                    <a:lnTo>
                      <a:pt x="846" y="133"/>
                    </a:lnTo>
                    <a:lnTo>
                      <a:pt x="835" y="134"/>
                    </a:lnTo>
                    <a:lnTo>
                      <a:pt x="829" y="113"/>
                    </a:lnTo>
                    <a:lnTo>
                      <a:pt x="811" y="96"/>
                    </a:lnTo>
                    <a:lnTo>
                      <a:pt x="798" y="90"/>
                    </a:lnTo>
                    <a:lnTo>
                      <a:pt x="785" y="89"/>
                    </a:lnTo>
                    <a:lnTo>
                      <a:pt x="782" y="69"/>
                    </a:lnTo>
                    <a:lnTo>
                      <a:pt x="771" y="48"/>
                    </a:lnTo>
                    <a:lnTo>
                      <a:pt x="771" y="36"/>
                    </a:lnTo>
                    <a:lnTo>
                      <a:pt x="757" y="11"/>
                    </a:lnTo>
                    <a:lnTo>
                      <a:pt x="742" y="8"/>
                    </a:lnTo>
                    <a:lnTo>
                      <a:pt x="719" y="0"/>
                    </a:lnTo>
                    <a:lnTo>
                      <a:pt x="686" y="4"/>
                    </a:lnTo>
                    <a:lnTo>
                      <a:pt x="672" y="29"/>
                    </a:lnTo>
                    <a:lnTo>
                      <a:pt x="682" y="27"/>
                    </a:lnTo>
                    <a:lnTo>
                      <a:pt x="682" y="38"/>
                    </a:lnTo>
                    <a:lnTo>
                      <a:pt x="670" y="46"/>
                    </a:lnTo>
                    <a:lnTo>
                      <a:pt x="665" y="67"/>
                    </a:lnTo>
                    <a:lnTo>
                      <a:pt x="657" y="71"/>
                    </a:lnTo>
                    <a:lnTo>
                      <a:pt x="659" y="82"/>
                    </a:lnTo>
                    <a:lnTo>
                      <a:pt x="636" y="98"/>
                    </a:lnTo>
                    <a:lnTo>
                      <a:pt x="628" y="90"/>
                    </a:lnTo>
                    <a:lnTo>
                      <a:pt x="626" y="96"/>
                    </a:lnTo>
                    <a:lnTo>
                      <a:pt x="616" y="117"/>
                    </a:lnTo>
                    <a:lnTo>
                      <a:pt x="609" y="125"/>
                    </a:lnTo>
                    <a:lnTo>
                      <a:pt x="609" y="135"/>
                    </a:lnTo>
                    <a:lnTo>
                      <a:pt x="616" y="140"/>
                    </a:lnTo>
                    <a:lnTo>
                      <a:pt x="622" y="135"/>
                    </a:lnTo>
                    <a:lnTo>
                      <a:pt x="632" y="140"/>
                    </a:lnTo>
                    <a:lnTo>
                      <a:pt x="640" y="131"/>
                    </a:lnTo>
                    <a:lnTo>
                      <a:pt x="663" y="138"/>
                    </a:lnTo>
                    <a:lnTo>
                      <a:pt x="668" y="154"/>
                    </a:lnTo>
                    <a:lnTo>
                      <a:pt x="663" y="158"/>
                    </a:lnTo>
                    <a:lnTo>
                      <a:pt x="653" y="156"/>
                    </a:lnTo>
                    <a:lnTo>
                      <a:pt x="642" y="156"/>
                    </a:lnTo>
                    <a:lnTo>
                      <a:pt x="642" y="163"/>
                    </a:lnTo>
                    <a:lnTo>
                      <a:pt x="632" y="167"/>
                    </a:lnTo>
                    <a:lnTo>
                      <a:pt x="628" y="160"/>
                    </a:lnTo>
                    <a:lnTo>
                      <a:pt x="620" y="163"/>
                    </a:lnTo>
                    <a:lnTo>
                      <a:pt x="615" y="183"/>
                    </a:lnTo>
                    <a:lnTo>
                      <a:pt x="605" y="184"/>
                    </a:lnTo>
                    <a:lnTo>
                      <a:pt x="597" y="177"/>
                    </a:lnTo>
                    <a:lnTo>
                      <a:pt x="580" y="194"/>
                    </a:lnTo>
                    <a:lnTo>
                      <a:pt x="558" y="188"/>
                    </a:lnTo>
                    <a:lnTo>
                      <a:pt x="549" y="206"/>
                    </a:lnTo>
                    <a:lnTo>
                      <a:pt x="558" y="212"/>
                    </a:lnTo>
                    <a:lnTo>
                      <a:pt x="554" y="223"/>
                    </a:lnTo>
                    <a:lnTo>
                      <a:pt x="539" y="224"/>
                    </a:lnTo>
                    <a:lnTo>
                      <a:pt x="528" y="237"/>
                    </a:lnTo>
                    <a:lnTo>
                      <a:pt x="510" y="247"/>
                    </a:lnTo>
                    <a:lnTo>
                      <a:pt x="497" y="249"/>
                    </a:lnTo>
                    <a:lnTo>
                      <a:pt x="484" y="243"/>
                    </a:lnTo>
                    <a:lnTo>
                      <a:pt x="462" y="255"/>
                    </a:lnTo>
                    <a:lnTo>
                      <a:pt x="454" y="259"/>
                    </a:lnTo>
                    <a:lnTo>
                      <a:pt x="440" y="253"/>
                    </a:lnTo>
                    <a:lnTo>
                      <a:pt x="425" y="251"/>
                    </a:lnTo>
                    <a:lnTo>
                      <a:pt x="409" y="237"/>
                    </a:lnTo>
                    <a:lnTo>
                      <a:pt x="384" y="236"/>
                    </a:lnTo>
                    <a:lnTo>
                      <a:pt x="367" y="239"/>
                    </a:lnTo>
                    <a:lnTo>
                      <a:pt x="357" y="236"/>
                    </a:lnTo>
                    <a:lnTo>
                      <a:pt x="353" y="237"/>
                    </a:lnTo>
                    <a:lnTo>
                      <a:pt x="347" y="243"/>
                    </a:lnTo>
                    <a:lnTo>
                      <a:pt x="334" y="241"/>
                    </a:lnTo>
                    <a:lnTo>
                      <a:pt x="324" y="230"/>
                    </a:lnTo>
                    <a:lnTo>
                      <a:pt x="326" y="214"/>
                    </a:lnTo>
                    <a:lnTo>
                      <a:pt x="276" y="192"/>
                    </a:lnTo>
                    <a:lnTo>
                      <a:pt x="259" y="188"/>
                    </a:lnTo>
                    <a:lnTo>
                      <a:pt x="249" y="175"/>
                    </a:lnTo>
                    <a:lnTo>
                      <a:pt x="259" y="163"/>
                    </a:lnTo>
                    <a:lnTo>
                      <a:pt x="235" y="131"/>
                    </a:lnTo>
                    <a:lnTo>
                      <a:pt x="218" y="131"/>
                    </a:lnTo>
                    <a:lnTo>
                      <a:pt x="203" y="108"/>
                    </a:lnTo>
                    <a:lnTo>
                      <a:pt x="199" y="108"/>
                    </a:lnTo>
                    <a:lnTo>
                      <a:pt x="172" y="129"/>
                    </a:lnTo>
                    <a:lnTo>
                      <a:pt x="178" y="150"/>
                    </a:lnTo>
                    <a:lnTo>
                      <a:pt x="168" y="158"/>
                    </a:lnTo>
                    <a:lnTo>
                      <a:pt x="156" y="152"/>
                    </a:lnTo>
                    <a:lnTo>
                      <a:pt x="139" y="154"/>
                    </a:lnTo>
                    <a:lnTo>
                      <a:pt x="130" y="178"/>
                    </a:lnTo>
                    <a:lnTo>
                      <a:pt x="130" y="188"/>
                    </a:lnTo>
                    <a:lnTo>
                      <a:pt x="124" y="194"/>
                    </a:lnTo>
                    <a:lnTo>
                      <a:pt x="116" y="187"/>
                    </a:lnTo>
                    <a:lnTo>
                      <a:pt x="87" y="195"/>
                    </a:lnTo>
                    <a:lnTo>
                      <a:pt x="97" y="206"/>
                    </a:lnTo>
                    <a:lnTo>
                      <a:pt x="99" y="220"/>
                    </a:lnTo>
                    <a:lnTo>
                      <a:pt x="101" y="230"/>
                    </a:lnTo>
                    <a:lnTo>
                      <a:pt x="95" y="245"/>
                    </a:lnTo>
                    <a:lnTo>
                      <a:pt x="85" y="257"/>
                    </a:lnTo>
                    <a:lnTo>
                      <a:pt x="68" y="261"/>
                    </a:lnTo>
                    <a:lnTo>
                      <a:pt x="56" y="270"/>
                    </a:lnTo>
                    <a:lnTo>
                      <a:pt x="47" y="270"/>
                    </a:lnTo>
                    <a:lnTo>
                      <a:pt x="44" y="284"/>
                    </a:lnTo>
                    <a:lnTo>
                      <a:pt x="35" y="284"/>
                    </a:lnTo>
                    <a:lnTo>
                      <a:pt x="27" y="278"/>
                    </a:lnTo>
                    <a:lnTo>
                      <a:pt x="6" y="289"/>
                    </a:lnTo>
                    <a:lnTo>
                      <a:pt x="0" y="299"/>
                    </a:lnTo>
                    <a:lnTo>
                      <a:pt x="4" y="313"/>
                    </a:lnTo>
                    <a:lnTo>
                      <a:pt x="18" y="314"/>
                    </a:lnTo>
                    <a:lnTo>
                      <a:pt x="21" y="326"/>
                    </a:lnTo>
                    <a:lnTo>
                      <a:pt x="14" y="340"/>
                    </a:lnTo>
                    <a:lnTo>
                      <a:pt x="16" y="345"/>
                    </a:lnTo>
                    <a:lnTo>
                      <a:pt x="25" y="347"/>
                    </a:lnTo>
                    <a:lnTo>
                      <a:pt x="29" y="355"/>
                    </a:lnTo>
                    <a:lnTo>
                      <a:pt x="33" y="368"/>
                    </a:lnTo>
                    <a:lnTo>
                      <a:pt x="44" y="376"/>
                    </a:lnTo>
                    <a:lnTo>
                      <a:pt x="54" y="384"/>
                    </a:lnTo>
                    <a:lnTo>
                      <a:pt x="52" y="384"/>
                    </a:lnTo>
                    <a:lnTo>
                      <a:pt x="62" y="376"/>
                    </a:lnTo>
                    <a:lnTo>
                      <a:pt x="73" y="376"/>
                    </a:lnTo>
                    <a:lnTo>
                      <a:pt x="79" y="382"/>
                    </a:lnTo>
                    <a:lnTo>
                      <a:pt x="79" y="390"/>
                    </a:lnTo>
                    <a:lnTo>
                      <a:pt x="77" y="399"/>
                    </a:lnTo>
                    <a:lnTo>
                      <a:pt x="77" y="403"/>
                    </a:lnTo>
                    <a:lnTo>
                      <a:pt x="81" y="413"/>
                    </a:lnTo>
                    <a:lnTo>
                      <a:pt x="83" y="418"/>
                    </a:lnTo>
                    <a:lnTo>
                      <a:pt x="79" y="420"/>
                    </a:lnTo>
                    <a:lnTo>
                      <a:pt x="75" y="424"/>
                    </a:lnTo>
                    <a:lnTo>
                      <a:pt x="70" y="422"/>
                    </a:lnTo>
                    <a:lnTo>
                      <a:pt x="68" y="424"/>
                    </a:lnTo>
                    <a:lnTo>
                      <a:pt x="75" y="432"/>
                    </a:lnTo>
                    <a:lnTo>
                      <a:pt x="73" y="445"/>
                    </a:lnTo>
                    <a:lnTo>
                      <a:pt x="81" y="449"/>
                    </a:lnTo>
                    <a:lnTo>
                      <a:pt x="93" y="449"/>
                    </a:lnTo>
                    <a:lnTo>
                      <a:pt x="104" y="461"/>
                    </a:lnTo>
                    <a:lnTo>
                      <a:pt x="122" y="459"/>
                    </a:lnTo>
                    <a:lnTo>
                      <a:pt x="139" y="472"/>
                    </a:lnTo>
                    <a:lnTo>
                      <a:pt x="158" y="480"/>
                    </a:lnTo>
                    <a:lnTo>
                      <a:pt x="174" y="492"/>
                    </a:lnTo>
                    <a:lnTo>
                      <a:pt x="209" y="499"/>
                    </a:lnTo>
                    <a:lnTo>
                      <a:pt x="216" y="497"/>
                    </a:lnTo>
                    <a:lnTo>
                      <a:pt x="226" y="501"/>
                    </a:lnTo>
                    <a:lnTo>
                      <a:pt x="235" y="492"/>
                    </a:lnTo>
                    <a:lnTo>
                      <a:pt x="245" y="492"/>
                    </a:lnTo>
                    <a:lnTo>
                      <a:pt x="251" y="497"/>
                    </a:lnTo>
                    <a:lnTo>
                      <a:pt x="263" y="495"/>
                    </a:lnTo>
                    <a:lnTo>
                      <a:pt x="270" y="501"/>
                    </a:lnTo>
                    <a:lnTo>
                      <a:pt x="293" y="484"/>
                    </a:lnTo>
                    <a:lnTo>
                      <a:pt x="326" y="472"/>
                    </a:lnTo>
                    <a:lnTo>
                      <a:pt x="332" y="478"/>
                    </a:lnTo>
                    <a:lnTo>
                      <a:pt x="332" y="484"/>
                    </a:lnTo>
                    <a:lnTo>
                      <a:pt x="344" y="494"/>
                    </a:lnTo>
                    <a:lnTo>
                      <a:pt x="353" y="492"/>
                    </a:lnTo>
                    <a:lnTo>
                      <a:pt x="361" y="509"/>
                    </a:lnTo>
                    <a:lnTo>
                      <a:pt x="365" y="529"/>
                    </a:lnTo>
                    <a:lnTo>
                      <a:pt x="351" y="543"/>
                    </a:lnTo>
                    <a:lnTo>
                      <a:pt x="351" y="558"/>
                    </a:lnTo>
                    <a:lnTo>
                      <a:pt x="361" y="560"/>
                    </a:lnTo>
                    <a:lnTo>
                      <a:pt x="373" y="573"/>
                    </a:lnTo>
                    <a:lnTo>
                      <a:pt x="373" y="587"/>
                    </a:lnTo>
                    <a:lnTo>
                      <a:pt x="386" y="587"/>
                    </a:lnTo>
                    <a:lnTo>
                      <a:pt x="386" y="593"/>
                    </a:lnTo>
                    <a:lnTo>
                      <a:pt x="397" y="596"/>
                    </a:lnTo>
                    <a:lnTo>
                      <a:pt x="402" y="604"/>
                    </a:lnTo>
                    <a:lnTo>
                      <a:pt x="409" y="604"/>
                    </a:lnTo>
                    <a:lnTo>
                      <a:pt x="407" y="589"/>
                    </a:lnTo>
                    <a:lnTo>
                      <a:pt x="411" y="581"/>
                    </a:lnTo>
                    <a:lnTo>
                      <a:pt x="419" y="583"/>
                    </a:lnTo>
                    <a:lnTo>
                      <a:pt x="425" y="577"/>
                    </a:lnTo>
                    <a:lnTo>
                      <a:pt x="434" y="579"/>
                    </a:lnTo>
                    <a:lnTo>
                      <a:pt x="452" y="581"/>
                    </a:lnTo>
                    <a:lnTo>
                      <a:pt x="456" y="568"/>
                    </a:lnTo>
                    <a:lnTo>
                      <a:pt x="467" y="575"/>
                    </a:lnTo>
                    <a:lnTo>
                      <a:pt x="483" y="575"/>
                    </a:lnTo>
                    <a:lnTo>
                      <a:pt x="484" y="581"/>
                    </a:lnTo>
                    <a:lnTo>
                      <a:pt x="483" y="589"/>
                    </a:lnTo>
                    <a:lnTo>
                      <a:pt x="490" y="596"/>
                    </a:lnTo>
                    <a:lnTo>
                      <a:pt x="500" y="596"/>
                    </a:lnTo>
                    <a:lnTo>
                      <a:pt x="503" y="600"/>
                    </a:lnTo>
                    <a:lnTo>
                      <a:pt x="516" y="600"/>
                    </a:lnTo>
                    <a:lnTo>
                      <a:pt x="525" y="602"/>
                    </a:lnTo>
                    <a:lnTo>
                      <a:pt x="522" y="612"/>
                    </a:lnTo>
                    <a:lnTo>
                      <a:pt x="526" y="616"/>
                    </a:lnTo>
                    <a:lnTo>
                      <a:pt x="531" y="616"/>
                    </a:lnTo>
                    <a:lnTo>
                      <a:pt x="532" y="610"/>
                    </a:lnTo>
                    <a:lnTo>
                      <a:pt x="542" y="606"/>
                    </a:lnTo>
                    <a:lnTo>
                      <a:pt x="545" y="602"/>
                    </a:lnTo>
                    <a:lnTo>
                      <a:pt x="551" y="602"/>
                    </a:lnTo>
                    <a:lnTo>
                      <a:pt x="557" y="598"/>
                    </a:lnTo>
                    <a:lnTo>
                      <a:pt x="563" y="598"/>
                    </a:lnTo>
                    <a:lnTo>
                      <a:pt x="572" y="591"/>
                    </a:lnTo>
                    <a:lnTo>
                      <a:pt x="576" y="581"/>
                    </a:lnTo>
                    <a:lnTo>
                      <a:pt x="582" y="579"/>
                    </a:lnTo>
                    <a:lnTo>
                      <a:pt x="586" y="581"/>
                    </a:lnTo>
                    <a:lnTo>
                      <a:pt x="586" y="585"/>
                    </a:lnTo>
                    <a:lnTo>
                      <a:pt x="591" y="589"/>
                    </a:lnTo>
                    <a:lnTo>
                      <a:pt x="603" y="583"/>
                    </a:lnTo>
                    <a:lnTo>
                      <a:pt x="611" y="583"/>
                    </a:lnTo>
                    <a:lnTo>
                      <a:pt x="618" y="575"/>
                    </a:lnTo>
                    <a:lnTo>
                      <a:pt x="626" y="575"/>
                    </a:lnTo>
                    <a:lnTo>
                      <a:pt x="628" y="568"/>
                    </a:lnTo>
                    <a:lnTo>
                      <a:pt x="643" y="562"/>
                    </a:lnTo>
                    <a:lnTo>
                      <a:pt x="643" y="554"/>
                    </a:lnTo>
                    <a:lnTo>
                      <a:pt x="651" y="548"/>
                    </a:lnTo>
                    <a:lnTo>
                      <a:pt x="657" y="546"/>
                    </a:lnTo>
                    <a:lnTo>
                      <a:pt x="661" y="541"/>
                    </a:lnTo>
                    <a:lnTo>
                      <a:pt x="668" y="537"/>
                    </a:lnTo>
                    <a:lnTo>
                      <a:pt x="668" y="522"/>
                    </a:lnTo>
                    <a:lnTo>
                      <a:pt x="674" y="519"/>
                    </a:lnTo>
                    <a:lnTo>
                      <a:pt x="674" y="512"/>
                    </a:lnTo>
                    <a:lnTo>
                      <a:pt x="684" y="503"/>
                    </a:lnTo>
                    <a:lnTo>
                      <a:pt x="686" y="497"/>
                    </a:lnTo>
                    <a:lnTo>
                      <a:pt x="692" y="493"/>
                    </a:lnTo>
                    <a:lnTo>
                      <a:pt x="694" y="490"/>
                    </a:lnTo>
                    <a:lnTo>
                      <a:pt x="694" y="482"/>
                    </a:lnTo>
                    <a:lnTo>
                      <a:pt x="699" y="474"/>
                    </a:lnTo>
                    <a:lnTo>
                      <a:pt x="697" y="465"/>
                    </a:lnTo>
                    <a:lnTo>
                      <a:pt x="694" y="461"/>
                    </a:lnTo>
                    <a:lnTo>
                      <a:pt x="686" y="465"/>
                    </a:lnTo>
                    <a:lnTo>
                      <a:pt x="684" y="463"/>
                    </a:lnTo>
                    <a:lnTo>
                      <a:pt x="684" y="457"/>
                    </a:lnTo>
                    <a:lnTo>
                      <a:pt x="694" y="451"/>
                    </a:lnTo>
                    <a:lnTo>
                      <a:pt x="699" y="449"/>
                    </a:lnTo>
                    <a:lnTo>
                      <a:pt x="697" y="441"/>
                    </a:lnTo>
                    <a:lnTo>
                      <a:pt x="692" y="436"/>
                    </a:lnTo>
                    <a:lnTo>
                      <a:pt x="697" y="436"/>
                    </a:lnTo>
                    <a:lnTo>
                      <a:pt x="697" y="432"/>
                    </a:lnTo>
                    <a:lnTo>
                      <a:pt x="694" y="424"/>
                    </a:lnTo>
                    <a:lnTo>
                      <a:pt x="686" y="418"/>
                    </a:lnTo>
                    <a:lnTo>
                      <a:pt x="686" y="407"/>
                    </a:lnTo>
                    <a:lnTo>
                      <a:pt x="680" y="401"/>
                    </a:lnTo>
                    <a:lnTo>
                      <a:pt x="678" y="391"/>
                    </a:lnTo>
                    <a:lnTo>
                      <a:pt x="668" y="388"/>
                    </a:lnTo>
                    <a:lnTo>
                      <a:pt x="661" y="380"/>
                    </a:lnTo>
                    <a:lnTo>
                      <a:pt x="663" y="372"/>
                    </a:lnTo>
                    <a:lnTo>
                      <a:pt x="670" y="367"/>
                    </a:lnTo>
                    <a:lnTo>
                      <a:pt x="670" y="363"/>
                    </a:lnTo>
                    <a:lnTo>
                      <a:pt x="676" y="357"/>
                    </a:lnTo>
                    <a:lnTo>
                      <a:pt x="680" y="361"/>
                    </a:lnTo>
                    <a:lnTo>
                      <a:pt x="686" y="361"/>
                    </a:lnTo>
                    <a:lnTo>
                      <a:pt x="694" y="353"/>
                    </a:lnTo>
                    <a:lnTo>
                      <a:pt x="694" y="349"/>
                    </a:lnTo>
                    <a:lnTo>
                      <a:pt x="699" y="347"/>
                    </a:lnTo>
                    <a:lnTo>
                      <a:pt x="707" y="347"/>
                    </a:lnTo>
                    <a:lnTo>
                      <a:pt x="709" y="343"/>
                    </a:lnTo>
                    <a:lnTo>
                      <a:pt x="707" y="338"/>
                    </a:lnTo>
                    <a:lnTo>
                      <a:pt x="690" y="336"/>
                    </a:lnTo>
                    <a:lnTo>
                      <a:pt x="684" y="332"/>
                    </a:lnTo>
                    <a:lnTo>
                      <a:pt x="680" y="334"/>
                    </a:lnTo>
                    <a:lnTo>
                      <a:pt x="665" y="342"/>
                    </a:lnTo>
                    <a:lnTo>
                      <a:pt x="657" y="342"/>
                    </a:lnTo>
                    <a:lnTo>
                      <a:pt x="657" y="332"/>
                    </a:lnTo>
                    <a:lnTo>
                      <a:pt x="645" y="330"/>
                    </a:lnTo>
                    <a:lnTo>
                      <a:pt x="640" y="318"/>
                    </a:lnTo>
                    <a:lnTo>
                      <a:pt x="643" y="311"/>
                    </a:lnTo>
                    <a:lnTo>
                      <a:pt x="653" y="309"/>
                    </a:lnTo>
                    <a:lnTo>
                      <a:pt x="657" y="307"/>
                    </a:lnTo>
                    <a:lnTo>
                      <a:pt x="657" y="303"/>
                    </a:lnTo>
                    <a:lnTo>
                      <a:pt x="663" y="297"/>
                    </a:lnTo>
                    <a:lnTo>
                      <a:pt x="665" y="291"/>
                    </a:lnTo>
                    <a:lnTo>
                      <a:pt x="676" y="288"/>
                    </a:lnTo>
                    <a:lnTo>
                      <a:pt x="688" y="276"/>
                    </a:lnTo>
                    <a:lnTo>
                      <a:pt x="699" y="278"/>
                    </a:lnTo>
                    <a:lnTo>
                      <a:pt x="701" y="288"/>
                    </a:lnTo>
                    <a:lnTo>
                      <a:pt x="690" y="301"/>
                    </a:lnTo>
                    <a:lnTo>
                      <a:pt x="697" y="305"/>
                    </a:lnTo>
                    <a:lnTo>
                      <a:pt x="696" y="311"/>
                    </a:lnTo>
                    <a:lnTo>
                      <a:pt x="707" y="307"/>
                    </a:lnTo>
                    <a:lnTo>
                      <a:pt x="723" y="297"/>
                    </a:lnTo>
                    <a:lnTo>
                      <a:pt x="734" y="295"/>
                    </a:lnTo>
                    <a:lnTo>
                      <a:pt x="734" y="295"/>
                    </a:lnTo>
                    <a:lnTo>
                      <a:pt x="734" y="29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17" name="Freeform 311"/>
              <p:cNvSpPr>
                <a:spLocks/>
              </p:cNvSpPr>
              <p:nvPr/>
            </p:nvSpPr>
            <p:spPr bwMode="auto">
              <a:xfrm>
                <a:off x="4033" y="1680"/>
                <a:ext cx="465" cy="219"/>
              </a:xfrm>
              <a:custGeom>
                <a:avLst/>
                <a:gdLst>
                  <a:gd name="T0" fmla="*/ 15 w 465"/>
                  <a:gd name="T1" fmla="*/ 91 h 219"/>
                  <a:gd name="T2" fmla="*/ 56 w 465"/>
                  <a:gd name="T3" fmla="*/ 123 h 219"/>
                  <a:gd name="T4" fmla="*/ 56 w 465"/>
                  <a:gd name="T5" fmla="*/ 148 h 219"/>
                  <a:gd name="T6" fmla="*/ 123 w 465"/>
                  <a:gd name="T7" fmla="*/ 175 h 219"/>
                  <a:gd name="T8" fmla="*/ 131 w 465"/>
                  <a:gd name="T9" fmla="*/ 201 h 219"/>
                  <a:gd name="T10" fmla="*/ 150 w 465"/>
                  <a:gd name="T11" fmla="*/ 198 h 219"/>
                  <a:gd name="T12" fmla="*/ 164 w 465"/>
                  <a:gd name="T13" fmla="*/ 200 h 219"/>
                  <a:gd name="T14" fmla="*/ 206 w 465"/>
                  <a:gd name="T15" fmla="*/ 198 h 219"/>
                  <a:gd name="T16" fmla="*/ 237 w 465"/>
                  <a:gd name="T17" fmla="*/ 213 h 219"/>
                  <a:gd name="T18" fmla="*/ 259 w 465"/>
                  <a:gd name="T19" fmla="*/ 215 h 219"/>
                  <a:gd name="T20" fmla="*/ 294 w 465"/>
                  <a:gd name="T21" fmla="*/ 209 h 219"/>
                  <a:gd name="T22" fmla="*/ 325 w 465"/>
                  <a:gd name="T23" fmla="*/ 198 h 219"/>
                  <a:gd name="T24" fmla="*/ 351 w 465"/>
                  <a:gd name="T25" fmla="*/ 182 h 219"/>
                  <a:gd name="T26" fmla="*/ 346 w 465"/>
                  <a:gd name="T27" fmla="*/ 165 h 219"/>
                  <a:gd name="T28" fmla="*/ 377 w 465"/>
                  <a:gd name="T29" fmla="*/ 154 h 219"/>
                  <a:gd name="T30" fmla="*/ 402 w 465"/>
                  <a:gd name="T31" fmla="*/ 145 h 219"/>
                  <a:gd name="T32" fmla="*/ 417 w 465"/>
                  <a:gd name="T33" fmla="*/ 123 h 219"/>
                  <a:gd name="T34" fmla="*/ 429 w 465"/>
                  <a:gd name="T35" fmla="*/ 127 h 219"/>
                  <a:gd name="T36" fmla="*/ 438 w 465"/>
                  <a:gd name="T37" fmla="*/ 116 h 219"/>
                  <a:gd name="T38" fmla="*/ 459 w 465"/>
                  <a:gd name="T39" fmla="*/ 118 h 219"/>
                  <a:gd name="T40" fmla="*/ 459 w 465"/>
                  <a:gd name="T41" fmla="*/ 98 h 219"/>
                  <a:gd name="T42" fmla="*/ 429 w 465"/>
                  <a:gd name="T43" fmla="*/ 100 h 219"/>
                  <a:gd name="T44" fmla="*/ 413 w 465"/>
                  <a:gd name="T45" fmla="*/ 100 h 219"/>
                  <a:gd name="T46" fmla="*/ 406 w 465"/>
                  <a:gd name="T47" fmla="*/ 85 h 219"/>
                  <a:gd name="T48" fmla="*/ 423 w 465"/>
                  <a:gd name="T49" fmla="*/ 56 h 219"/>
                  <a:gd name="T50" fmla="*/ 407 w 465"/>
                  <a:gd name="T51" fmla="*/ 52 h 219"/>
                  <a:gd name="T52" fmla="*/ 380 w 465"/>
                  <a:gd name="T53" fmla="*/ 38 h 219"/>
                  <a:gd name="T54" fmla="*/ 355 w 465"/>
                  <a:gd name="T55" fmla="*/ 62 h 219"/>
                  <a:gd name="T56" fmla="*/ 319 w 465"/>
                  <a:gd name="T57" fmla="*/ 65 h 219"/>
                  <a:gd name="T58" fmla="*/ 294 w 465"/>
                  <a:gd name="T59" fmla="*/ 52 h 219"/>
                  <a:gd name="T60" fmla="*/ 253 w 465"/>
                  <a:gd name="T61" fmla="*/ 32 h 219"/>
                  <a:gd name="T62" fmla="*/ 202 w 465"/>
                  <a:gd name="T63" fmla="*/ 9 h 219"/>
                  <a:gd name="T64" fmla="*/ 158 w 465"/>
                  <a:gd name="T65" fmla="*/ 9 h 219"/>
                  <a:gd name="T66" fmla="*/ 152 w 465"/>
                  <a:gd name="T67" fmla="*/ 35 h 219"/>
                  <a:gd name="T68" fmla="*/ 133 w 465"/>
                  <a:gd name="T69" fmla="*/ 52 h 219"/>
                  <a:gd name="T70" fmla="*/ 119 w 465"/>
                  <a:gd name="T71" fmla="*/ 44 h 219"/>
                  <a:gd name="T72" fmla="*/ 112 w 465"/>
                  <a:gd name="T73" fmla="*/ 52 h 219"/>
                  <a:gd name="T74" fmla="*/ 81 w 465"/>
                  <a:gd name="T75" fmla="*/ 36 h 219"/>
                  <a:gd name="T76" fmla="*/ 60 w 465"/>
                  <a:gd name="T77" fmla="*/ 27 h 219"/>
                  <a:gd name="T78" fmla="*/ 40 w 465"/>
                  <a:gd name="T79" fmla="*/ 38 h 219"/>
                  <a:gd name="T80" fmla="*/ 6 w 465"/>
                  <a:gd name="T81" fmla="*/ 60 h 219"/>
                  <a:gd name="T82" fmla="*/ 0 w 465"/>
                  <a:gd name="T83" fmla="*/ 67 h 219"/>
                  <a:gd name="T84" fmla="*/ 0 w 465"/>
                  <a:gd name="T85" fmla="*/ 6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5" h="219">
                    <a:moveTo>
                      <a:pt x="0" y="67"/>
                    </a:moveTo>
                    <a:lnTo>
                      <a:pt x="15" y="91"/>
                    </a:lnTo>
                    <a:lnTo>
                      <a:pt x="33" y="91"/>
                    </a:lnTo>
                    <a:lnTo>
                      <a:pt x="56" y="123"/>
                    </a:lnTo>
                    <a:lnTo>
                      <a:pt x="46" y="135"/>
                    </a:lnTo>
                    <a:lnTo>
                      <a:pt x="56" y="148"/>
                    </a:lnTo>
                    <a:lnTo>
                      <a:pt x="73" y="152"/>
                    </a:lnTo>
                    <a:lnTo>
                      <a:pt x="123" y="175"/>
                    </a:lnTo>
                    <a:lnTo>
                      <a:pt x="121" y="190"/>
                    </a:lnTo>
                    <a:lnTo>
                      <a:pt x="131" y="201"/>
                    </a:lnTo>
                    <a:lnTo>
                      <a:pt x="145" y="203"/>
                    </a:lnTo>
                    <a:lnTo>
                      <a:pt x="150" y="198"/>
                    </a:lnTo>
                    <a:lnTo>
                      <a:pt x="154" y="196"/>
                    </a:lnTo>
                    <a:lnTo>
                      <a:pt x="164" y="200"/>
                    </a:lnTo>
                    <a:lnTo>
                      <a:pt x="181" y="196"/>
                    </a:lnTo>
                    <a:lnTo>
                      <a:pt x="206" y="198"/>
                    </a:lnTo>
                    <a:lnTo>
                      <a:pt x="222" y="211"/>
                    </a:lnTo>
                    <a:lnTo>
                      <a:pt x="237" y="213"/>
                    </a:lnTo>
                    <a:lnTo>
                      <a:pt x="251" y="219"/>
                    </a:lnTo>
                    <a:lnTo>
                      <a:pt x="259" y="215"/>
                    </a:lnTo>
                    <a:lnTo>
                      <a:pt x="281" y="203"/>
                    </a:lnTo>
                    <a:lnTo>
                      <a:pt x="294" y="209"/>
                    </a:lnTo>
                    <a:lnTo>
                      <a:pt x="307" y="207"/>
                    </a:lnTo>
                    <a:lnTo>
                      <a:pt x="325" y="198"/>
                    </a:lnTo>
                    <a:lnTo>
                      <a:pt x="336" y="184"/>
                    </a:lnTo>
                    <a:lnTo>
                      <a:pt x="351" y="182"/>
                    </a:lnTo>
                    <a:lnTo>
                      <a:pt x="355" y="173"/>
                    </a:lnTo>
                    <a:lnTo>
                      <a:pt x="346" y="165"/>
                    </a:lnTo>
                    <a:lnTo>
                      <a:pt x="355" y="148"/>
                    </a:lnTo>
                    <a:lnTo>
                      <a:pt x="377" y="154"/>
                    </a:lnTo>
                    <a:lnTo>
                      <a:pt x="394" y="137"/>
                    </a:lnTo>
                    <a:lnTo>
                      <a:pt x="402" y="145"/>
                    </a:lnTo>
                    <a:lnTo>
                      <a:pt x="411" y="143"/>
                    </a:lnTo>
                    <a:lnTo>
                      <a:pt x="417" y="123"/>
                    </a:lnTo>
                    <a:lnTo>
                      <a:pt x="425" y="119"/>
                    </a:lnTo>
                    <a:lnTo>
                      <a:pt x="429" y="127"/>
                    </a:lnTo>
                    <a:lnTo>
                      <a:pt x="438" y="123"/>
                    </a:lnTo>
                    <a:lnTo>
                      <a:pt x="438" y="116"/>
                    </a:lnTo>
                    <a:lnTo>
                      <a:pt x="450" y="116"/>
                    </a:lnTo>
                    <a:lnTo>
                      <a:pt x="459" y="118"/>
                    </a:lnTo>
                    <a:lnTo>
                      <a:pt x="465" y="114"/>
                    </a:lnTo>
                    <a:lnTo>
                      <a:pt x="459" y="98"/>
                    </a:lnTo>
                    <a:lnTo>
                      <a:pt x="436" y="91"/>
                    </a:lnTo>
                    <a:lnTo>
                      <a:pt x="429" y="100"/>
                    </a:lnTo>
                    <a:lnTo>
                      <a:pt x="419" y="94"/>
                    </a:lnTo>
                    <a:lnTo>
                      <a:pt x="413" y="100"/>
                    </a:lnTo>
                    <a:lnTo>
                      <a:pt x="406" y="94"/>
                    </a:lnTo>
                    <a:lnTo>
                      <a:pt x="406" y="85"/>
                    </a:lnTo>
                    <a:lnTo>
                      <a:pt x="413" y="77"/>
                    </a:lnTo>
                    <a:lnTo>
                      <a:pt x="423" y="56"/>
                    </a:lnTo>
                    <a:lnTo>
                      <a:pt x="425" y="50"/>
                    </a:lnTo>
                    <a:lnTo>
                      <a:pt x="407" y="52"/>
                    </a:lnTo>
                    <a:lnTo>
                      <a:pt x="392" y="40"/>
                    </a:lnTo>
                    <a:lnTo>
                      <a:pt x="380" y="38"/>
                    </a:lnTo>
                    <a:lnTo>
                      <a:pt x="373" y="50"/>
                    </a:lnTo>
                    <a:lnTo>
                      <a:pt x="355" y="62"/>
                    </a:lnTo>
                    <a:lnTo>
                      <a:pt x="340" y="62"/>
                    </a:lnTo>
                    <a:lnTo>
                      <a:pt x="319" y="65"/>
                    </a:lnTo>
                    <a:lnTo>
                      <a:pt x="313" y="60"/>
                    </a:lnTo>
                    <a:lnTo>
                      <a:pt x="294" y="52"/>
                    </a:lnTo>
                    <a:lnTo>
                      <a:pt x="293" y="44"/>
                    </a:lnTo>
                    <a:lnTo>
                      <a:pt x="253" y="32"/>
                    </a:lnTo>
                    <a:lnTo>
                      <a:pt x="227" y="42"/>
                    </a:lnTo>
                    <a:lnTo>
                      <a:pt x="202" y="9"/>
                    </a:lnTo>
                    <a:lnTo>
                      <a:pt x="166" y="0"/>
                    </a:lnTo>
                    <a:lnTo>
                      <a:pt x="158" y="9"/>
                    </a:lnTo>
                    <a:lnTo>
                      <a:pt x="147" y="21"/>
                    </a:lnTo>
                    <a:lnTo>
                      <a:pt x="152" y="35"/>
                    </a:lnTo>
                    <a:lnTo>
                      <a:pt x="150" y="50"/>
                    </a:lnTo>
                    <a:lnTo>
                      <a:pt x="133" y="52"/>
                    </a:lnTo>
                    <a:lnTo>
                      <a:pt x="131" y="44"/>
                    </a:lnTo>
                    <a:lnTo>
                      <a:pt x="119" y="44"/>
                    </a:lnTo>
                    <a:lnTo>
                      <a:pt x="118" y="52"/>
                    </a:lnTo>
                    <a:lnTo>
                      <a:pt x="112" y="52"/>
                    </a:lnTo>
                    <a:lnTo>
                      <a:pt x="94" y="35"/>
                    </a:lnTo>
                    <a:lnTo>
                      <a:pt x="81" y="36"/>
                    </a:lnTo>
                    <a:lnTo>
                      <a:pt x="69" y="27"/>
                    </a:lnTo>
                    <a:lnTo>
                      <a:pt x="60" y="27"/>
                    </a:lnTo>
                    <a:lnTo>
                      <a:pt x="48" y="38"/>
                    </a:lnTo>
                    <a:lnTo>
                      <a:pt x="40" y="38"/>
                    </a:lnTo>
                    <a:lnTo>
                      <a:pt x="29" y="54"/>
                    </a:lnTo>
                    <a:lnTo>
                      <a:pt x="6" y="60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18" name="Freeform 312"/>
              <p:cNvSpPr>
                <a:spLocks/>
              </p:cNvSpPr>
              <p:nvPr/>
            </p:nvSpPr>
            <p:spPr bwMode="auto">
              <a:xfrm>
                <a:off x="3340" y="1865"/>
                <a:ext cx="104" cy="50"/>
              </a:xfrm>
              <a:custGeom>
                <a:avLst/>
                <a:gdLst>
                  <a:gd name="T0" fmla="*/ 48 w 104"/>
                  <a:gd name="T1" fmla="*/ 38 h 50"/>
                  <a:gd name="T2" fmla="*/ 38 w 104"/>
                  <a:gd name="T3" fmla="*/ 38 h 50"/>
                  <a:gd name="T4" fmla="*/ 27 w 104"/>
                  <a:gd name="T5" fmla="*/ 34 h 50"/>
                  <a:gd name="T6" fmla="*/ 29 w 104"/>
                  <a:gd name="T7" fmla="*/ 29 h 50"/>
                  <a:gd name="T8" fmla="*/ 23 w 104"/>
                  <a:gd name="T9" fmla="*/ 21 h 50"/>
                  <a:gd name="T10" fmla="*/ 23 w 104"/>
                  <a:gd name="T11" fmla="*/ 15 h 50"/>
                  <a:gd name="T12" fmla="*/ 19 w 104"/>
                  <a:gd name="T13" fmla="*/ 11 h 50"/>
                  <a:gd name="T14" fmla="*/ 11 w 104"/>
                  <a:gd name="T15" fmla="*/ 10 h 50"/>
                  <a:gd name="T16" fmla="*/ 0 w 104"/>
                  <a:gd name="T17" fmla="*/ 0 h 50"/>
                  <a:gd name="T18" fmla="*/ 18 w 104"/>
                  <a:gd name="T19" fmla="*/ 5 h 50"/>
                  <a:gd name="T20" fmla="*/ 40 w 104"/>
                  <a:gd name="T21" fmla="*/ 8 h 50"/>
                  <a:gd name="T22" fmla="*/ 47 w 104"/>
                  <a:gd name="T23" fmla="*/ 6 h 50"/>
                  <a:gd name="T24" fmla="*/ 67 w 104"/>
                  <a:gd name="T25" fmla="*/ 15 h 50"/>
                  <a:gd name="T26" fmla="*/ 86 w 104"/>
                  <a:gd name="T27" fmla="*/ 27 h 50"/>
                  <a:gd name="T28" fmla="*/ 90 w 104"/>
                  <a:gd name="T29" fmla="*/ 27 h 50"/>
                  <a:gd name="T30" fmla="*/ 98 w 104"/>
                  <a:gd name="T31" fmla="*/ 34 h 50"/>
                  <a:gd name="T32" fmla="*/ 104 w 104"/>
                  <a:gd name="T33" fmla="*/ 46 h 50"/>
                  <a:gd name="T34" fmla="*/ 102 w 104"/>
                  <a:gd name="T35" fmla="*/ 50 h 50"/>
                  <a:gd name="T36" fmla="*/ 80 w 104"/>
                  <a:gd name="T37" fmla="*/ 50 h 50"/>
                  <a:gd name="T38" fmla="*/ 65 w 104"/>
                  <a:gd name="T39" fmla="*/ 45 h 50"/>
                  <a:gd name="T40" fmla="*/ 48 w 104"/>
                  <a:gd name="T41" fmla="*/ 38 h 50"/>
                  <a:gd name="T42" fmla="*/ 48 w 104"/>
                  <a:gd name="T43" fmla="*/ 38 h 50"/>
                  <a:gd name="T44" fmla="*/ 48 w 104"/>
                  <a:gd name="T45" fmla="*/ 3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4" h="50">
                    <a:moveTo>
                      <a:pt x="48" y="38"/>
                    </a:moveTo>
                    <a:lnTo>
                      <a:pt x="38" y="38"/>
                    </a:lnTo>
                    <a:lnTo>
                      <a:pt x="27" y="34"/>
                    </a:lnTo>
                    <a:lnTo>
                      <a:pt x="29" y="29"/>
                    </a:lnTo>
                    <a:lnTo>
                      <a:pt x="23" y="21"/>
                    </a:lnTo>
                    <a:lnTo>
                      <a:pt x="23" y="15"/>
                    </a:lnTo>
                    <a:lnTo>
                      <a:pt x="19" y="11"/>
                    </a:lnTo>
                    <a:lnTo>
                      <a:pt x="11" y="10"/>
                    </a:lnTo>
                    <a:lnTo>
                      <a:pt x="0" y="0"/>
                    </a:lnTo>
                    <a:lnTo>
                      <a:pt x="18" y="5"/>
                    </a:lnTo>
                    <a:lnTo>
                      <a:pt x="40" y="8"/>
                    </a:lnTo>
                    <a:lnTo>
                      <a:pt x="47" y="6"/>
                    </a:lnTo>
                    <a:lnTo>
                      <a:pt x="67" y="15"/>
                    </a:lnTo>
                    <a:lnTo>
                      <a:pt x="86" y="27"/>
                    </a:lnTo>
                    <a:lnTo>
                      <a:pt x="90" y="27"/>
                    </a:lnTo>
                    <a:lnTo>
                      <a:pt x="98" y="34"/>
                    </a:lnTo>
                    <a:lnTo>
                      <a:pt x="104" y="46"/>
                    </a:lnTo>
                    <a:lnTo>
                      <a:pt x="102" y="50"/>
                    </a:lnTo>
                    <a:lnTo>
                      <a:pt x="80" y="50"/>
                    </a:lnTo>
                    <a:lnTo>
                      <a:pt x="65" y="45"/>
                    </a:lnTo>
                    <a:lnTo>
                      <a:pt x="48" y="38"/>
                    </a:lnTo>
                    <a:lnTo>
                      <a:pt x="48" y="38"/>
                    </a:lnTo>
                    <a:lnTo>
                      <a:pt x="48" y="3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19" name="Freeform 313"/>
              <p:cNvSpPr>
                <a:spLocks/>
              </p:cNvSpPr>
              <p:nvPr/>
            </p:nvSpPr>
            <p:spPr bwMode="auto">
              <a:xfrm>
                <a:off x="3149" y="1945"/>
                <a:ext cx="3" cy="6"/>
              </a:xfrm>
              <a:custGeom>
                <a:avLst/>
                <a:gdLst>
                  <a:gd name="T0" fmla="*/ 0 w 3"/>
                  <a:gd name="T1" fmla="*/ 2 h 6"/>
                  <a:gd name="T2" fmla="*/ 2 w 3"/>
                  <a:gd name="T3" fmla="*/ 0 h 6"/>
                  <a:gd name="T4" fmla="*/ 3 w 3"/>
                  <a:gd name="T5" fmla="*/ 4 h 6"/>
                  <a:gd name="T6" fmla="*/ 2 w 3"/>
                  <a:gd name="T7" fmla="*/ 6 h 6"/>
                  <a:gd name="T8" fmla="*/ 0 w 3"/>
                  <a:gd name="T9" fmla="*/ 2 h 6"/>
                  <a:gd name="T10" fmla="*/ 0 w 3"/>
                  <a:gd name="T11" fmla="*/ 2 h 6"/>
                  <a:gd name="T12" fmla="*/ 0 w 3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0" y="2"/>
                    </a:moveTo>
                    <a:lnTo>
                      <a:pt x="2" y="0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Freeform 314"/>
              <p:cNvSpPr>
                <a:spLocks/>
              </p:cNvSpPr>
              <p:nvPr/>
            </p:nvSpPr>
            <p:spPr bwMode="auto">
              <a:xfrm>
                <a:off x="3149" y="1894"/>
                <a:ext cx="264" cy="117"/>
              </a:xfrm>
              <a:custGeom>
                <a:avLst/>
                <a:gdLst>
                  <a:gd name="T0" fmla="*/ 255 w 264"/>
                  <a:gd name="T1" fmla="*/ 50 h 117"/>
                  <a:gd name="T2" fmla="*/ 262 w 264"/>
                  <a:gd name="T3" fmla="*/ 90 h 117"/>
                  <a:gd name="T4" fmla="*/ 248 w 264"/>
                  <a:gd name="T5" fmla="*/ 87 h 117"/>
                  <a:gd name="T6" fmla="*/ 228 w 264"/>
                  <a:gd name="T7" fmla="*/ 91 h 117"/>
                  <a:gd name="T8" fmla="*/ 210 w 264"/>
                  <a:gd name="T9" fmla="*/ 89 h 117"/>
                  <a:gd name="T10" fmla="*/ 176 w 264"/>
                  <a:gd name="T11" fmla="*/ 98 h 117"/>
                  <a:gd name="T12" fmla="*/ 147 w 264"/>
                  <a:gd name="T13" fmla="*/ 100 h 117"/>
                  <a:gd name="T14" fmla="*/ 135 w 264"/>
                  <a:gd name="T15" fmla="*/ 117 h 117"/>
                  <a:gd name="T16" fmla="*/ 137 w 264"/>
                  <a:gd name="T17" fmla="*/ 106 h 117"/>
                  <a:gd name="T18" fmla="*/ 121 w 264"/>
                  <a:gd name="T19" fmla="*/ 100 h 117"/>
                  <a:gd name="T20" fmla="*/ 112 w 264"/>
                  <a:gd name="T21" fmla="*/ 104 h 117"/>
                  <a:gd name="T22" fmla="*/ 94 w 264"/>
                  <a:gd name="T23" fmla="*/ 110 h 117"/>
                  <a:gd name="T24" fmla="*/ 71 w 264"/>
                  <a:gd name="T25" fmla="*/ 98 h 117"/>
                  <a:gd name="T26" fmla="*/ 60 w 264"/>
                  <a:gd name="T27" fmla="*/ 98 h 117"/>
                  <a:gd name="T28" fmla="*/ 54 w 264"/>
                  <a:gd name="T29" fmla="*/ 104 h 117"/>
                  <a:gd name="T30" fmla="*/ 39 w 264"/>
                  <a:gd name="T31" fmla="*/ 102 h 117"/>
                  <a:gd name="T32" fmla="*/ 29 w 264"/>
                  <a:gd name="T33" fmla="*/ 106 h 117"/>
                  <a:gd name="T34" fmla="*/ 19 w 264"/>
                  <a:gd name="T35" fmla="*/ 113 h 117"/>
                  <a:gd name="T36" fmla="*/ 23 w 264"/>
                  <a:gd name="T37" fmla="*/ 104 h 117"/>
                  <a:gd name="T38" fmla="*/ 21 w 264"/>
                  <a:gd name="T39" fmla="*/ 94 h 117"/>
                  <a:gd name="T40" fmla="*/ 12 w 264"/>
                  <a:gd name="T41" fmla="*/ 100 h 117"/>
                  <a:gd name="T42" fmla="*/ 17 w 264"/>
                  <a:gd name="T43" fmla="*/ 92 h 117"/>
                  <a:gd name="T44" fmla="*/ 14 w 264"/>
                  <a:gd name="T45" fmla="*/ 88 h 117"/>
                  <a:gd name="T46" fmla="*/ 10 w 264"/>
                  <a:gd name="T47" fmla="*/ 75 h 117"/>
                  <a:gd name="T48" fmla="*/ 0 w 264"/>
                  <a:gd name="T49" fmla="*/ 71 h 117"/>
                  <a:gd name="T50" fmla="*/ 8 w 264"/>
                  <a:gd name="T51" fmla="*/ 69 h 117"/>
                  <a:gd name="T52" fmla="*/ 10 w 264"/>
                  <a:gd name="T53" fmla="*/ 61 h 117"/>
                  <a:gd name="T54" fmla="*/ 10 w 264"/>
                  <a:gd name="T55" fmla="*/ 50 h 117"/>
                  <a:gd name="T56" fmla="*/ 2 w 264"/>
                  <a:gd name="T57" fmla="*/ 46 h 117"/>
                  <a:gd name="T58" fmla="*/ 14 w 264"/>
                  <a:gd name="T59" fmla="*/ 33 h 117"/>
                  <a:gd name="T60" fmla="*/ 31 w 264"/>
                  <a:gd name="T61" fmla="*/ 29 h 117"/>
                  <a:gd name="T62" fmla="*/ 46 w 264"/>
                  <a:gd name="T63" fmla="*/ 29 h 117"/>
                  <a:gd name="T64" fmla="*/ 41 w 264"/>
                  <a:gd name="T65" fmla="*/ 21 h 117"/>
                  <a:gd name="T66" fmla="*/ 46 w 264"/>
                  <a:gd name="T67" fmla="*/ 13 h 117"/>
                  <a:gd name="T68" fmla="*/ 68 w 264"/>
                  <a:gd name="T69" fmla="*/ 17 h 117"/>
                  <a:gd name="T70" fmla="*/ 98 w 264"/>
                  <a:gd name="T71" fmla="*/ 2 h 117"/>
                  <a:gd name="T72" fmla="*/ 121 w 264"/>
                  <a:gd name="T73" fmla="*/ 0 h 117"/>
                  <a:gd name="T74" fmla="*/ 139 w 264"/>
                  <a:gd name="T75" fmla="*/ 8 h 117"/>
                  <a:gd name="T76" fmla="*/ 156 w 264"/>
                  <a:gd name="T77" fmla="*/ 17 h 117"/>
                  <a:gd name="T78" fmla="*/ 179 w 264"/>
                  <a:gd name="T79" fmla="*/ 19 h 117"/>
                  <a:gd name="T80" fmla="*/ 200 w 264"/>
                  <a:gd name="T81" fmla="*/ 21 h 117"/>
                  <a:gd name="T82" fmla="*/ 218 w 264"/>
                  <a:gd name="T83" fmla="*/ 6 h 117"/>
                  <a:gd name="T84" fmla="*/ 239 w 264"/>
                  <a:gd name="T85" fmla="*/ 10 h 117"/>
                  <a:gd name="T86" fmla="*/ 250 w 264"/>
                  <a:gd name="T87" fmla="*/ 35 h 117"/>
                  <a:gd name="T88" fmla="*/ 262 w 264"/>
                  <a:gd name="T89" fmla="*/ 44 h 117"/>
                  <a:gd name="T90" fmla="*/ 262 w 264"/>
                  <a:gd name="T91" fmla="*/ 4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4" h="117">
                    <a:moveTo>
                      <a:pt x="262" y="44"/>
                    </a:moveTo>
                    <a:lnTo>
                      <a:pt x="255" y="50"/>
                    </a:lnTo>
                    <a:lnTo>
                      <a:pt x="264" y="79"/>
                    </a:lnTo>
                    <a:lnTo>
                      <a:pt x="262" y="90"/>
                    </a:lnTo>
                    <a:lnTo>
                      <a:pt x="252" y="92"/>
                    </a:lnTo>
                    <a:lnTo>
                      <a:pt x="248" y="87"/>
                    </a:lnTo>
                    <a:lnTo>
                      <a:pt x="237" y="84"/>
                    </a:lnTo>
                    <a:lnTo>
                      <a:pt x="228" y="91"/>
                    </a:lnTo>
                    <a:lnTo>
                      <a:pt x="224" y="87"/>
                    </a:lnTo>
                    <a:lnTo>
                      <a:pt x="210" y="89"/>
                    </a:lnTo>
                    <a:lnTo>
                      <a:pt x="193" y="94"/>
                    </a:lnTo>
                    <a:lnTo>
                      <a:pt x="176" y="98"/>
                    </a:lnTo>
                    <a:lnTo>
                      <a:pt x="168" y="96"/>
                    </a:lnTo>
                    <a:lnTo>
                      <a:pt x="147" y="100"/>
                    </a:lnTo>
                    <a:lnTo>
                      <a:pt x="147" y="110"/>
                    </a:lnTo>
                    <a:lnTo>
                      <a:pt x="135" y="117"/>
                    </a:lnTo>
                    <a:lnTo>
                      <a:pt x="137" y="113"/>
                    </a:lnTo>
                    <a:lnTo>
                      <a:pt x="137" y="106"/>
                    </a:lnTo>
                    <a:lnTo>
                      <a:pt x="137" y="100"/>
                    </a:lnTo>
                    <a:lnTo>
                      <a:pt x="121" y="100"/>
                    </a:lnTo>
                    <a:lnTo>
                      <a:pt x="117" y="102"/>
                    </a:lnTo>
                    <a:lnTo>
                      <a:pt x="112" y="104"/>
                    </a:lnTo>
                    <a:lnTo>
                      <a:pt x="106" y="108"/>
                    </a:lnTo>
                    <a:lnTo>
                      <a:pt x="94" y="110"/>
                    </a:lnTo>
                    <a:lnTo>
                      <a:pt x="87" y="110"/>
                    </a:lnTo>
                    <a:lnTo>
                      <a:pt x="71" y="98"/>
                    </a:lnTo>
                    <a:lnTo>
                      <a:pt x="68" y="94"/>
                    </a:lnTo>
                    <a:lnTo>
                      <a:pt x="60" y="98"/>
                    </a:lnTo>
                    <a:lnTo>
                      <a:pt x="62" y="104"/>
                    </a:lnTo>
                    <a:lnTo>
                      <a:pt x="54" y="104"/>
                    </a:lnTo>
                    <a:lnTo>
                      <a:pt x="42" y="108"/>
                    </a:lnTo>
                    <a:lnTo>
                      <a:pt x="39" y="102"/>
                    </a:lnTo>
                    <a:lnTo>
                      <a:pt x="35" y="100"/>
                    </a:lnTo>
                    <a:lnTo>
                      <a:pt x="29" y="106"/>
                    </a:lnTo>
                    <a:lnTo>
                      <a:pt x="27" y="110"/>
                    </a:lnTo>
                    <a:lnTo>
                      <a:pt x="19" y="113"/>
                    </a:lnTo>
                    <a:lnTo>
                      <a:pt x="19" y="110"/>
                    </a:lnTo>
                    <a:lnTo>
                      <a:pt x="23" y="104"/>
                    </a:lnTo>
                    <a:lnTo>
                      <a:pt x="25" y="98"/>
                    </a:lnTo>
                    <a:lnTo>
                      <a:pt x="21" y="94"/>
                    </a:lnTo>
                    <a:lnTo>
                      <a:pt x="16" y="98"/>
                    </a:lnTo>
                    <a:lnTo>
                      <a:pt x="12" y="100"/>
                    </a:lnTo>
                    <a:lnTo>
                      <a:pt x="12" y="94"/>
                    </a:lnTo>
                    <a:lnTo>
                      <a:pt x="17" y="92"/>
                    </a:lnTo>
                    <a:lnTo>
                      <a:pt x="19" y="90"/>
                    </a:lnTo>
                    <a:lnTo>
                      <a:pt x="14" y="88"/>
                    </a:lnTo>
                    <a:lnTo>
                      <a:pt x="14" y="79"/>
                    </a:lnTo>
                    <a:lnTo>
                      <a:pt x="10" y="75"/>
                    </a:lnTo>
                    <a:lnTo>
                      <a:pt x="4" y="75"/>
                    </a:lnTo>
                    <a:lnTo>
                      <a:pt x="0" y="71"/>
                    </a:lnTo>
                    <a:lnTo>
                      <a:pt x="2" y="67"/>
                    </a:lnTo>
                    <a:lnTo>
                      <a:pt x="8" y="69"/>
                    </a:lnTo>
                    <a:lnTo>
                      <a:pt x="10" y="65"/>
                    </a:lnTo>
                    <a:lnTo>
                      <a:pt x="10" y="61"/>
                    </a:lnTo>
                    <a:lnTo>
                      <a:pt x="8" y="54"/>
                    </a:lnTo>
                    <a:lnTo>
                      <a:pt x="10" y="50"/>
                    </a:lnTo>
                    <a:lnTo>
                      <a:pt x="2" y="50"/>
                    </a:lnTo>
                    <a:lnTo>
                      <a:pt x="2" y="46"/>
                    </a:lnTo>
                    <a:lnTo>
                      <a:pt x="8" y="37"/>
                    </a:lnTo>
                    <a:lnTo>
                      <a:pt x="14" y="33"/>
                    </a:lnTo>
                    <a:lnTo>
                      <a:pt x="21" y="33"/>
                    </a:lnTo>
                    <a:lnTo>
                      <a:pt x="31" y="29"/>
                    </a:lnTo>
                    <a:lnTo>
                      <a:pt x="39" y="31"/>
                    </a:lnTo>
                    <a:lnTo>
                      <a:pt x="46" y="29"/>
                    </a:lnTo>
                    <a:lnTo>
                      <a:pt x="48" y="25"/>
                    </a:lnTo>
                    <a:lnTo>
                      <a:pt x="41" y="21"/>
                    </a:lnTo>
                    <a:lnTo>
                      <a:pt x="42" y="15"/>
                    </a:lnTo>
                    <a:lnTo>
                      <a:pt x="46" y="13"/>
                    </a:lnTo>
                    <a:lnTo>
                      <a:pt x="62" y="13"/>
                    </a:lnTo>
                    <a:lnTo>
                      <a:pt x="68" y="17"/>
                    </a:lnTo>
                    <a:lnTo>
                      <a:pt x="81" y="8"/>
                    </a:lnTo>
                    <a:lnTo>
                      <a:pt x="98" y="2"/>
                    </a:lnTo>
                    <a:lnTo>
                      <a:pt x="114" y="2"/>
                    </a:lnTo>
                    <a:lnTo>
                      <a:pt x="121" y="0"/>
                    </a:lnTo>
                    <a:lnTo>
                      <a:pt x="127" y="10"/>
                    </a:lnTo>
                    <a:lnTo>
                      <a:pt x="139" y="8"/>
                    </a:lnTo>
                    <a:lnTo>
                      <a:pt x="150" y="17"/>
                    </a:lnTo>
                    <a:lnTo>
                      <a:pt x="156" y="17"/>
                    </a:lnTo>
                    <a:lnTo>
                      <a:pt x="169" y="21"/>
                    </a:lnTo>
                    <a:lnTo>
                      <a:pt x="179" y="19"/>
                    </a:lnTo>
                    <a:lnTo>
                      <a:pt x="189" y="21"/>
                    </a:lnTo>
                    <a:lnTo>
                      <a:pt x="200" y="21"/>
                    </a:lnTo>
                    <a:lnTo>
                      <a:pt x="218" y="12"/>
                    </a:lnTo>
                    <a:lnTo>
                      <a:pt x="218" y="6"/>
                    </a:lnTo>
                    <a:lnTo>
                      <a:pt x="229" y="10"/>
                    </a:lnTo>
                    <a:lnTo>
                      <a:pt x="239" y="10"/>
                    </a:lnTo>
                    <a:lnTo>
                      <a:pt x="248" y="23"/>
                    </a:lnTo>
                    <a:lnTo>
                      <a:pt x="250" y="35"/>
                    </a:lnTo>
                    <a:lnTo>
                      <a:pt x="260" y="41"/>
                    </a:lnTo>
                    <a:lnTo>
                      <a:pt x="262" y="44"/>
                    </a:lnTo>
                    <a:lnTo>
                      <a:pt x="262" y="44"/>
                    </a:lnTo>
                    <a:lnTo>
                      <a:pt x="262" y="4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21" name="Freeform 315"/>
              <p:cNvSpPr>
                <a:spLocks/>
              </p:cNvSpPr>
              <p:nvPr/>
            </p:nvSpPr>
            <p:spPr bwMode="auto">
              <a:xfrm>
                <a:off x="3575" y="2157"/>
                <a:ext cx="10" cy="8"/>
              </a:xfrm>
              <a:custGeom>
                <a:avLst/>
                <a:gdLst>
                  <a:gd name="T0" fmla="*/ 0 w 10"/>
                  <a:gd name="T1" fmla="*/ 6 h 8"/>
                  <a:gd name="T2" fmla="*/ 0 w 10"/>
                  <a:gd name="T3" fmla="*/ 8 h 8"/>
                  <a:gd name="T4" fmla="*/ 10 w 10"/>
                  <a:gd name="T5" fmla="*/ 3 h 8"/>
                  <a:gd name="T6" fmla="*/ 7 w 10"/>
                  <a:gd name="T7" fmla="*/ 0 h 8"/>
                  <a:gd name="T8" fmla="*/ 0 w 10"/>
                  <a:gd name="T9" fmla="*/ 6 h 8"/>
                  <a:gd name="T10" fmla="*/ 0 w 10"/>
                  <a:gd name="T11" fmla="*/ 6 h 8"/>
                  <a:gd name="T12" fmla="*/ 0 w 10"/>
                  <a:gd name="T1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0" y="6"/>
                    </a:moveTo>
                    <a:lnTo>
                      <a:pt x="0" y="8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22" name="Freeform 316"/>
              <p:cNvSpPr>
                <a:spLocks/>
              </p:cNvSpPr>
              <p:nvPr/>
            </p:nvSpPr>
            <p:spPr bwMode="auto">
              <a:xfrm>
                <a:off x="3404" y="1938"/>
                <a:ext cx="276" cy="248"/>
              </a:xfrm>
              <a:custGeom>
                <a:avLst/>
                <a:gdLst>
                  <a:gd name="T0" fmla="*/ 248 w 276"/>
                  <a:gd name="T1" fmla="*/ 244 h 248"/>
                  <a:gd name="T2" fmla="*/ 228 w 276"/>
                  <a:gd name="T3" fmla="*/ 242 h 248"/>
                  <a:gd name="T4" fmla="*/ 210 w 276"/>
                  <a:gd name="T5" fmla="*/ 240 h 248"/>
                  <a:gd name="T6" fmla="*/ 190 w 276"/>
                  <a:gd name="T7" fmla="*/ 232 h 248"/>
                  <a:gd name="T8" fmla="*/ 187 w 276"/>
                  <a:gd name="T9" fmla="*/ 217 h 248"/>
                  <a:gd name="T10" fmla="*/ 177 w 276"/>
                  <a:gd name="T11" fmla="*/ 216 h 248"/>
                  <a:gd name="T12" fmla="*/ 140 w 276"/>
                  <a:gd name="T13" fmla="*/ 222 h 248"/>
                  <a:gd name="T14" fmla="*/ 129 w 276"/>
                  <a:gd name="T15" fmla="*/ 217 h 248"/>
                  <a:gd name="T16" fmla="*/ 114 w 276"/>
                  <a:gd name="T17" fmla="*/ 205 h 248"/>
                  <a:gd name="T18" fmla="*/ 102 w 276"/>
                  <a:gd name="T19" fmla="*/ 191 h 248"/>
                  <a:gd name="T20" fmla="*/ 88 w 276"/>
                  <a:gd name="T21" fmla="*/ 173 h 248"/>
                  <a:gd name="T22" fmla="*/ 69 w 276"/>
                  <a:gd name="T23" fmla="*/ 166 h 248"/>
                  <a:gd name="T24" fmla="*/ 54 w 276"/>
                  <a:gd name="T25" fmla="*/ 158 h 248"/>
                  <a:gd name="T26" fmla="*/ 44 w 276"/>
                  <a:gd name="T27" fmla="*/ 125 h 248"/>
                  <a:gd name="T28" fmla="*/ 17 w 276"/>
                  <a:gd name="T29" fmla="*/ 102 h 248"/>
                  <a:gd name="T30" fmla="*/ 29 w 276"/>
                  <a:gd name="T31" fmla="*/ 67 h 248"/>
                  <a:gd name="T32" fmla="*/ 7 w 276"/>
                  <a:gd name="T33" fmla="*/ 46 h 248"/>
                  <a:gd name="T34" fmla="*/ 0 w 276"/>
                  <a:gd name="T35" fmla="*/ 6 h 248"/>
                  <a:gd name="T36" fmla="*/ 24 w 276"/>
                  <a:gd name="T37" fmla="*/ 12 h 248"/>
                  <a:gd name="T38" fmla="*/ 42 w 276"/>
                  <a:gd name="T39" fmla="*/ 7 h 248"/>
                  <a:gd name="T40" fmla="*/ 59 w 276"/>
                  <a:gd name="T41" fmla="*/ 6 h 248"/>
                  <a:gd name="T42" fmla="*/ 68 w 276"/>
                  <a:gd name="T43" fmla="*/ 26 h 248"/>
                  <a:gd name="T44" fmla="*/ 71 w 276"/>
                  <a:gd name="T45" fmla="*/ 33 h 248"/>
                  <a:gd name="T46" fmla="*/ 81 w 276"/>
                  <a:gd name="T47" fmla="*/ 38 h 248"/>
                  <a:gd name="T48" fmla="*/ 87 w 276"/>
                  <a:gd name="T49" fmla="*/ 40 h 248"/>
                  <a:gd name="T50" fmla="*/ 92 w 276"/>
                  <a:gd name="T51" fmla="*/ 50 h 248"/>
                  <a:gd name="T52" fmla="*/ 102 w 276"/>
                  <a:gd name="T53" fmla="*/ 56 h 248"/>
                  <a:gd name="T54" fmla="*/ 125 w 276"/>
                  <a:gd name="T55" fmla="*/ 54 h 248"/>
                  <a:gd name="T56" fmla="*/ 137 w 276"/>
                  <a:gd name="T57" fmla="*/ 54 h 248"/>
                  <a:gd name="T58" fmla="*/ 144 w 276"/>
                  <a:gd name="T59" fmla="*/ 48 h 248"/>
                  <a:gd name="T60" fmla="*/ 160 w 276"/>
                  <a:gd name="T61" fmla="*/ 42 h 248"/>
                  <a:gd name="T62" fmla="*/ 202 w 276"/>
                  <a:gd name="T63" fmla="*/ 31 h 248"/>
                  <a:gd name="T64" fmla="*/ 219 w 276"/>
                  <a:gd name="T65" fmla="*/ 36 h 248"/>
                  <a:gd name="T66" fmla="*/ 248 w 276"/>
                  <a:gd name="T67" fmla="*/ 71 h 248"/>
                  <a:gd name="T68" fmla="*/ 237 w 276"/>
                  <a:gd name="T69" fmla="*/ 100 h 248"/>
                  <a:gd name="T70" fmla="*/ 238 w 276"/>
                  <a:gd name="T71" fmla="*/ 137 h 248"/>
                  <a:gd name="T72" fmla="*/ 249 w 276"/>
                  <a:gd name="T73" fmla="*/ 139 h 248"/>
                  <a:gd name="T74" fmla="*/ 248 w 276"/>
                  <a:gd name="T75" fmla="*/ 160 h 248"/>
                  <a:gd name="T76" fmla="*/ 243 w 276"/>
                  <a:gd name="T77" fmla="*/ 172 h 248"/>
                  <a:gd name="T78" fmla="*/ 267 w 276"/>
                  <a:gd name="T79" fmla="*/ 202 h 248"/>
                  <a:gd name="T80" fmla="*/ 276 w 276"/>
                  <a:gd name="T81" fmla="*/ 213 h 248"/>
                  <a:gd name="T82" fmla="*/ 257 w 276"/>
                  <a:gd name="T83" fmla="*/ 232 h 248"/>
                  <a:gd name="T84" fmla="*/ 251 w 276"/>
                  <a:gd name="T85" fmla="*/ 248 h 248"/>
                  <a:gd name="T86" fmla="*/ 251 w 276"/>
                  <a:gd name="T87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76" h="248">
                    <a:moveTo>
                      <a:pt x="251" y="248"/>
                    </a:moveTo>
                    <a:lnTo>
                      <a:pt x="248" y="244"/>
                    </a:lnTo>
                    <a:lnTo>
                      <a:pt x="238" y="244"/>
                    </a:lnTo>
                    <a:lnTo>
                      <a:pt x="228" y="242"/>
                    </a:lnTo>
                    <a:lnTo>
                      <a:pt x="219" y="244"/>
                    </a:lnTo>
                    <a:lnTo>
                      <a:pt x="210" y="240"/>
                    </a:lnTo>
                    <a:lnTo>
                      <a:pt x="196" y="238"/>
                    </a:lnTo>
                    <a:lnTo>
                      <a:pt x="190" y="232"/>
                    </a:lnTo>
                    <a:lnTo>
                      <a:pt x="189" y="229"/>
                    </a:lnTo>
                    <a:lnTo>
                      <a:pt x="187" y="217"/>
                    </a:lnTo>
                    <a:lnTo>
                      <a:pt x="181" y="213"/>
                    </a:lnTo>
                    <a:lnTo>
                      <a:pt x="177" y="216"/>
                    </a:lnTo>
                    <a:lnTo>
                      <a:pt x="169" y="222"/>
                    </a:lnTo>
                    <a:lnTo>
                      <a:pt x="140" y="222"/>
                    </a:lnTo>
                    <a:lnTo>
                      <a:pt x="137" y="219"/>
                    </a:lnTo>
                    <a:lnTo>
                      <a:pt x="129" y="217"/>
                    </a:lnTo>
                    <a:lnTo>
                      <a:pt x="119" y="205"/>
                    </a:lnTo>
                    <a:lnTo>
                      <a:pt x="114" y="205"/>
                    </a:lnTo>
                    <a:lnTo>
                      <a:pt x="104" y="199"/>
                    </a:lnTo>
                    <a:lnTo>
                      <a:pt x="102" y="191"/>
                    </a:lnTo>
                    <a:lnTo>
                      <a:pt x="98" y="185"/>
                    </a:lnTo>
                    <a:lnTo>
                      <a:pt x="88" y="173"/>
                    </a:lnTo>
                    <a:lnTo>
                      <a:pt x="87" y="166"/>
                    </a:lnTo>
                    <a:lnTo>
                      <a:pt x="69" y="166"/>
                    </a:lnTo>
                    <a:lnTo>
                      <a:pt x="61" y="168"/>
                    </a:lnTo>
                    <a:lnTo>
                      <a:pt x="54" y="158"/>
                    </a:lnTo>
                    <a:lnTo>
                      <a:pt x="56" y="141"/>
                    </a:lnTo>
                    <a:lnTo>
                      <a:pt x="44" y="125"/>
                    </a:lnTo>
                    <a:lnTo>
                      <a:pt x="33" y="123"/>
                    </a:lnTo>
                    <a:lnTo>
                      <a:pt x="17" y="102"/>
                    </a:lnTo>
                    <a:lnTo>
                      <a:pt x="33" y="75"/>
                    </a:lnTo>
                    <a:lnTo>
                      <a:pt x="29" y="67"/>
                    </a:lnTo>
                    <a:lnTo>
                      <a:pt x="21" y="67"/>
                    </a:lnTo>
                    <a:lnTo>
                      <a:pt x="7" y="46"/>
                    </a:lnTo>
                    <a:lnTo>
                      <a:pt x="9" y="34"/>
                    </a:lnTo>
                    <a:lnTo>
                      <a:pt x="0" y="6"/>
                    </a:lnTo>
                    <a:lnTo>
                      <a:pt x="8" y="0"/>
                    </a:lnTo>
                    <a:lnTo>
                      <a:pt x="24" y="12"/>
                    </a:lnTo>
                    <a:lnTo>
                      <a:pt x="33" y="10"/>
                    </a:lnTo>
                    <a:lnTo>
                      <a:pt x="42" y="7"/>
                    </a:lnTo>
                    <a:lnTo>
                      <a:pt x="58" y="2"/>
                    </a:lnTo>
                    <a:lnTo>
                      <a:pt x="59" y="6"/>
                    </a:lnTo>
                    <a:lnTo>
                      <a:pt x="58" y="21"/>
                    </a:lnTo>
                    <a:lnTo>
                      <a:pt x="68" y="26"/>
                    </a:lnTo>
                    <a:lnTo>
                      <a:pt x="68" y="27"/>
                    </a:lnTo>
                    <a:lnTo>
                      <a:pt x="71" y="33"/>
                    </a:lnTo>
                    <a:lnTo>
                      <a:pt x="75" y="36"/>
                    </a:lnTo>
                    <a:lnTo>
                      <a:pt x="81" y="38"/>
                    </a:lnTo>
                    <a:lnTo>
                      <a:pt x="87" y="40"/>
                    </a:lnTo>
                    <a:lnTo>
                      <a:pt x="87" y="40"/>
                    </a:lnTo>
                    <a:lnTo>
                      <a:pt x="88" y="46"/>
                    </a:lnTo>
                    <a:lnTo>
                      <a:pt x="92" y="50"/>
                    </a:lnTo>
                    <a:lnTo>
                      <a:pt x="102" y="56"/>
                    </a:lnTo>
                    <a:lnTo>
                      <a:pt x="102" y="56"/>
                    </a:lnTo>
                    <a:lnTo>
                      <a:pt x="114" y="56"/>
                    </a:lnTo>
                    <a:lnTo>
                      <a:pt x="125" y="54"/>
                    </a:lnTo>
                    <a:lnTo>
                      <a:pt x="125" y="54"/>
                    </a:lnTo>
                    <a:lnTo>
                      <a:pt x="137" y="54"/>
                    </a:lnTo>
                    <a:lnTo>
                      <a:pt x="140" y="52"/>
                    </a:lnTo>
                    <a:lnTo>
                      <a:pt x="144" y="48"/>
                    </a:lnTo>
                    <a:lnTo>
                      <a:pt x="144" y="41"/>
                    </a:lnTo>
                    <a:lnTo>
                      <a:pt x="160" y="42"/>
                    </a:lnTo>
                    <a:lnTo>
                      <a:pt x="167" y="27"/>
                    </a:lnTo>
                    <a:lnTo>
                      <a:pt x="202" y="31"/>
                    </a:lnTo>
                    <a:lnTo>
                      <a:pt x="208" y="36"/>
                    </a:lnTo>
                    <a:lnTo>
                      <a:pt x="219" y="36"/>
                    </a:lnTo>
                    <a:lnTo>
                      <a:pt x="246" y="56"/>
                    </a:lnTo>
                    <a:lnTo>
                      <a:pt x="248" y="71"/>
                    </a:lnTo>
                    <a:lnTo>
                      <a:pt x="248" y="85"/>
                    </a:lnTo>
                    <a:lnTo>
                      <a:pt x="237" y="100"/>
                    </a:lnTo>
                    <a:lnTo>
                      <a:pt x="240" y="123"/>
                    </a:lnTo>
                    <a:lnTo>
                      <a:pt x="238" y="137"/>
                    </a:lnTo>
                    <a:lnTo>
                      <a:pt x="244" y="145"/>
                    </a:lnTo>
                    <a:lnTo>
                      <a:pt x="249" y="139"/>
                    </a:lnTo>
                    <a:lnTo>
                      <a:pt x="255" y="148"/>
                    </a:lnTo>
                    <a:lnTo>
                      <a:pt x="248" y="160"/>
                    </a:lnTo>
                    <a:lnTo>
                      <a:pt x="243" y="172"/>
                    </a:lnTo>
                    <a:lnTo>
                      <a:pt x="243" y="172"/>
                    </a:lnTo>
                    <a:lnTo>
                      <a:pt x="243" y="181"/>
                    </a:lnTo>
                    <a:lnTo>
                      <a:pt x="267" y="202"/>
                    </a:lnTo>
                    <a:lnTo>
                      <a:pt x="267" y="211"/>
                    </a:lnTo>
                    <a:lnTo>
                      <a:pt x="276" y="213"/>
                    </a:lnTo>
                    <a:lnTo>
                      <a:pt x="276" y="223"/>
                    </a:lnTo>
                    <a:lnTo>
                      <a:pt x="257" y="232"/>
                    </a:lnTo>
                    <a:lnTo>
                      <a:pt x="255" y="244"/>
                    </a:lnTo>
                    <a:lnTo>
                      <a:pt x="251" y="248"/>
                    </a:lnTo>
                    <a:lnTo>
                      <a:pt x="251" y="248"/>
                    </a:lnTo>
                    <a:lnTo>
                      <a:pt x="251" y="24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23" name="Freeform 317"/>
              <p:cNvSpPr>
                <a:spLocks/>
              </p:cNvSpPr>
              <p:nvPr/>
            </p:nvSpPr>
            <p:spPr bwMode="auto">
              <a:xfrm>
                <a:off x="3527" y="1879"/>
                <a:ext cx="199" cy="140"/>
              </a:xfrm>
              <a:custGeom>
                <a:avLst/>
                <a:gdLst>
                  <a:gd name="T0" fmla="*/ 31 w 199"/>
                  <a:gd name="T1" fmla="*/ 17 h 140"/>
                  <a:gd name="T2" fmla="*/ 13 w 199"/>
                  <a:gd name="T3" fmla="*/ 6 h 140"/>
                  <a:gd name="T4" fmla="*/ 0 w 199"/>
                  <a:gd name="T5" fmla="*/ 12 h 140"/>
                  <a:gd name="T6" fmla="*/ 2 w 199"/>
                  <a:gd name="T7" fmla="*/ 19 h 140"/>
                  <a:gd name="T8" fmla="*/ 3 w 199"/>
                  <a:gd name="T9" fmla="*/ 15 h 140"/>
                  <a:gd name="T10" fmla="*/ 7 w 199"/>
                  <a:gd name="T11" fmla="*/ 12 h 140"/>
                  <a:gd name="T12" fmla="*/ 13 w 199"/>
                  <a:gd name="T13" fmla="*/ 12 h 140"/>
                  <a:gd name="T14" fmla="*/ 19 w 199"/>
                  <a:gd name="T15" fmla="*/ 15 h 140"/>
                  <a:gd name="T16" fmla="*/ 23 w 199"/>
                  <a:gd name="T17" fmla="*/ 23 h 140"/>
                  <a:gd name="T18" fmla="*/ 29 w 199"/>
                  <a:gd name="T19" fmla="*/ 29 h 140"/>
                  <a:gd name="T20" fmla="*/ 32 w 199"/>
                  <a:gd name="T21" fmla="*/ 35 h 140"/>
                  <a:gd name="T22" fmla="*/ 27 w 199"/>
                  <a:gd name="T23" fmla="*/ 38 h 140"/>
                  <a:gd name="T24" fmla="*/ 13 w 199"/>
                  <a:gd name="T25" fmla="*/ 42 h 140"/>
                  <a:gd name="T26" fmla="*/ 7 w 199"/>
                  <a:gd name="T27" fmla="*/ 40 h 140"/>
                  <a:gd name="T28" fmla="*/ 3 w 199"/>
                  <a:gd name="T29" fmla="*/ 44 h 140"/>
                  <a:gd name="T30" fmla="*/ 3 w 199"/>
                  <a:gd name="T31" fmla="*/ 48 h 140"/>
                  <a:gd name="T32" fmla="*/ 7 w 199"/>
                  <a:gd name="T33" fmla="*/ 50 h 140"/>
                  <a:gd name="T34" fmla="*/ 13 w 199"/>
                  <a:gd name="T35" fmla="*/ 50 h 140"/>
                  <a:gd name="T36" fmla="*/ 15 w 199"/>
                  <a:gd name="T37" fmla="*/ 56 h 140"/>
                  <a:gd name="T38" fmla="*/ 15 w 199"/>
                  <a:gd name="T39" fmla="*/ 60 h 140"/>
                  <a:gd name="T40" fmla="*/ 13 w 199"/>
                  <a:gd name="T41" fmla="*/ 60 h 140"/>
                  <a:gd name="T42" fmla="*/ 11 w 199"/>
                  <a:gd name="T43" fmla="*/ 61 h 140"/>
                  <a:gd name="T44" fmla="*/ 15 w 199"/>
                  <a:gd name="T45" fmla="*/ 65 h 140"/>
                  <a:gd name="T46" fmla="*/ 21 w 199"/>
                  <a:gd name="T47" fmla="*/ 71 h 140"/>
                  <a:gd name="T48" fmla="*/ 37 w 199"/>
                  <a:gd name="T49" fmla="*/ 102 h 140"/>
                  <a:gd name="T50" fmla="*/ 79 w 199"/>
                  <a:gd name="T51" fmla="*/ 90 h 140"/>
                  <a:gd name="T52" fmla="*/ 96 w 199"/>
                  <a:gd name="T53" fmla="*/ 96 h 140"/>
                  <a:gd name="T54" fmla="*/ 124 w 199"/>
                  <a:gd name="T55" fmla="*/ 131 h 140"/>
                  <a:gd name="T56" fmla="*/ 144 w 199"/>
                  <a:gd name="T57" fmla="*/ 140 h 140"/>
                  <a:gd name="T58" fmla="*/ 174 w 199"/>
                  <a:gd name="T59" fmla="*/ 113 h 140"/>
                  <a:gd name="T60" fmla="*/ 199 w 199"/>
                  <a:gd name="T61" fmla="*/ 98 h 140"/>
                  <a:gd name="T62" fmla="*/ 184 w 199"/>
                  <a:gd name="T63" fmla="*/ 88 h 140"/>
                  <a:gd name="T64" fmla="*/ 157 w 199"/>
                  <a:gd name="T65" fmla="*/ 77 h 140"/>
                  <a:gd name="T66" fmla="*/ 140 w 199"/>
                  <a:gd name="T67" fmla="*/ 44 h 140"/>
                  <a:gd name="T68" fmla="*/ 122 w 199"/>
                  <a:gd name="T69" fmla="*/ 31 h 140"/>
                  <a:gd name="T70" fmla="*/ 105 w 199"/>
                  <a:gd name="T71" fmla="*/ 15 h 140"/>
                  <a:gd name="T72" fmla="*/ 99 w 199"/>
                  <a:gd name="T73" fmla="*/ 4 h 140"/>
                  <a:gd name="T74" fmla="*/ 87 w 199"/>
                  <a:gd name="T75" fmla="*/ 0 h 140"/>
                  <a:gd name="T76" fmla="*/ 81 w 199"/>
                  <a:gd name="T77" fmla="*/ 2 h 140"/>
                  <a:gd name="T78" fmla="*/ 67 w 199"/>
                  <a:gd name="T79" fmla="*/ 23 h 140"/>
                  <a:gd name="T80" fmla="*/ 44 w 199"/>
                  <a:gd name="T81" fmla="*/ 1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9" h="140">
                    <a:moveTo>
                      <a:pt x="44" y="17"/>
                    </a:moveTo>
                    <a:lnTo>
                      <a:pt x="31" y="17"/>
                    </a:lnTo>
                    <a:lnTo>
                      <a:pt x="21" y="9"/>
                    </a:lnTo>
                    <a:lnTo>
                      <a:pt x="13" y="6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3" y="15"/>
                    </a:lnTo>
                    <a:lnTo>
                      <a:pt x="6" y="13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13" y="12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23" y="19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9" y="29"/>
                    </a:lnTo>
                    <a:lnTo>
                      <a:pt x="30" y="33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27" y="38"/>
                    </a:lnTo>
                    <a:lnTo>
                      <a:pt x="21" y="40"/>
                    </a:lnTo>
                    <a:lnTo>
                      <a:pt x="13" y="42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6" y="42"/>
                    </a:lnTo>
                    <a:lnTo>
                      <a:pt x="3" y="44"/>
                    </a:lnTo>
                    <a:lnTo>
                      <a:pt x="3" y="48"/>
                    </a:lnTo>
                    <a:lnTo>
                      <a:pt x="3" y="48"/>
                    </a:lnTo>
                    <a:lnTo>
                      <a:pt x="6" y="50"/>
                    </a:lnTo>
                    <a:lnTo>
                      <a:pt x="7" y="50"/>
                    </a:lnTo>
                    <a:lnTo>
                      <a:pt x="11" y="50"/>
                    </a:lnTo>
                    <a:lnTo>
                      <a:pt x="13" y="50"/>
                    </a:lnTo>
                    <a:lnTo>
                      <a:pt x="13" y="50"/>
                    </a:lnTo>
                    <a:lnTo>
                      <a:pt x="15" y="56"/>
                    </a:lnTo>
                    <a:lnTo>
                      <a:pt x="15" y="58"/>
                    </a:lnTo>
                    <a:lnTo>
                      <a:pt x="15" y="60"/>
                    </a:lnTo>
                    <a:lnTo>
                      <a:pt x="15" y="60"/>
                    </a:lnTo>
                    <a:lnTo>
                      <a:pt x="13" y="60"/>
                    </a:lnTo>
                    <a:lnTo>
                      <a:pt x="11" y="61"/>
                    </a:lnTo>
                    <a:lnTo>
                      <a:pt x="11" y="61"/>
                    </a:lnTo>
                    <a:lnTo>
                      <a:pt x="11" y="61"/>
                    </a:lnTo>
                    <a:lnTo>
                      <a:pt x="15" y="65"/>
                    </a:lnTo>
                    <a:lnTo>
                      <a:pt x="19" y="67"/>
                    </a:lnTo>
                    <a:lnTo>
                      <a:pt x="21" y="71"/>
                    </a:lnTo>
                    <a:lnTo>
                      <a:pt x="21" y="100"/>
                    </a:lnTo>
                    <a:lnTo>
                      <a:pt x="37" y="102"/>
                    </a:lnTo>
                    <a:lnTo>
                      <a:pt x="44" y="86"/>
                    </a:lnTo>
                    <a:lnTo>
                      <a:pt x="79" y="90"/>
                    </a:lnTo>
                    <a:lnTo>
                      <a:pt x="85" y="96"/>
                    </a:lnTo>
                    <a:lnTo>
                      <a:pt x="96" y="96"/>
                    </a:lnTo>
                    <a:lnTo>
                      <a:pt x="122" y="115"/>
                    </a:lnTo>
                    <a:lnTo>
                      <a:pt x="124" y="131"/>
                    </a:lnTo>
                    <a:lnTo>
                      <a:pt x="136" y="135"/>
                    </a:lnTo>
                    <a:lnTo>
                      <a:pt x="144" y="140"/>
                    </a:lnTo>
                    <a:lnTo>
                      <a:pt x="147" y="131"/>
                    </a:lnTo>
                    <a:lnTo>
                      <a:pt x="174" y="113"/>
                    </a:lnTo>
                    <a:lnTo>
                      <a:pt x="182" y="100"/>
                    </a:lnTo>
                    <a:lnTo>
                      <a:pt x="199" y="98"/>
                    </a:lnTo>
                    <a:lnTo>
                      <a:pt x="194" y="90"/>
                    </a:lnTo>
                    <a:lnTo>
                      <a:pt x="184" y="88"/>
                    </a:lnTo>
                    <a:lnTo>
                      <a:pt x="170" y="81"/>
                    </a:lnTo>
                    <a:lnTo>
                      <a:pt x="157" y="77"/>
                    </a:lnTo>
                    <a:lnTo>
                      <a:pt x="145" y="63"/>
                    </a:lnTo>
                    <a:lnTo>
                      <a:pt x="140" y="44"/>
                    </a:lnTo>
                    <a:lnTo>
                      <a:pt x="132" y="33"/>
                    </a:lnTo>
                    <a:lnTo>
                      <a:pt x="122" y="31"/>
                    </a:lnTo>
                    <a:lnTo>
                      <a:pt x="103" y="23"/>
                    </a:lnTo>
                    <a:lnTo>
                      <a:pt x="105" y="15"/>
                    </a:lnTo>
                    <a:lnTo>
                      <a:pt x="103" y="10"/>
                    </a:lnTo>
                    <a:lnTo>
                      <a:pt x="99" y="4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5" y="4"/>
                    </a:lnTo>
                    <a:lnTo>
                      <a:pt x="81" y="2"/>
                    </a:lnTo>
                    <a:lnTo>
                      <a:pt x="70" y="8"/>
                    </a:lnTo>
                    <a:lnTo>
                      <a:pt x="67" y="23"/>
                    </a:lnTo>
                    <a:lnTo>
                      <a:pt x="44" y="17"/>
                    </a:lnTo>
                    <a:lnTo>
                      <a:pt x="44" y="17"/>
                    </a:lnTo>
                    <a:lnTo>
                      <a:pt x="44" y="1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24" name="Freeform 318"/>
              <p:cNvSpPr>
                <a:spLocks/>
              </p:cNvSpPr>
              <p:nvPr/>
            </p:nvSpPr>
            <p:spPr bwMode="auto">
              <a:xfrm>
                <a:off x="3444" y="1603"/>
                <a:ext cx="585" cy="310"/>
              </a:xfrm>
              <a:custGeom>
                <a:avLst/>
                <a:gdLst>
                  <a:gd name="T0" fmla="*/ 329 w 585"/>
                  <a:gd name="T1" fmla="*/ 283 h 310"/>
                  <a:gd name="T2" fmla="*/ 363 w 585"/>
                  <a:gd name="T3" fmla="*/ 273 h 310"/>
                  <a:gd name="T4" fmla="*/ 383 w 585"/>
                  <a:gd name="T5" fmla="*/ 268 h 310"/>
                  <a:gd name="T6" fmla="*/ 412 w 585"/>
                  <a:gd name="T7" fmla="*/ 272 h 310"/>
                  <a:gd name="T8" fmla="*/ 475 w 585"/>
                  <a:gd name="T9" fmla="*/ 275 h 310"/>
                  <a:gd name="T10" fmla="*/ 485 w 585"/>
                  <a:gd name="T11" fmla="*/ 256 h 310"/>
                  <a:gd name="T12" fmla="*/ 502 w 585"/>
                  <a:gd name="T13" fmla="*/ 223 h 310"/>
                  <a:gd name="T14" fmla="*/ 516 w 585"/>
                  <a:gd name="T15" fmla="*/ 214 h 310"/>
                  <a:gd name="T16" fmla="*/ 554 w 585"/>
                  <a:gd name="T17" fmla="*/ 194 h 310"/>
                  <a:gd name="T18" fmla="*/ 585 w 585"/>
                  <a:gd name="T19" fmla="*/ 144 h 310"/>
                  <a:gd name="T20" fmla="*/ 554 w 585"/>
                  <a:gd name="T21" fmla="*/ 129 h 310"/>
                  <a:gd name="T22" fmla="*/ 477 w 585"/>
                  <a:gd name="T23" fmla="*/ 102 h 310"/>
                  <a:gd name="T24" fmla="*/ 435 w 585"/>
                  <a:gd name="T25" fmla="*/ 48 h 310"/>
                  <a:gd name="T26" fmla="*/ 412 w 585"/>
                  <a:gd name="T27" fmla="*/ 21 h 310"/>
                  <a:gd name="T28" fmla="*/ 383 w 585"/>
                  <a:gd name="T29" fmla="*/ 40 h 310"/>
                  <a:gd name="T30" fmla="*/ 350 w 585"/>
                  <a:gd name="T31" fmla="*/ 23 h 310"/>
                  <a:gd name="T32" fmla="*/ 315 w 585"/>
                  <a:gd name="T33" fmla="*/ 0 h 310"/>
                  <a:gd name="T34" fmla="*/ 240 w 585"/>
                  <a:gd name="T35" fmla="*/ 31 h 310"/>
                  <a:gd name="T36" fmla="*/ 200 w 585"/>
                  <a:gd name="T37" fmla="*/ 52 h 310"/>
                  <a:gd name="T38" fmla="*/ 203 w 585"/>
                  <a:gd name="T39" fmla="*/ 59 h 310"/>
                  <a:gd name="T40" fmla="*/ 204 w 585"/>
                  <a:gd name="T41" fmla="*/ 77 h 310"/>
                  <a:gd name="T42" fmla="*/ 204 w 585"/>
                  <a:gd name="T43" fmla="*/ 96 h 310"/>
                  <a:gd name="T44" fmla="*/ 193 w 585"/>
                  <a:gd name="T45" fmla="*/ 102 h 310"/>
                  <a:gd name="T46" fmla="*/ 168 w 585"/>
                  <a:gd name="T47" fmla="*/ 107 h 310"/>
                  <a:gd name="T48" fmla="*/ 127 w 585"/>
                  <a:gd name="T49" fmla="*/ 109 h 310"/>
                  <a:gd name="T50" fmla="*/ 107 w 585"/>
                  <a:gd name="T51" fmla="*/ 104 h 310"/>
                  <a:gd name="T52" fmla="*/ 78 w 585"/>
                  <a:gd name="T53" fmla="*/ 89 h 310"/>
                  <a:gd name="T54" fmla="*/ 26 w 585"/>
                  <a:gd name="T55" fmla="*/ 102 h 310"/>
                  <a:gd name="T56" fmla="*/ 12 w 585"/>
                  <a:gd name="T57" fmla="*/ 111 h 310"/>
                  <a:gd name="T58" fmla="*/ 19 w 585"/>
                  <a:gd name="T59" fmla="*/ 174 h 310"/>
                  <a:gd name="T60" fmla="*/ 33 w 585"/>
                  <a:gd name="T61" fmla="*/ 205 h 310"/>
                  <a:gd name="T62" fmla="*/ 52 w 585"/>
                  <a:gd name="T63" fmla="*/ 198 h 310"/>
                  <a:gd name="T64" fmla="*/ 56 w 585"/>
                  <a:gd name="T65" fmla="*/ 198 h 310"/>
                  <a:gd name="T66" fmla="*/ 62 w 585"/>
                  <a:gd name="T67" fmla="*/ 190 h 310"/>
                  <a:gd name="T68" fmla="*/ 73 w 585"/>
                  <a:gd name="T69" fmla="*/ 190 h 310"/>
                  <a:gd name="T70" fmla="*/ 83 w 585"/>
                  <a:gd name="T71" fmla="*/ 194 h 310"/>
                  <a:gd name="T72" fmla="*/ 91 w 585"/>
                  <a:gd name="T73" fmla="*/ 198 h 310"/>
                  <a:gd name="T74" fmla="*/ 93 w 585"/>
                  <a:gd name="T75" fmla="*/ 205 h 310"/>
                  <a:gd name="T76" fmla="*/ 91 w 585"/>
                  <a:gd name="T77" fmla="*/ 211 h 310"/>
                  <a:gd name="T78" fmla="*/ 87 w 585"/>
                  <a:gd name="T79" fmla="*/ 224 h 310"/>
                  <a:gd name="T80" fmla="*/ 64 w 585"/>
                  <a:gd name="T81" fmla="*/ 230 h 310"/>
                  <a:gd name="T82" fmla="*/ 64 w 585"/>
                  <a:gd name="T83" fmla="*/ 236 h 310"/>
                  <a:gd name="T84" fmla="*/ 64 w 585"/>
                  <a:gd name="T85" fmla="*/ 242 h 310"/>
                  <a:gd name="T86" fmla="*/ 58 w 585"/>
                  <a:gd name="T87" fmla="*/ 240 h 310"/>
                  <a:gd name="T88" fmla="*/ 52 w 585"/>
                  <a:gd name="T89" fmla="*/ 237 h 310"/>
                  <a:gd name="T90" fmla="*/ 62 w 585"/>
                  <a:gd name="T91" fmla="*/ 254 h 310"/>
                  <a:gd name="T92" fmla="*/ 66 w 585"/>
                  <a:gd name="T93" fmla="*/ 266 h 310"/>
                  <a:gd name="T94" fmla="*/ 73 w 585"/>
                  <a:gd name="T95" fmla="*/ 270 h 310"/>
                  <a:gd name="T96" fmla="*/ 85 w 585"/>
                  <a:gd name="T97" fmla="*/ 275 h 310"/>
                  <a:gd name="T98" fmla="*/ 83 w 585"/>
                  <a:gd name="T99" fmla="*/ 287 h 310"/>
                  <a:gd name="T100" fmla="*/ 104 w 585"/>
                  <a:gd name="T101" fmla="*/ 285 h 310"/>
                  <a:gd name="T102" fmla="*/ 123 w 585"/>
                  <a:gd name="T103" fmla="*/ 234 h 310"/>
                  <a:gd name="T104" fmla="*/ 217 w 585"/>
                  <a:gd name="T105" fmla="*/ 256 h 310"/>
                  <a:gd name="T106" fmla="*/ 248 w 585"/>
                  <a:gd name="T107" fmla="*/ 256 h 310"/>
                  <a:gd name="T108" fmla="*/ 275 w 585"/>
                  <a:gd name="T109" fmla="*/ 275 h 310"/>
                  <a:gd name="T110" fmla="*/ 298 w 585"/>
                  <a:gd name="T111" fmla="*/ 310 h 310"/>
                  <a:gd name="T112" fmla="*/ 317 w 585"/>
                  <a:gd name="T113" fmla="*/ 30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5" h="310">
                    <a:moveTo>
                      <a:pt x="317" y="302"/>
                    </a:moveTo>
                    <a:lnTo>
                      <a:pt x="319" y="293"/>
                    </a:lnTo>
                    <a:lnTo>
                      <a:pt x="329" y="283"/>
                    </a:lnTo>
                    <a:lnTo>
                      <a:pt x="346" y="279"/>
                    </a:lnTo>
                    <a:lnTo>
                      <a:pt x="352" y="273"/>
                    </a:lnTo>
                    <a:lnTo>
                      <a:pt x="363" y="273"/>
                    </a:lnTo>
                    <a:lnTo>
                      <a:pt x="369" y="279"/>
                    </a:lnTo>
                    <a:lnTo>
                      <a:pt x="386" y="277"/>
                    </a:lnTo>
                    <a:lnTo>
                      <a:pt x="383" y="268"/>
                    </a:lnTo>
                    <a:lnTo>
                      <a:pt x="398" y="260"/>
                    </a:lnTo>
                    <a:lnTo>
                      <a:pt x="406" y="262"/>
                    </a:lnTo>
                    <a:lnTo>
                      <a:pt x="412" y="272"/>
                    </a:lnTo>
                    <a:lnTo>
                      <a:pt x="431" y="266"/>
                    </a:lnTo>
                    <a:lnTo>
                      <a:pt x="456" y="270"/>
                    </a:lnTo>
                    <a:lnTo>
                      <a:pt x="475" y="275"/>
                    </a:lnTo>
                    <a:lnTo>
                      <a:pt x="481" y="281"/>
                    </a:lnTo>
                    <a:lnTo>
                      <a:pt x="487" y="266"/>
                    </a:lnTo>
                    <a:lnTo>
                      <a:pt x="485" y="256"/>
                    </a:lnTo>
                    <a:lnTo>
                      <a:pt x="483" y="242"/>
                    </a:lnTo>
                    <a:lnTo>
                      <a:pt x="473" y="231"/>
                    </a:lnTo>
                    <a:lnTo>
                      <a:pt x="502" y="223"/>
                    </a:lnTo>
                    <a:lnTo>
                      <a:pt x="510" y="230"/>
                    </a:lnTo>
                    <a:lnTo>
                      <a:pt x="516" y="224"/>
                    </a:lnTo>
                    <a:lnTo>
                      <a:pt x="516" y="214"/>
                    </a:lnTo>
                    <a:lnTo>
                      <a:pt x="525" y="190"/>
                    </a:lnTo>
                    <a:lnTo>
                      <a:pt x="543" y="188"/>
                    </a:lnTo>
                    <a:lnTo>
                      <a:pt x="554" y="194"/>
                    </a:lnTo>
                    <a:lnTo>
                      <a:pt x="564" y="186"/>
                    </a:lnTo>
                    <a:lnTo>
                      <a:pt x="558" y="165"/>
                    </a:lnTo>
                    <a:lnTo>
                      <a:pt x="585" y="144"/>
                    </a:lnTo>
                    <a:lnTo>
                      <a:pt x="585" y="144"/>
                    </a:lnTo>
                    <a:lnTo>
                      <a:pt x="583" y="136"/>
                    </a:lnTo>
                    <a:lnTo>
                      <a:pt x="554" y="129"/>
                    </a:lnTo>
                    <a:lnTo>
                      <a:pt x="531" y="102"/>
                    </a:lnTo>
                    <a:lnTo>
                      <a:pt x="516" y="102"/>
                    </a:lnTo>
                    <a:lnTo>
                      <a:pt x="477" y="102"/>
                    </a:lnTo>
                    <a:lnTo>
                      <a:pt x="464" y="79"/>
                    </a:lnTo>
                    <a:lnTo>
                      <a:pt x="458" y="61"/>
                    </a:lnTo>
                    <a:lnTo>
                      <a:pt x="435" y="48"/>
                    </a:lnTo>
                    <a:lnTo>
                      <a:pt x="431" y="33"/>
                    </a:lnTo>
                    <a:lnTo>
                      <a:pt x="431" y="23"/>
                    </a:lnTo>
                    <a:lnTo>
                      <a:pt x="412" y="21"/>
                    </a:lnTo>
                    <a:lnTo>
                      <a:pt x="406" y="29"/>
                    </a:lnTo>
                    <a:lnTo>
                      <a:pt x="400" y="38"/>
                    </a:lnTo>
                    <a:lnTo>
                      <a:pt x="383" y="40"/>
                    </a:lnTo>
                    <a:lnTo>
                      <a:pt x="381" y="29"/>
                    </a:lnTo>
                    <a:lnTo>
                      <a:pt x="361" y="21"/>
                    </a:lnTo>
                    <a:lnTo>
                      <a:pt x="350" y="23"/>
                    </a:lnTo>
                    <a:lnTo>
                      <a:pt x="344" y="6"/>
                    </a:lnTo>
                    <a:lnTo>
                      <a:pt x="335" y="2"/>
                    </a:lnTo>
                    <a:lnTo>
                      <a:pt x="315" y="0"/>
                    </a:lnTo>
                    <a:lnTo>
                      <a:pt x="296" y="2"/>
                    </a:lnTo>
                    <a:lnTo>
                      <a:pt x="281" y="15"/>
                    </a:lnTo>
                    <a:lnTo>
                      <a:pt x="240" y="31"/>
                    </a:lnTo>
                    <a:lnTo>
                      <a:pt x="219" y="36"/>
                    </a:lnTo>
                    <a:lnTo>
                      <a:pt x="200" y="40"/>
                    </a:lnTo>
                    <a:lnTo>
                      <a:pt x="200" y="52"/>
                    </a:lnTo>
                    <a:lnTo>
                      <a:pt x="213" y="50"/>
                    </a:lnTo>
                    <a:lnTo>
                      <a:pt x="213" y="54"/>
                    </a:lnTo>
                    <a:lnTo>
                      <a:pt x="203" y="59"/>
                    </a:lnTo>
                    <a:lnTo>
                      <a:pt x="199" y="65"/>
                    </a:lnTo>
                    <a:lnTo>
                      <a:pt x="205" y="69"/>
                    </a:lnTo>
                    <a:lnTo>
                      <a:pt x="204" y="77"/>
                    </a:lnTo>
                    <a:lnTo>
                      <a:pt x="194" y="79"/>
                    </a:lnTo>
                    <a:lnTo>
                      <a:pt x="194" y="88"/>
                    </a:lnTo>
                    <a:lnTo>
                      <a:pt x="204" y="96"/>
                    </a:lnTo>
                    <a:lnTo>
                      <a:pt x="205" y="107"/>
                    </a:lnTo>
                    <a:lnTo>
                      <a:pt x="199" y="111"/>
                    </a:lnTo>
                    <a:lnTo>
                      <a:pt x="193" y="102"/>
                    </a:lnTo>
                    <a:lnTo>
                      <a:pt x="188" y="104"/>
                    </a:lnTo>
                    <a:lnTo>
                      <a:pt x="187" y="111"/>
                    </a:lnTo>
                    <a:lnTo>
                      <a:pt x="168" y="107"/>
                    </a:lnTo>
                    <a:lnTo>
                      <a:pt x="159" y="102"/>
                    </a:lnTo>
                    <a:lnTo>
                      <a:pt x="135" y="102"/>
                    </a:lnTo>
                    <a:lnTo>
                      <a:pt x="127" y="109"/>
                    </a:lnTo>
                    <a:lnTo>
                      <a:pt x="122" y="109"/>
                    </a:lnTo>
                    <a:lnTo>
                      <a:pt x="115" y="104"/>
                    </a:lnTo>
                    <a:lnTo>
                      <a:pt x="107" y="104"/>
                    </a:lnTo>
                    <a:lnTo>
                      <a:pt x="98" y="93"/>
                    </a:lnTo>
                    <a:lnTo>
                      <a:pt x="85" y="93"/>
                    </a:lnTo>
                    <a:lnTo>
                      <a:pt x="78" y="89"/>
                    </a:lnTo>
                    <a:lnTo>
                      <a:pt x="65" y="89"/>
                    </a:lnTo>
                    <a:lnTo>
                      <a:pt x="57" y="81"/>
                    </a:lnTo>
                    <a:lnTo>
                      <a:pt x="26" y="102"/>
                    </a:lnTo>
                    <a:lnTo>
                      <a:pt x="26" y="116"/>
                    </a:lnTo>
                    <a:lnTo>
                      <a:pt x="17" y="117"/>
                    </a:lnTo>
                    <a:lnTo>
                      <a:pt x="12" y="111"/>
                    </a:lnTo>
                    <a:lnTo>
                      <a:pt x="4" y="113"/>
                    </a:lnTo>
                    <a:lnTo>
                      <a:pt x="0" y="171"/>
                    </a:lnTo>
                    <a:lnTo>
                      <a:pt x="19" y="174"/>
                    </a:lnTo>
                    <a:lnTo>
                      <a:pt x="28" y="186"/>
                    </a:lnTo>
                    <a:lnTo>
                      <a:pt x="25" y="200"/>
                    </a:lnTo>
                    <a:lnTo>
                      <a:pt x="33" y="205"/>
                    </a:lnTo>
                    <a:lnTo>
                      <a:pt x="33" y="205"/>
                    </a:lnTo>
                    <a:lnTo>
                      <a:pt x="42" y="201"/>
                    </a:lnTo>
                    <a:lnTo>
                      <a:pt x="52" y="198"/>
                    </a:lnTo>
                    <a:lnTo>
                      <a:pt x="52" y="198"/>
                    </a:lnTo>
                    <a:lnTo>
                      <a:pt x="54" y="198"/>
                    </a:lnTo>
                    <a:lnTo>
                      <a:pt x="56" y="198"/>
                    </a:lnTo>
                    <a:lnTo>
                      <a:pt x="58" y="194"/>
                    </a:lnTo>
                    <a:lnTo>
                      <a:pt x="60" y="192"/>
                    </a:lnTo>
                    <a:lnTo>
                      <a:pt x="62" y="190"/>
                    </a:lnTo>
                    <a:lnTo>
                      <a:pt x="68" y="188"/>
                    </a:lnTo>
                    <a:lnTo>
                      <a:pt x="73" y="190"/>
                    </a:lnTo>
                    <a:lnTo>
                      <a:pt x="73" y="190"/>
                    </a:lnTo>
                    <a:lnTo>
                      <a:pt x="75" y="192"/>
                    </a:lnTo>
                    <a:lnTo>
                      <a:pt x="77" y="194"/>
                    </a:lnTo>
                    <a:lnTo>
                      <a:pt x="83" y="194"/>
                    </a:lnTo>
                    <a:lnTo>
                      <a:pt x="89" y="194"/>
                    </a:lnTo>
                    <a:lnTo>
                      <a:pt x="91" y="196"/>
                    </a:lnTo>
                    <a:lnTo>
                      <a:pt x="91" y="198"/>
                    </a:lnTo>
                    <a:lnTo>
                      <a:pt x="91" y="198"/>
                    </a:lnTo>
                    <a:lnTo>
                      <a:pt x="93" y="201"/>
                    </a:lnTo>
                    <a:lnTo>
                      <a:pt x="93" y="205"/>
                    </a:lnTo>
                    <a:lnTo>
                      <a:pt x="91" y="207"/>
                    </a:lnTo>
                    <a:lnTo>
                      <a:pt x="91" y="211"/>
                    </a:lnTo>
                    <a:lnTo>
                      <a:pt x="91" y="211"/>
                    </a:lnTo>
                    <a:lnTo>
                      <a:pt x="91" y="219"/>
                    </a:lnTo>
                    <a:lnTo>
                      <a:pt x="91" y="223"/>
                    </a:lnTo>
                    <a:lnTo>
                      <a:pt x="87" y="224"/>
                    </a:lnTo>
                    <a:lnTo>
                      <a:pt x="87" y="224"/>
                    </a:lnTo>
                    <a:lnTo>
                      <a:pt x="75" y="225"/>
                    </a:lnTo>
                    <a:lnTo>
                      <a:pt x="64" y="230"/>
                    </a:lnTo>
                    <a:lnTo>
                      <a:pt x="64" y="230"/>
                    </a:lnTo>
                    <a:lnTo>
                      <a:pt x="64" y="234"/>
                    </a:lnTo>
                    <a:lnTo>
                      <a:pt x="64" y="236"/>
                    </a:lnTo>
                    <a:lnTo>
                      <a:pt x="64" y="236"/>
                    </a:lnTo>
                    <a:lnTo>
                      <a:pt x="66" y="237"/>
                    </a:lnTo>
                    <a:lnTo>
                      <a:pt x="64" y="242"/>
                    </a:lnTo>
                    <a:lnTo>
                      <a:pt x="64" y="242"/>
                    </a:lnTo>
                    <a:lnTo>
                      <a:pt x="62" y="242"/>
                    </a:lnTo>
                    <a:lnTo>
                      <a:pt x="58" y="240"/>
                    </a:lnTo>
                    <a:lnTo>
                      <a:pt x="54" y="237"/>
                    </a:lnTo>
                    <a:lnTo>
                      <a:pt x="52" y="237"/>
                    </a:lnTo>
                    <a:lnTo>
                      <a:pt x="52" y="237"/>
                    </a:lnTo>
                    <a:lnTo>
                      <a:pt x="52" y="242"/>
                    </a:lnTo>
                    <a:lnTo>
                      <a:pt x="54" y="247"/>
                    </a:lnTo>
                    <a:lnTo>
                      <a:pt x="62" y="254"/>
                    </a:lnTo>
                    <a:lnTo>
                      <a:pt x="62" y="254"/>
                    </a:lnTo>
                    <a:lnTo>
                      <a:pt x="64" y="262"/>
                    </a:lnTo>
                    <a:lnTo>
                      <a:pt x="66" y="266"/>
                    </a:lnTo>
                    <a:lnTo>
                      <a:pt x="70" y="270"/>
                    </a:lnTo>
                    <a:lnTo>
                      <a:pt x="70" y="270"/>
                    </a:lnTo>
                    <a:lnTo>
                      <a:pt x="73" y="270"/>
                    </a:lnTo>
                    <a:lnTo>
                      <a:pt x="77" y="272"/>
                    </a:lnTo>
                    <a:lnTo>
                      <a:pt x="81" y="273"/>
                    </a:lnTo>
                    <a:lnTo>
                      <a:pt x="85" y="275"/>
                    </a:lnTo>
                    <a:lnTo>
                      <a:pt x="85" y="275"/>
                    </a:lnTo>
                    <a:lnTo>
                      <a:pt x="85" y="281"/>
                    </a:lnTo>
                    <a:lnTo>
                      <a:pt x="83" y="287"/>
                    </a:lnTo>
                    <a:lnTo>
                      <a:pt x="88" y="282"/>
                    </a:lnTo>
                    <a:lnTo>
                      <a:pt x="96" y="282"/>
                    </a:lnTo>
                    <a:lnTo>
                      <a:pt x="104" y="285"/>
                    </a:lnTo>
                    <a:lnTo>
                      <a:pt x="114" y="293"/>
                    </a:lnTo>
                    <a:lnTo>
                      <a:pt x="127" y="293"/>
                    </a:lnTo>
                    <a:lnTo>
                      <a:pt x="123" y="234"/>
                    </a:lnTo>
                    <a:lnTo>
                      <a:pt x="165" y="219"/>
                    </a:lnTo>
                    <a:lnTo>
                      <a:pt x="205" y="246"/>
                    </a:lnTo>
                    <a:lnTo>
                      <a:pt x="217" y="256"/>
                    </a:lnTo>
                    <a:lnTo>
                      <a:pt x="228" y="256"/>
                    </a:lnTo>
                    <a:lnTo>
                      <a:pt x="240" y="256"/>
                    </a:lnTo>
                    <a:lnTo>
                      <a:pt x="248" y="256"/>
                    </a:lnTo>
                    <a:lnTo>
                      <a:pt x="259" y="264"/>
                    </a:lnTo>
                    <a:lnTo>
                      <a:pt x="265" y="279"/>
                    </a:lnTo>
                    <a:lnTo>
                      <a:pt x="275" y="275"/>
                    </a:lnTo>
                    <a:lnTo>
                      <a:pt x="284" y="300"/>
                    </a:lnTo>
                    <a:lnTo>
                      <a:pt x="290" y="300"/>
                    </a:lnTo>
                    <a:lnTo>
                      <a:pt x="298" y="310"/>
                    </a:lnTo>
                    <a:lnTo>
                      <a:pt x="304" y="310"/>
                    </a:lnTo>
                    <a:lnTo>
                      <a:pt x="309" y="304"/>
                    </a:lnTo>
                    <a:lnTo>
                      <a:pt x="317" y="302"/>
                    </a:lnTo>
                    <a:lnTo>
                      <a:pt x="317" y="302"/>
                    </a:lnTo>
                    <a:lnTo>
                      <a:pt x="317" y="30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25" name="Freeform 319"/>
              <p:cNvSpPr>
                <a:spLocks/>
              </p:cNvSpPr>
              <p:nvPr/>
            </p:nvSpPr>
            <p:spPr bwMode="auto">
              <a:xfrm>
                <a:off x="3421" y="1895"/>
                <a:ext cx="68" cy="70"/>
              </a:xfrm>
              <a:custGeom>
                <a:avLst/>
                <a:gdLst>
                  <a:gd name="T0" fmla="*/ 40 w 68"/>
                  <a:gd name="T1" fmla="*/ 45 h 70"/>
                  <a:gd name="T2" fmla="*/ 42 w 68"/>
                  <a:gd name="T3" fmla="*/ 49 h 70"/>
                  <a:gd name="T4" fmla="*/ 40 w 68"/>
                  <a:gd name="T5" fmla="*/ 65 h 70"/>
                  <a:gd name="T6" fmla="*/ 50 w 68"/>
                  <a:gd name="T7" fmla="*/ 70 h 70"/>
                  <a:gd name="T8" fmla="*/ 50 w 68"/>
                  <a:gd name="T9" fmla="*/ 70 h 70"/>
                  <a:gd name="T10" fmla="*/ 48 w 68"/>
                  <a:gd name="T11" fmla="*/ 55 h 70"/>
                  <a:gd name="T12" fmla="*/ 52 w 68"/>
                  <a:gd name="T13" fmla="*/ 49 h 70"/>
                  <a:gd name="T14" fmla="*/ 52 w 68"/>
                  <a:gd name="T15" fmla="*/ 49 h 70"/>
                  <a:gd name="T16" fmla="*/ 60 w 68"/>
                  <a:gd name="T17" fmla="*/ 43 h 70"/>
                  <a:gd name="T18" fmla="*/ 68 w 68"/>
                  <a:gd name="T19" fmla="*/ 36 h 70"/>
                  <a:gd name="T20" fmla="*/ 68 w 68"/>
                  <a:gd name="T21" fmla="*/ 36 h 70"/>
                  <a:gd name="T22" fmla="*/ 68 w 68"/>
                  <a:gd name="T23" fmla="*/ 30 h 70"/>
                  <a:gd name="T24" fmla="*/ 68 w 68"/>
                  <a:gd name="T25" fmla="*/ 26 h 70"/>
                  <a:gd name="T26" fmla="*/ 60 w 68"/>
                  <a:gd name="T27" fmla="*/ 18 h 70"/>
                  <a:gd name="T28" fmla="*/ 60 w 68"/>
                  <a:gd name="T29" fmla="*/ 18 h 70"/>
                  <a:gd name="T30" fmla="*/ 60 w 68"/>
                  <a:gd name="T31" fmla="*/ 12 h 70"/>
                  <a:gd name="T32" fmla="*/ 56 w 68"/>
                  <a:gd name="T33" fmla="*/ 8 h 70"/>
                  <a:gd name="T34" fmla="*/ 44 w 68"/>
                  <a:gd name="T35" fmla="*/ 0 h 70"/>
                  <a:gd name="T36" fmla="*/ 44 w 68"/>
                  <a:gd name="T37" fmla="*/ 10 h 70"/>
                  <a:gd name="T38" fmla="*/ 35 w 68"/>
                  <a:gd name="T39" fmla="*/ 14 h 70"/>
                  <a:gd name="T40" fmla="*/ 17 w 68"/>
                  <a:gd name="T41" fmla="*/ 4 h 70"/>
                  <a:gd name="T42" fmla="*/ 23 w 68"/>
                  <a:gd name="T43" fmla="*/ 16 h 70"/>
                  <a:gd name="T44" fmla="*/ 21 w 68"/>
                  <a:gd name="T45" fmla="*/ 20 h 70"/>
                  <a:gd name="T46" fmla="*/ 0 w 68"/>
                  <a:gd name="T47" fmla="*/ 20 h 70"/>
                  <a:gd name="T48" fmla="*/ 5 w 68"/>
                  <a:gd name="T49" fmla="*/ 28 h 70"/>
                  <a:gd name="T50" fmla="*/ 9 w 68"/>
                  <a:gd name="T51" fmla="*/ 38 h 70"/>
                  <a:gd name="T52" fmla="*/ 25 w 68"/>
                  <a:gd name="T53" fmla="*/ 51 h 70"/>
                  <a:gd name="T54" fmla="*/ 40 w 68"/>
                  <a:gd name="T55" fmla="*/ 4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8" h="70">
                    <a:moveTo>
                      <a:pt x="40" y="45"/>
                    </a:moveTo>
                    <a:lnTo>
                      <a:pt x="42" y="49"/>
                    </a:lnTo>
                    <a:lnTo>
                      <a:pt x="40" y="65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48" y="55"/>
                    </a:lnTo>
                    <a:lnTo>
                      <a:pt x="52" y="49"/>
                    </a:lnTo>
                    <a:lnTo>
                      <a:pt x="52" y="49"/>
                    </a:lnTo>
                    <a:lnTo>
                      <a:pt x="60" y="43"/>
                    </a:lnTo>
                    <a:lnTo>
                      <a:pt x="68" y="36"/>
                    </a:lnTo>
                    <a:lnTo>
                      <a:pt x="68" y="36"/>
                    </a:lnTo>
                    <a:lnTo>
                      <a:pt x="68" y="30"/>
                    </a:lnTo>
                    <a:lnTo>
                      <a:pt x="68" y="26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60" y="12"/>
                    </a:lnTo>
                    <a:lnTo>
                      <a:pt x="56" y="8"/>
                    </a:lnTo>
                    <a:lnTo>
                      <a:pt x="44" y="0"/>
                    </a:lnTo>
                    <a:lnTo>
                      <a:pt x="44" y="10"/>
                    </a:lnTo>
                    <a:lnTo>
                      <a:pt x="35" y="14"/>
                    </a:lnTo>
                    <a:lnTo>
                      <a:pt x="17" y="4"/>
                    </a:lnTo>
                    <a:lnTo>
                      <a:pt x="23" y="16"/>
                    </a:lnTo>
                    <a:lnTo>
                      <a:pt x="21" y="20"/>
                    </a:lnTo>
                    <a:lnTo>
                      <a:pt x="0" y="20"/>
                    </a:lnTo>
                    <a:lnTo>
                      <a:pt x="5" y="28"/>
                    </a:lnTo>
                    <a:lnTo>
                      <a:pt x="9" y="38"/>
                    </a:lnTo>
                    <a:lnTo>
                      <a:pt x="25" y="51"/>
                    </a:lnTo>
                    <a:lnTo>
                      <a:pt x="40" y="4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26" name="Freeform 320"/>
              <p:cNvSpPr>
                <a:spLocks/>
              </p:cNvSpPr>
              <p:nvPr/>
            </p:nvSpPr>
            <p:spPr bwMode="auto">
              <a:xfrm>
                <a:off x="3411" y="1938"/>
                <a:ext cx="25" cy="13"/>
              </a:xfrm>
              <a:custGeom>
                <a:avLst/>
                <a:gdLst>
                  <a:gd name="T0" fmla="*/ 0 w 25"/>
                  <a:gd name="T1" fmla="*/ 0 h 13"/>
                  <a:gd name="T2" fmla="*/ 7 w 25"/>
                  <a:gd name="T3" fmla="*/ 0 h 13"/>
                  <a:gd name="T4" fmla="*/ 25 w 25"/>
                  <a:gd name="T5" fmla="*/ 10 h 13"/>
                  <a:gd name="T6" fmla="*/ 16 w 25"/>
                  <a:gd name="T7" fmla="*/ 13 h 13"/>
                  <a:gd name="T8" fmla="*/ 0 w 25"/>
                  <a:gd name="T9" fmla="*/ 0 h 13"/>
                  <a:gd name="T10" fmla="*/ 0 w 25"/>
                  <a:gd name="T11" fmla="*/ 0 h 13"/>
                  <a:gd name="T12" fmla="*/ 0 w 2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3">
                    <a:moveTo>
                      <a:pt x="0" y="0"/>
                    </a:moveTo>
                    <a:lnTo>
                      <a:pt x="7" y="0"/>
                    </a:lnTo>
                    <a:lnTo>
                      <a:pt x="25" y="10"/>
                    </a:lnTo>
                    <a:lnTo>
                      <a:pt x="1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Freeform 321"/>
              <p:cNvSpPr>
                <a:spLocks/>
              </p:cNvSpPr>
              <p:nvPr/>
            </p:nvSpPr>
            <p:spPr bwMode="auto">
              <a:xfrm>
                <a:off x="3274" y="2067"/>
                <a:ext cx="10" cy="21"/>
              </a:xfrm>
              <a:custGeom>
                <a:avLst/>
                <a:gdLst>
                  <a:gd name="T0" fmla="*/ 4 w 10"/>
                  <a:gd name="T1" fmla="*/ 21 h 21"/>
                  <a:gd name="T2" fmla="*/ 0 w 10"/>
                  <a:gd name="T3" fmla="*/ 16 h 21"/>
                  <a:gd name="T4" fmla="*/ 4 w 10"/>
                  <a:gd name="T5" fmla="*/ 14 h 21"/>
                  <a:gd name="T6" fmla="*/ 0 w 10"/>
                  <a:gd name="T7" fmla="*/ 8 h 21"/>
                  <a:gd name="T8" fmla="*/ 2 w 10"/>
                  <a:gd name="T9" fmla="*/ 0 h 21"/>
                  <a:gd name="T10" fmla="*/ 10 w 10"/>
                  <a:gd name="T11" fmla="*/ 2 h 21"/>
                  <a:gd name="T12" fmla="*/ 4 w 10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1">
                    <a:moveTo>
                      <a:pt x="4" y="21"/>
                    </a:moveTo>
                    <a:lnTo>
                      <a:pt x="0" y="16"/>
                    </a:lnTo>
                    <a:lnTo>
                      <a:pt x="4" y="14"/>
                    </a:lnTo>
                    <a:lnTo>
                      <a:pt x="0" y="8"/>
                    </a:lnTo>
                    <a:lnTo>
                      <a:pt x="2" y="0"/>
                    </a:lnTo>
                    <a:lnTo>
                      <a:pt x="10" y="2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28" name="Freeform 322"/>
              <p:cNvSpPr>
                <a:spLocks/>
              </p:cNvSpPr>
              <p:nvPr/>
            </p:nvSpPr>
            <p:spPr bwMode="auto">
              <a:xfrm>
                <a:off x="3270" y="2053"/>
                <a:ext cx="66" cy="68"/>
              </a:xfrm>
              <a:custGeom>
                <a:avLst/>
                <a:gdLst>
                  <a:gd name="T0" fmla="*/ 8 w 66"/>
                  <a:gd name="T1" fmla="*/ 35 h 68"/>
                  <a:gd name="T2" fmla="*/ 13 w 66"/>
                  <a:gd name="T3" fmla="*/ 16 h 68"/>
                  <a:gd name="T4" fmla="*/ 14 w 66"/>
                  <a:gd name="T5" fmla="*/ 14 h 68"/>
                  <a:gd name="T6" fmla="*/ 25 w 66"/>
                  <a:gd name="T7" fmla="*/ 16 h 68"/>
                  <a:gd name="T8" fmla="*/ 42 w 66"/>
                  <a:gd name="T9" fmla="*/ 4 h 68"/>
                  <a:gd name="T10" fmla="*/ 56 w 66"/>
                  <a:gd name="T11" fmla="*/ 0 h 68"/>
                  <a:gd name="T12" fmla="*/ 66 w 66"/>
                  <a:gd name="T13" fmla="*/ 16 h 68"/>
                  <a:gd name="T14" fmla="*/ 58 w 66"/>
                  <a:gd name="T15" fmla="*/ 22 h 68"/>
                  <a:gd name="T16" fmla="*/ 33 w 66"/>
                  <a:gd name="T17" fmla="*/ 22 h 68"/>
                  <a:gd name="T18" fmla="*/ 42 w 66"/>
                  <a:gd name="T19" fmla="*/ 51 h 68"/>
                  <a:gd name="T20" fmla="*/ 40 w 66"/>
                  <a:gd name="T21" fmla="*/ 55 h 68"/>
                  <a:gd name="T22" fmla="*/ 27 w 66"/>
                  <a:gd name="T23" fmla="*/ 55 h 68"/>
                  <a:gd name="T24" fmla="*/ 17 w 66"/>
                  <a:gd name="T25" fmla="*/ 66 h 68"/>
                  <a:gd name="T26" fmla="*/ 0 w 66"/>
                  <a:gd name="T27" fmla="*/ 68 h 68"/>
                  <a:gd name="T28" fmla="*/ 0 w 66"/>
                  <a:gd name="T29" fmla="*/ 62 h 68"/>
                  <a:gd name="T30" fmla="*/ 6 w 66"/>
                  <a:gd name="T31" fmla="*/ 47 h 68"/>
                  <a:gd name="T32" fmla="*/ 8 w 66"/>
                  <a:gd name="T33" fmla="*/ 35 h 68"/>
                  <a:gd name="T34" fmla="*/ 8 w 66"/>
                  <a:gd name="T35" fmla="*/ 35 h 68"/>
                  <a:gd name="T36" fmla="*/ 8 w 66"/>
                  <a:gd name="T37" fmla="*/ 3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68">
                    <a:moveTo>
                      <a:pt x="8" y="35"/>
                    </a:moveTo>
                    <a:lnTo>
                      <a:pt x="13" y="16"/>
                    </a:lnTo>
                    <a:lnTo>
                      <a:pt x="14" y="14"/>
                    </a:lnTo>
                    <a:lnTo>
                      <a:pt x="25" y="16"/>
                    </a:lnTo>
                    <a:lnTo>
                      <a:pt x="42" y="4"/>
                    </a:lnTo>
                    <a:lnTo>
                      <a:pt x="56" y="0"/>
                    </a:lnTo>
                    <a:lnTo>
                      <a:pt x="66" y="16"/>
                    </a:lnTo>
                    <a:lnTo>
                      <a:pt x="58" y="22"/>
                    </a:lnTo>
                    <a:lnTo>
                      <a:pt x="33" y="22"/>
                    </a:lnTo>
                    <a:lnTo>
                      <a:pt x="42" y="51"/>
                    </a:lnTo>
                    <a:lnTo>
                      <a:pt x="40" y="55"/>
                    </a:lnTo>
                    <a:lnTo>
                      <a:pt x="27" y="55"/>
                    </a:lnTo>
                    <a:lnTo>
                      <a:pt x="17" y="66"/>
                    </a:lnTo>
                    <a:lnTo>
                      <a:pt x="0" y="68"/>
                    </a:lnTo>
                    <a:lnTo>
                      <a:pt x="0" y="62"/>
                    </a:lnTo>
                    <a:lnTo>
                      <a:pt x="6" y="47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8" y="3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29" name="Freeform 323"/>
              <p:cNvSpPr>
                <a:spLocks/>
              </p:cNvSpPr>
              <p:nvPr/>
            </p:nvSpPr>
            <p:spPr bwMode="auto">
              <a:xfrm>
                <a:off x="3270" y="2069"/>
                <a:ext cx="303" cy="257"/>
              </a:xfrm>
              <a:custGeom>
                <a:avLst/>
                <a:gdLst>
                  <a:gd name="T0" fmla="*/ 291 w 303"/>
                  <a:gd name="T1" fmla="*/ 155 h 257"/>
                  <a:gd name="T2" fmla="*/ 252 w 303"/>
                  <a:gd name="T3" fmla="*/ 152 h 257"/>
                  <a:gd name="T4" fmla="*/ 243 w 303"/>
                  <a:gd name="T5" fmla="*/ 140 h 257"/>
                  <a:gd name="T6" fmla="*/ 245 w 303"/>
                  <a:gd name="T7" fmla="*/ 134 h 257"/>
                  <a:gd name="T8" fmla="*/ 239 w 303"/>
                  <a:gd name="T9" fmla="*/ 128 h 257"/>
                  <a:gd name="T10" fmla="*/ 233 w 303"/>
                  <a:gd name="T11" fmla="*/ 127 h 257"/>
                  <a:gd name="T12" fmla="*/ 229 w 303"/>
                  <a:gd name="T13" fmla="*/ 121 h 257"/>
                  <a:gd name="T14" fmla="*/ 218 w 303"/>
                  <a:gd name="T15" fmla="*/ 105 h 257"/>
                  <a:gd name="T16" fmla="*/ 220 w 303"/>
                  <a:gd name="T17" fmla="*/ 92 h 257"/>
                  <a:gd name="T18" fmla="*/ 214 w 303"/>
                  <a:gd name="T19" fmla="*/ 91 h 257"/>
                  <a:gd name="T20" fmla="*/ 206 w 303"/>
                  <a:gd name="T21" fmla="*/ 74 h 257"/>
                  <a:gd name="T22" fmla="*/ 199 w 303"/>
                  <a:gd name="T23" fmla="*/ 70 h 257"/>
                  <a:gd name="T24" fmla="*/ 197 w 303"/>
                  <a:gd name="T25" fmla="*/ 64 h 257"/>
                  <a:gd name="T26" fmla="*/ 190 w 303"/>
                  <a:gd name="T27" fmla="*/ 58 h 257"/>
                  <a:gd name="T28" fmla="*/ 181 w 303"/>
                  <a:gd name="T29" fmla="*/ 58 h 257"/>
                  <a:gd name="T30" fmla="*/ 176 w 303"/>
                  <a:gd name="T31" fmla="*/ 52 h 257"/>
                  <a:gd name="T32" fmla="*/ 149 w 303"/>
                  <a:gd name="T33" fmla="*/ 56 h 257"/>
                  <a:gd name="T34" fmla="*/ 124 w 303"/>
                  <a:gd name="T35" fmla="*/ 44 h 257"/>
                  <a:gd name="T36" fmla="*/ 124 w 303"/>
                  <a:gd name="T37" fmla="*/ 29 h 257"/>
                  <a:gd name="T38" fmla="*/ 109 w 303"/>
                  <a:gd name="T39" fmla="*/ 18 h 257"/>
                  <a:gd name="T40" fmla="*/ 85 w 303"/>
                  <a:gd name="T41" fmla="*/ 6 h 257"/>
                  <a:gd name="T42" fmla="*/ 66 w 303"/>
                  <a:gd name="T43" fmla="*/ 0 h 257"/>
                  <a:gd name="T44" fmla="*/ 58 w 303"/>
                  <a:gd name="T45" fmla="*/ 6 h 257"/>
                  <a:gd name="T46" fmla="*/ 33 w 303"/>
                  <a:gd name="T47" fmla="*/ 6 h 257"/>
                  <a:gd name="T48" fmla="*/ 42 w 303"/>
                  <a:gd name="T49" fmla="*/ 35 h 257"/>
                  <a:gd name="T50" fmla="*/ 40 w 303"/>
                  <a:gd name="T51" fmla="*/ 39 h 257"/>
                  <a:gd name="T52" fmla="*/ 27 w 303"/>
                  <a:gd name="T53" fmla="*/ 39 h 257"/>
                  <a:gd name="T54" fmla="*/ 17 w 303"/>
                  <a:gd name="T55" fmla="*/ 51 h 257"/>
                  <a:gd name="T56" fmla="*/ 0 w 303"/>
                  <a:gd name="T57" fmla="*/ 53 h 257"/>
                  <a:gd name="T58" fmla="*/ 0 w 303"/>
                  <a:gd name="T59" fmla="*/ 54 h 257"/>
                  <a:gd name="T60" fmla="*/ 0 w 303"/>
                  <a:gd name="T61" fmla="*/ 74 h 257"/>
                  <a:gd name="T62" fmla="*/ 8 w 303"/>
                  <a:gd name="T63" fmla="*/ 76 h 257"/>
                  <a:gd name="T64" fmla="*/ 10 w 303"/>
                  <a:gd name="T65" fmla="*/ 80 h 257"/>
                  <a:gd name="T66" fmla="*/ 17 w 303"/>
                  <a:gd name="T67" fmla="*/ 96 h 257"/>
                  <a:gd name="T68" fmla="*/ 21 w 303"/>
                  <a:gd name="T69" fmla="*/ 103 h 257"/>
                  <a:gd name="T70" fmla="*/ 31 w 303"/>
                  <a:gd name="T71" fmla="*/ 111 h 257"/>
                  <a:gd name="T72" fmla="*/ 31 w 303"/>
                  <a:gd name="T73" fmla="*/ 125 h 257"/>
                  <a:gd name="T74" fmla="*/ 39 w 303"/>
                  <a:gd name="T75" fmla="*/ 134 h 257"/>
                  <a:gd name="T76" fmla="*/ 46 w 303"/>
                  <a:gd name="T77" fmla="*/ 140 h 257"/>
                  <a:gd name="T78" fmla="*/ 54 w 303"/>
                  <a:gd name="T79" fmla="*/ 146 h 257"/>
                  <a:gd name="T80" fmla="*/ 60 w 303"/>
                  <a:gd name="T81" fmla="*/ 155 h 257"/>
                  <a:gd name="T82" fmla="*/ 60 w 303"/>
                  <a:gd name="T83" fmla="*/ 173 h 257"/>
                  <a:gd name="T84" fmla="*/ 66 w 303"/>
                  <a:gd name="T85" fmla="*/ 182 h 257"/>
                  <a:gd name="T86" fmla="*/ 73 w 303"/>
                  <a:gd name="T87" fmla="*/ 194 h 257"/>
                  <a:gd name="T88" fmla="*/ 83 w 303"/>
                  <a:gd name="T89" fmla="*/ 198 h 257"/>
                  <a:gd name="T90" fmla="*/ 85 w 303"/>
                  <a:gd name="T91" fmla="*/ 204 h 257"/>
                  <a:gd name="T92" fmla="*/ 92 w 303"/>
                  <a:gd name="T93" fmla="*/ 223 h 257"/>
                  <a:gd name="T94" fmla="*/ 100 w 303"/>
                  <a:gd name="T95" fmla="*/ 229 h 257"/>
                  <a:gd name="T96" fmla="*/ 110 w 303"/>
                  <a:gd name="T97" fmla="*/ 242 h 257"/>
                  <a:gd name="T98" fmla="*/ 123 w 303"/>
                  <a:gd name="T99" fmla="*/ 234 h 257"/>
                  <a:gd name="T100" fmla="*/ 154 w 303"/>
                  <a:gd name="T101" fmla="*/ 242 h 257"/>
                  <a:gd name="T102" fmla="*/ 168 w 303"/>
                  <a:gd name="T103" fmla="*/ 257 h 257"/>
                  <a:gd name="T104" fmla="*/ 199 w 303"/>
                  <a:gd name="T105" fmla="*/ 223 h 257"/>
                  <a:gd name="T106" fmla="*/ 251 w 303"/>
                  <a:gd name="T107" fmla="*/ 211 h 257"/>
                  <a:gd name="T108" fmla="*/ 285 w 303"/>
                  <a:gd name="T109" fmla="*/ 196 h 257"/>
                  <a:gd name="T110" fmla="*/ 295 w 303"/>
                  <a:gd name="T111" fmla="*/ 196 h 257"/>
                  <a:gd name="T112" fmla="*/ 303 w 303"/>
                  <a:gd name="T113" fmla="*/ 163 h 257"/>
                  <a:gd name="T114" fmla="*/ 291 w 303"/>
                  <a:gd name="T115" fmla="*/ 155 h 257"/>
                  <a:gd name="T116" fmla="*/ 291 w 303"/>
                  <a:gd name="T117" fmla="*/ 155 h 257"/>
                  <a:gd name="T118" fmla="*/ 291 w 303"/>
                  <a:gd name="T119" fmla="*/ 155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3" h="257">
                    <a:moveTo>
                      <a:pt x="291" y="155"/>
                    </a:moveTo>
                    <a:lnTo>
                      <a:pt x="252" y="152"/>
                    </a:lnTo>
                    <a:lnTo>
                      <a:pt x="243" y="140"/>
                    </a:lnTo>
                    <a:lnTo>
                      <a:pt x="245" y="134"/>
                    </a:lnTo>
                    <a:lnTo>
                      <a:pt x="239" y="128"/>
                    </a:lnTo>
                    <a:lnTo>
                      <a:pt x="233" y="127"/>
                    </a:lnTo>
                    <a:lnTo>
                      <a:pt x="229" y="121"/>
                    </a:lnTo>
                    <a:lnTo>
                      <a:pt x="218" y="105"/>
                    </a:lnTo>
                    <a:lnTo>
                      <a:pt x="220" y="92"/>
                    </a:lnTo>
                    <a:lnTo>
                      <a:pt x="214" y="91"/>
                    </a:lnTo>
                    <a:lnTo>
                      <a:pt x="206" y="74"/>
                    </a:lnTo>
                    <a:lnTo>
                      <a:pt x="199" y="70"/>
                    </a:lnTo>
                    <a:lnTo>
                      <a:pt x="197" y="64"/>
                    </a:lnTo>
                    <a:lnTo>
                      <a:pt x="190" y="58"/>
                    </a:lnTo>
                    <a:lnTo>
                      <a:pt x="181" y="58"/>
                    </a:lnTo>
                    <a:lnTo>
                      <a:pt x="176" y="52"/>
                    </a:lnTo>
                    <a:lnTo>
                      <a:pt x="149" y="56"/>
                    </a:lnTo>
                    <a:lnTo>
                      <a:pt x="124" y="44"/>
                    </a:lnTo>
                    <a:lnTo>
                      <a:pt x="124" y="29"/>
                    </a:lnTo>
                    <a:lnTo>
                      <a:pt x="109" y="18"/>
                    </a:lnTo>
                    <a:lnTo>
                      <a:pt x="85" y="6"/>
                    </a:lnTo>
                    <a:lnTo>
                      <a:pt x="66" y="0"/>
                    </a:lnTo>
                    <a:lnTo>
                      <a:pt x="58" y="6"/>
                    </a:lnTo>
                    <a:lnTo>
                      <a:pt x="33" y="6"/>
                    </a:lnTo>
                    <a:lnTo>
                      <a:pt x="42" y="35"/>
                    </a:lnTo>
                    <a:lnTo>
                      <a:pt x="40" y="39"/>
                    </a:lnTo>
                    <a:lnTo>
                      <a:pt x="27" y="39"/>
                    </a:lnTo>
                    <a:lnTo>
                      <a:pt x="17" y="51"/>
                    </a:lnTo>
                    <a:lnTo>
                      <a:pt x="0" y="53"/>
                    </a:lnTo>
                    <a:lnTo>
                      <a:pt x="0" y="54"/>
                    </a:lnTo>
                    <a:lnTo>
                      <a:pt x="0" y="74"/>
                    </a:lnTo>
                    <a:lnTo>
                      <a:pt x="8" y="76"/>
                    </a:lnTo>
                    <a:lnTo>
                      <a:pt x="10" y="80"/>
                    </a:lnTo>
                    <a:lnTo>
                      <a:pt x="17" y="96"/>
                    </a:lnTo>
                    <a:lnTo>
                      <a:pt x="21" y="103"/>
                    </a:lnTo>
                    <a:lnTo>
                      <a:pt x="31" y="111"/>
                    </a:lnTo>
                    <a:lnTo>
                      <a:pt x="31" y="125"/>
                    </a:lnTo>
                    <a:lnTo>
                      <a:pt x="39" y="134"/>
                    </a:lnTo>
                    <a:lnTo>
                      <a:pt x="46" y="140"/>
                    </a:lnTo>
                    <a:lnTo>
                      <a:pt x="54" y="146"/>
                    </a:lnTo>
                    <a:lnTo>
                      <a:pt x="60" y="155"/>
                    </a:lnTo>
                    <a:lnTo>
                      <a:pt x="60" y="173"/>
                    </a:lnTo>
                    <a:lnTo>
                      <a:pt x="66" y="182"/>
                    </a:lnTo>
                    <a:lnTo>
                      <a:pt x="73" y="194"/>
                    </a:lnTo>
                    <a:lnTo>
                      <a:pt x="83" y="198"/>
                    </a:lnTo>
                    <a:lnTo>
                      <a:pt x="85" y="204"/>
                    </a:lnTo>
                    <a:lnTo>
                      <a:pt x="92" y="223"/>
                    </a:lnTo>
                    <a:lnTo>
                      <a:pt x="100" y="229"/>
                    </a:lnTo>
                    <a:lnTo>
                      <a:pt x="110" y="242"/>
                    </a:lnTo>
                    <a:lnTo>
                      <a:pt x="123" y="234"/>
                    </a:lnTo>
                    <a:lnTo>
                      <a:pt x="154" y="242"/>
                    </a:lnTo>
                    <a:lnTo>
                      <a:pt x="168" y="257"/>
                    </a:lnTo>
                    <a:lnTo>
                      <a:pt x="199" y="223"/>
                    </a:lnTo>
                    <a:lnTo>
                      <a:pt x="251" y="211"/>
                    </a:lnTo>
                    <a:lnTo>
                      <a:pt x="285" y="196"/>
                    </a:lnTo>
                    <a:lnTo>
                      <a:pt x="295" y="196"/>
                    </a:lnTo>
                    <a:lnTo>
                      <a:pt x="303" y="163"/>
                    </a:lnTo>
                    <a:lnTo>
                      <a:pt x="291" y="155"/>
                    </a:lnTo>
                    <a:lnTo>
                      <a:pt x="291" y="155"/>
                    </a:lnTo>
                    <a:lnTo>
                      <a:pt x="291" y="15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30" name="Freeform 324"/>
              <p:cNvSpPr>
                <a:spLocks/>
              </p:cNvSpPr>
              <p:nvPr/>
            </p:nvSpPr>
            <p:spPr bwMode="auto">
              <a:xfrm>
                <a:off x="3537" y="2376"/>
                <a:ext cx="17" cy="8"/>
              </a:xfrm>
              <a:custGeom>
                <a:avLst/>
                <a:gdLst>
                  <a:gd name="T0" fmla="*/ 2 w 17"/>
                  <a:gd name="T1" fmla="*/ 2 h 8"/>
                  <a:gd name="T2" fmla="*/ 7 w 17"/>
                  <a:gd name="T3" fmla="*/ 2 h 8"/>
                  <a:gd name="T4" fmla="*/ 13 w 17"/>
                  <a:gd name="T5" fmla="*/ 0 h 8"/>
                  <a:gd name="T6" fmla="*/ 17 w 17"/>
                  <a:gd name="T7" fmla="*/ 0 h 8"/>
                  <a:gd name="T8" fmla="*/ 17 w 17"/>
                  <a:gd name="T9" fmla="*/ 6 h 8"/>
                  <a:gd name="T10" fmla="*/ 9 w 17"/>
                  <a:gd name="T11" fmla="*/ 8 h 8"/>
                  <a:gd name="T12" fmla="*/ 0 w 17"/>
                  <a:gd name="T13" fmla="*/ 4 h 8"/>
                  <a:gd name="T14" fmla="*/ 2 w 17"/>
                  <a:gd name="T15" fmla="*/ 2 h 8"/>
                  <a:gd name="T16" fmla="*/ 2 w 17"/>
                  <a:gd name="T17" fmla="*/ 2 h 8"/>
                  <a:gd name="T18" fmla="*/ 2 w 17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8">
                    <a:moveTo>
                      <a:pt x="2" y="2"/>
                    </a:moveTo>
                    <a:lnTo>
                      <a:pt x="7" y="2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17" y="6"/>
                    </a:lnTo>
                    <a:lnTo>
                      <a:pt x="9" y="8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31" name="Freeform 325"/>
              <p:cNvSpPr>
                <a:spLocks/>
              </p:cNvSpPr>
              <p:nvPr/>
            </p:nvSpPr>
            <p:spPr bwMode="auto">
              <a:xfrm>
                <a:off x="3380" y="2280"/>
                <a:ext cx="163" cy="96"/>
              </a:xfrm>
              <a:custGeom>
                <a:avLst/>
                <a:gdLst>
                  <a:gd name="T0" fmla="*/ 163 w 163"/>
                  <a:gd name="T1" fmla="*/ 31 h 96"/>
                  <a:gd name="T2" fmla="*/ 157 w 163"/>
                  <a:gd name="T3" fmla="*/ 25 h 96"/>
                  <a:gd name="T4" fmla="*/ 149 w 163"/>
                  <a:gd name="T5" fmla="*/ 21 h 96"/>
                  <a:gd name="T6" fmla="*/ 145 w 163"/>
                  <a:gd name="T7" fmla="*/ 17 h 96"/>
                  <a:gd name="T8" fmla="*/ 149 w 163"/>
                  <a:gd name="T9" fmla="*/ 15 h 96"/>
                  <a:gd name="T10" fmla="*/ 141 w 163"/>
                  <a:gd name="T11" fmla="*/ 0 h 96"/>
                  <a:gd name="T12" fmla="*/ 89 w 163"/>
                  <a:gd name="T13" fmla="*/ 11 h 96"/>
                  <a:gd name="T14" fmla="*/ 58 w 163"/>
                  <a:gd name="T15" fmla="*/ 46 h 96"/>
                  <a:gd name="T16" fmla="*/ 44 w 163"/>
                  <a:gd name="T17" fmla="*/ 31 h 96"/>
                  <a:gd name="T18" fmla="*/ 13 w 163"/>
                  <a:gd name="T19" fmla="*/ 23 h 96"/>
                  <a:gd name="T20" fmla="*/ 0 w 163"/>
                  <a:gd name="T21" fmla="*/ 31 h 96"/>
                  <a:gd name="T22" fmla="*/ 0 w 163"/>
                  <a:gd name="T23" fmla="*/ 38 h 96"/>
                  <a:gd name="T24" fmla="*/ 2 w 163"/>
                  <a:gd name="T25" fmla="*/ 54 h 96"/>
                  <a:gd name="T26" fmla="*/ 2 w 163"/>
                  <a:gd name="T27" fmla="*/ 60 h 96"/>
                  <a:gd name="T28" fmla="*/ 10 w 163"/>
                  <a:gd name="T29" fmla="*/ 75 h 96"/>
                  <a:gd name="T30" fmla="*/ 10 w 163"/>
                  <a:gd name="T31" fmla="*/ 88 h 96"/>
                  <a:gd name="T32" fmla="*/ 17 w 163"/>
                  <a:gd name="T33" fmla="*/ 92 h 96"/>
                  <a:gd name="T34" fmla="*/ 19 w 163"/>
                  <a:gd name="T35" fmla="*/ 96 h 96"/>
                  <a:gd name="T36" fmla="*/ 40 w 163"/>
                  <a:gd name="T37" fmla="*/ 90 h 96"/>
                  <a:gd name="T38" fmla="*/ 44 w 163"/>
                  <a:gd name="T39" fmla="*/ 85 h 96"/>
                  <a:gd name="T40" fmla="*/ 56 w 163"/>
                  <a:gd name="T41" fmla="*/ 85 h 96"/>
                  <a:gd name="T42" fmla="*/ 64 w 163"/>
                  <a:gd name="T43" fmla="*/ 81 h 96"/>
                  <a:gd name="T44" fmla="*/ 89 w 163"/>
                  <a:gd name="T45" fmla="*/ 73 h 96"/>
                  <a:gd name="T46" fmla="*/ 93 w 163"/>
                  <a:gd name="T47" fmla="*/ 67 h 96"/>
                  <a:gd name="T48" fmla="*/ 99 w 163"/>
                  <a:gd name="T49" fmla="*/ 65 h 96"/>
                  <a:gd name="T50" fmla="*/ 105 w 163"/>
                  <a:gd name="T51" fmla="*/ 61 h 96"/>
                  <a:gd name="T52" fmla="*/ 116 w 163"/>
                  <a:gd name="T53" fmla="*/ 60 h 96"/>
                  <a:gd name="T54" fmla="*/ 126 w 163"/>
                  <a:gd name="T55" fmla="*/ 56 h 96"/>
                  <a:gd name="T56" fmla="*/ 137 w 163"/>
                  <a:gd name="T57" fmla="*/ 54 h 96"/>
                  <a:gd name="T58" fmla="*/ 141 w 163"/>
                  <a:gd name="T59" fmla="*/ 48 h 96"/>
                  <a:gd name="T60" fmla="*/ 141 w 163"/>
                  <a:gd name="T61" fmla="*/ 44 h 96"/>
                  <a:gd name="T62" fmla="*/ 151 w 163"/>
                  <a:gd name="T63" fmla="*/ 34 h 96"/>
                  <a:gd name="T64" fmla="*/ 163 w 163"/>
                  <a:gd name="T65" fmla="*/ 31 h 96"/>
                  <a:gd name="T66" fmla="*/ 163 w 163"/>
                  <a:gd name="T67" fmla="*/ 31 h 96"/>
                  <a:gd name="T68" fmla="*/ 163 w 163"/>
                  <a:gd name="T69" fmla="*/ 3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3" h="96">
                    <a:moveTo>
                      <a:pt x="163" y="31"/>
                    </a:moveTo>
                    <a:lnTo>
                      <a:pt x="157" y="25"/>
                    </a:lnTo>
                    <a:lnTo>
                      <a:pt x="149" y="21"/>
                    </a:lnTo>
                    <a:lnTo>
                      <a:pt x="145" y="17"/>
                    </a:lnTo>
                    <a:lnTo>
                      <a:pt x="149" y="15"/>
                    </a:lnTo>
                    <a:lnTo>
                      <a:pt x="141" y="0"/>
                    </a:lnTo>
                    <a:lnTo>
                      <a:pt x="89" y="11"/>
                    </a:lnTo>
                    <a:lnTo>
                      <a:pt x="58" y="46"/>
                    </a:lnTo>
                    <a:lnTo>
                      <a:pt x="44" y="31"/>
                    </a:lnTo>
                    <a:lnTo>
                      <a:pt x="13" y="23"/>
                    </a:lnTo>
                    <a:lnTo>
                      <a:pt x="0" y="31"/>
                    </a:lnTo>
                    <a:lnTo>
                      <a:pt x="0" y="38"/>
                    </a:lnTo>
                    <a:lnTo>
                      <a:pt x="2" y="54"/>
                    </a:lnTo>
                    <a:lnTo>
                      <a:pt x="2" y="60"/>
                    </a:lnTo>
                    <a:lnTo>
                      <a:pt x="10" y="75"/>
                    </a:lnTo>
                    <a:lnTo>
                      <a:pt x="10" y="88"/>
                    </a:lnTo>
                    <a:lnTo>
                      <a:pt x="17" y="92"/>
                    </a:lnTo>
                    <a:lnTo>
                      <a:pt x="19" y="96"/>
                    </a:lnTo>
                    <a:lnTo>
                      <a:pt x="40" y="90"/>
                    </a:lnTo>
                    <a:lnTo>
                      <a:pt x="44" y="85"/>
                    </a:lnTo>
                    <a:lnTo>
                      <a:pt x="56" y="85"/>
                    </a:lnTo>
                    <a:lnTo>
                      <a:pt x="64" y="81"/>
                    </a:lnTo>
                    <a:lnTo>
                      <a:pt x="89" y="73"/>
                    </a:lnTo>
                    <a:lnTo>
                      <a:pt x="93" y="67"/>
                    </a:lnTo>
                    <a:lnTo>
                      <a:pt x="99" y="65"/>
                    </a:lnTo>
                    <a:lnTo>
                      <a:pt x="105" y="61"/>
                    </a:lnTo>
                    <a:lnTo>
                      <a:pt x="116" y="60"/>
                    </a:lnTo>
                    <a:lnTo>
                      <a:pt x="126" y="56"/>
                    </a:lnTo>
                    <a:lnTo>
                      <a:pt x="137" y="54"/>
                    </a:lnTo>
                    <a:lnTo>
                      <a:pt x="141" y="48"/>
                    </a:lnTo>
                    <a:lnTo>
                      <a:pt x="141" y="44"/>
                    </a:lnTo>
                    <a:lnTo>
                      <a:pt x="151" y="34"/>
                    </a:lnTo>
                    <a:lnTo>
                      <a:pt x="163" y="31"/>
                    </a:lnTo>
                    <a:lnTo>
                      <a:pt x="163" y="31"/>
                    </a:lnTo>
                    <a:lnTo>
                      <a:pt x="163" y="3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32" name="Freeform 326"/>
              <p:cNvSpPr>
                <a:spLocks/>
              </p:cNvSpPr>
              <p:nvPr/>
            </p:nvSpPr>
            <p:spPr bwMode="auto">
              <a:xfrm>
                <a:off x="3521" y="2186"/>
                <a:ext cx="111" cy="124"/>
              </a:xfrm>
              <a:custGeom>
                <a:avLst/>
                <a:gdLst>
                  <a:gd name="T0" fmla="*/ 21 w 111"/>
                  <a:gd name="T1" fmla="*/ 124 h 124"/>
                  <a:gd name="T2" fmla="*/ 42 w 111"/>
                  <a:gd name="T3" fmla="*/ 123 h 124"/>
                  <a:gd name="T4" fmla="*/ 46 w 111"/>
                  <a:gd name="T5" fmla="*/ 113 h 124"/>
                  <a:gd name="T6" fmla="*/ 58 w 111"/>
                  <a:gd name="T7" fmla="*/ 111 h 124"/>
                  <a:gd name="T8" fmla="*/ 63 w 111"/>
                  <a:gd name="T9" fmla="*/ 107 h 124"/>
                  <a:gd name="T10" fmla="*/ 63 w 111"/>
                  <a:gd name="T11" fmla="*/ 102 h 124"/>
                  <a:gd name="T12" fmla="*/ 76 w 111"/>
                  <a:gd name="T13" fmla="*/ 90 h 124"/>
                  <a:gd name="T14" fmla="*/ 79 w 111"/>
                  <a:gd name="T15" fmla="*/ 80 h 124"/>
                  <a:gd name="T16" fmla="*/ 84 w 111"/>
                  <a:gd name="T17" fmla="*/ 73 h 124"/>
                  <a:gd name="T18" fmla="*/ 91 w 111"/>
                  <a:gd name="T19" fmla="*/ 69 h 124"/>
                  <a:gd name="T20" fmla="*/ 103 w 111"/>
                  <a:gd name="T21" fmla="*/ 56 h 124"/>
                  <a:gd name="T22" fmla="*/ 111 w 111"/>
                  <a:gd name="T23" fmla="*/ 46 h 124"/>
                  <a:gd name="T24" fmla="*/ 108 w 111"/>
                  <a:gd name="T25" fmla="*/ 38 h 124"/>
                  <a:gd name="T26" fmla="*/ 102 w 111"/>
                  <a:gd name="T27" fmla="*/ 36 h 124"/>
                  <a:gd name="T28" fmla="*/ 91 w 111"/>
                  <a:gd name="T29" fmla="*/ 27 h 124"/>
                  <a:gd name="T30" fmla="*/ 90 w 111"/>
                  <a:gd name="T31" fmla="*/ 21 h 124"/>
                  <a:gd name="T32" fmla="*/ 79 w 111"/>
                  <a:gd name="T33" fmla="*/ 21 h 124"/>
                  <a:gd name="T34" fmla="*/ 67 w 111"/>
                  <a:gd name="T35" fmla="*/ 15 h 124"/>
                  <a:gd name="T36" fmla="*/ 61 w 111"/>
                  <a:gd name="T37" fmla="*/ 7 h 124"/>
                  <a:gd name="T38" fmla="*/ 59 w 111"/>
                  <a:gd name="T39" fmla="*/ 0 h 124"/>
                  <a:gd name="T40" fmla="*/ 50 w 111"/>
                  <a:gd name="T41" fmla="*/ 2 h 124"/>
                  <a:gd name="T42" fmla="*/ 54 w 111"/>
                  <a:gd name="T43" fmla="*/ 13 h 124"/>
                  <a:gd name="T44" fmla="*/ 40 w 111"/>
                  <a:gd name="T45" fmla="*/ 27 h 124"/>
                  <a:gd name="T46" fmla="*/ 40 w 111"/>
                  <a:gd name="T47" fmla="*/ 38 h 124"/>
                  <a:gd name="T48" fmla="*/ 52 w 111"/>
                  <a:gd name="T49" fmla="*/ 46 h 124"/>
                  <a:gd name="T50" fmla="*/ 44 w 111"/>
                  <a:gd name="T51" fmla="*/ 78 h 124"/>
                  <a:gd name="T52" fmla="*/ 34 w 111"/>
                  <a:gd name="T53" fmla="*/ 78 h 124"/>
                  <a:gd name="T54" fmla="*/ 0 w 111"/>
                  <a:gd name="T55" fmla="*/ 94 h 124"/>
                  <a:gd name="T56" fmla="*/ 7 w 111"/>
                  <a:gd name="T57" fmla="*/ 109 h 124"/>
                  <a:gd name="T58" fmla="*/ 3 w 111"/>
                  <a:gd name="T59" fmla="*/ 111 h 124"/>
                  <a:gd name="T60" fmla="*/ 7 w 111"/>
                  <a:gd name="T61" fmla="*/ 115 h 124"/>
                  <a:gd name="T62" fmla="*/ 15 w 111"/>
                  <a:gd name="T63" fmla="*/ 119 h 124"/>
                  <a:gd name="T64" fmla="*/ 21 w 111"/>
                  <a:gd name="T65" fmla="*/ 124 h 124"/>
                  <a:gd name="T66" fmla="*/ 21 w 111"/>
                  <a:gd name="T67" fmla="*/ 124 h 124"/>
                  <a:gd name="T68" fmla="*/ 21 w 111"/>
                  <a:gd name="T69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1" h="124">
                    <a:moveTo>
                      <a:pt x="21" y="124"/>
                    </a:moveTo>
                    <a:lnTo>
                      <a:pt x="42" y="123"/>
                    </a:lnTo>
                    <a:lnTo>
                      <a:pt x="46" y="113"/>
                    </a:lnTo>
                    <a:lnTo>
                      <a:pt x="58" y="111"/>
                    </a:lnTo>
                    <a:lnTo>
                      <a:pt x="63" y="107"/>
                    </a:lnTo>
                    <a:lnTo>
                      <a:pt x="63" y="102"/>
                    </a:lnTo>
                    <a:lnTo>
                      <a:pt x="76" y="90"/>
                    </a:lnTo>
                    <a:lnTo>
                      <a:pt x="79" y="80"/>
                    </a:lnTo>
                    <a:lnTo>
                      <a:pt x="84" y="73"/>
                    </a:lnTo>
                    <a:lnTo>
                      <a:pt x="91" y="69"/>
                    </a:lnTo>
                    <a:lnTo>
                      <a:pt x="103" y="56"/>
                    </a:lnTo>
                    <a:lnTo>
                      <a:pt x="111" y="46"/>
                    </a:lnTo>
                    <a:lnTo>
                      <a:pt x="108" y="38"/>
                    </a:lnTo>
                    <a:lnTo>
                      <a:pt x="102" y="36"/>
                    </a:lnTo>
                    <a:lnTo>
                      <a:pt x="91" y="27"/>
                    </a:lnTo>
                    <a:lnTo>
                      <a:pt x="90" y="21"/>
                    </a:lnTo>
                    <a:lnTo>
                      <a:pt x="79" y="21"/>
                    </a:lnTo>
                    <a:lnTo>
                      <a:pt x="67" y="15"/>
                    </a:lnTo>
                    <a:lnTo>
                      <a:pt x="61" y="7"/>
                    </a:lnTo>
                    <a:lnTo>
                      <a:pt x="59" y="0"/>
                    </a:lnTo>
                    <a:lnTo>
                      <a:pt x="50" y="2"/>
                    </a:lnTo>
                    <a:lnTo>
                      <a:pt x="54" y="13"/>
                    </a:lnTo>
                    <a:lnTo>
                      <a:pt x="40" y="27"/>
                    </a:lnTo>
                    <a:lnTo>
                      <a:pt x="40" y="38"/>
                    </a:lnTo>
                    <a:lnTo>
                      <a:pt x="52" y="46"/>
                    </a:lnTo>
                    <a:lnTo>
                      <a:pt x="44" y="78"/>
                    </a:lnTo>
                    <a:lnTo>
                      <a:pt x="34" y="78"/>
                    </a:lnTo>
                    <a:lnTo>
                      <a:pt x="0" y="94"/>
                    </a:lnTo>
                    <a:lnTo>
                      <a:pt x="7" y="109"/>
                    </a:lnTo>
                    <a:lnTo>
                      <a:pt x="3" y="111"/>
                    </a:lnTo>
                    <a:lnTo>
                      <a:pt x="7" y="115"/>
                    </a:lnTo>
                    <a:lnTo>
                      <a:pt x="15" y="119"/>
                    </a:lnTo>
                    <a:lnTo>
                      <a:pt x="21" y="124"/>
                    </a:lnTo>
                    <a:lnTo>
                      <a:pt x="21" y="124"/>
                    </a:lnTo>
                    <a:lnTo>
                      <a:pt x="21" y="12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Freeform 327"/>
              <p:cNvSpPr>
                <a:spLocks/>
              </p:cNvSpPr>
              <p:nvPr/>
            </p:nvSpPr>
            <p:spPr bwMode="auto">
              <a:xfrm>
                <a:off x="4124" y="2366"/>
                <a:ext cx="3" cy="26"/>
              </a:xfrm>
              <a:custGeom>
                <a:avLst/>
                <a:gdLst>
                  <a:gd name="T0" fmla="*/ 3 w 3"/>
                  <a:gd name="T1" fmla="*/ 0 h 26"/>
                  <a:gd name="T2" fmla="*/ 1 w 3"/>
                  <a:gd name="T3" fmla="*/ 7 h 26"/>
                  <a:gd name="T4" fmla="*/ 0 w 3"/>
                  <a:gd name="T5" fmla="*/ 18 h 26"/>
                  <a:gd name="T6" fmla="*/ 0 w 3"/>
                  <a:gd name="T7" fmla="*/ 26 h 26"/>
                  <a:gd name="T8" fmla="*/ 1 w 3"/>
                  <a:gd name="T9" fmla="*/ 26 h 26"/>
                  <a:gd name="T10" fmla="*/ 3 w 3"/>
                  <a:gd name="T11" fmla="*/ 10 h 26"/>
                  <a:gd name="T12" fmla="*/ 3 w 3"/>
                  <a:gd name="T13" fmla="*/ 0 h 26"/>
                  <a:gd name="T14" fmla="*/ 3 w 3"/>
                  <a:gd name="T15" fmla="*/ 0 h 26"/>
                  <a:gd name="T16" fmla="*/ 3 w 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6">
                    <a:moveTo>
                      <a:pt x="3" y="0"/>
                    </a:moveTo>
                    <a:lnTo>
                      <a:pt x="1" y="7"/>
                    </a:lnTo>
                    <a:lnTo>
                      <a:pt x="0" y="18"/>
                    </a:lnTo>
                    <a:lnTo>
                      <a:pt x="0" y="26"/>
                    </a:lnTo>
                    <a:lnTo>
                      <a:pt x="1" y="26"/>
                    </a:lnTo>
                    <a:lnTo>
                      <a:pt x="3" y="1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Freeform 328"/>
              <p:cNvSpPr>
                <a:spLocks/>
              </p:cNvSpPr>
              <p:nvPr/>
            </p:nvSpPr>
            <p:spPr bwMode="auto">
              <a:xfrm>
                <a:off x="3749" y="2024"/>
                <a:ext cx="425" cy="418"/>
              </a:xfrm>
              <a:custGeom>
                <a:avLst/>
                <a:gdLst>
                  <a:gd name="T0" fmla="*/ 178 w 425"/>
                  <a:gd name="T1" fmla="*/ 96 h 418"/>
                  <a:gd name="T2" fmla="*/ 197 w 425"/>
                  <a:gd name="T3" fmla="*/ 115 h 418"/>
                  <a:gd name="T4" fmla="*/ 255 w 425"/>
                  <a:gd name="T5" fmla="*/ 133 h 418"/>
                  <a:gd name="T6" fmla="*/ 294 w 425"/>
                  <a:gd name="T7" fmla="*/ 127 h 418"/>
                  <a:gd name="T8" fmla="*/ 307 w 425"/>
                  <a:gd name="T9" fmla="*/ 116 h 418"/>
                  <a:gd name="T10" fmla="*/ 351 w 425"/>
                  <a:gd name="T11" fmla="*/ 130 h 418"/>
                  <a:gd name="T12" fmla="*/ 407 w 425"/>
                  <a:gd name="T13" fmla="*/ 88 h 418"/>
                  <a:gd name="T14" fmla="*/ 425 w 425"/>
                  <a:gd name="T15" fmla="*/ 109 h 418"/>
                  <a:gd name="T16" fmla="*/ 382 w 425"/>
                  <a:gd name="T17" fmla="*/ 172 h 418"/>
                  <a:gd name="T18" fmla="*/ 367 w 425"/>
                  <a:gd name="T19" fmla="*/ 181 h 418"/>
                  <a:gd name="T20" fmla="*/ 357 w 425"/>
                  <a:gd name="T21" fmla="*/ 196 h 418"/>
                  <a:gd name="T22" fmla="*/ 340 w 425"/>
                  <a:gd name="T23" fmla="*/ 168 h 418"/>
                  <a:gd name="T24" fmla="*/ 346 w 425"/>
                  <a:gd name="T25" fmla="*/ 148 h 418"/>
                  <a:gd name="T26" fmla="*/ 299 w 425"/>
                  <a:gd name="T27" fmla="*/ 138 h 418"/>
                  <a:gd name="T28" fmla="*/ 303 w 425"/>
                  <a:gd name="T29" fmla="*/ 151 h 418"/>
                  <a:gd name="T30" fmla="*/ 294 w 425"/>
                  <a:gd name="T31" fmla="*/ 162 h 418"/>
                  <a:gd name="T32" fmla="*/ 303 w 425"/>
                  <a:gd name="T33" fmla="*/ 189 h 418"/>
                  <a:gd name="T34" fmla="*/ 274 w 425"/>
                  <a:gd name="T35" fmla="*/ 226 h 418"/>
                  <a:gd name="T36" fmla="*/ 265 w 425"/>
                  <a:gd name="T37" fmla="*/ 241 h 418"/>
                  <a:gd name="T38" fmla="*/ 241 w 425"/>
                  <a:gd name="T39" fmla="*/ 262 h 418"/>
                  <a:gd name="T40" fmla="*/ 220 w 425"/>
                  <a:gd name="T41" fmla="*/ 276 h 418"/>
                  <a:gd name="T42" fmla="*/ 197 w 425"/>
                  <a:gd name="T43" fmla="*/ 299 h 418"/>
                  <a:gd name="T44" fmla="*/ 178 w 425"/>
                  <a:gd name="T45" fmla="*/ 312 h 418"/>
                  <a:gd name="T46" fmla="*/ 178 w 425"/>
                  <a:gd name="T47" fmla="*/ 355 h 418"/>
                  <a:gd name="T48" fmla="*/ 168 w 425"/>
                  <a:gd name="T49" fmla="*/ 383 h 418"/>
                  <a:gd name="T50" fmla="*/ 157 w 425"/>
                  <a:gd name="T51" fmla="*/ 401 h 418"/>
                  <a:gd name="T52" fmla="*/ 141 w 425"/>
                  <a:gd name="T53" fmla="*/ 418 h 418"/>
                  <a:gd name="T54" fmla="*/ 120 w 425"/>
                  <a:gd name="T55" fmla="*/ 389 h 418"/>
                  <a:gd name="T56" fmla="*/ 101 w 425"/>
                  <a:gd name="T57" fmla="*/ 353 h 418"/>
                  <a:gd name="T58" fmla="*/ 95 w 425"/>
                  <a:gd name="T59" fmla="*/ 330 h 418"/>
                  <a:gd name="T60" fmla="*/ 72 w 425"/>
                  <a:gd name="T61" fmla="*/ 272 h 418"/>
                  <a:gd name="T62" fmla="*/ 66 w 425"/>
                  <a:gd name="T63" fmla="*/ 224 h 418"/>
                  <a:gd name="T64" fmla="*/ 58 w 425"/>
                  <a:gd name="T65" fmla="*/ 218 h 418"/>
                  <a:gd name="T66" fmla="*/ 39 w 425"/>
                  <a:gd name="T67" fmla="*/ 232 h 418"/>
                  <a:gd name="T68" fmla="*/ 14 w 425"/>
                  <a:gd name="T69" fmla="*/ 205 h 418"/>
                  <a:gd name="T70" fmla="*/ 33 w 425"/>
                  <a:gd name="T71" fmla="*/ 197 h 418"/>
                  <a:gd name="T72" fmla="*/ 8 w 425"/>
                  <a:gd name="T73" fmla="*/ 195 h 418"/>
                  <a:gd name="T74" fmla="*/ 0 w 425"/>
                  <a:gd name="T75" fmla="*/ 185 h 418"/>
                  <a:gd name="T76" fmla="*/ 20 w 425"/>
                  <a:gd name="T77" fmla="*/ 170 h 418"/>
                  <a:gd name="T78" fmla="*/ 27 w 425"/>
                  <a:gd name="T79" fmla="*/ 133 h 418"/>
                  <a:gd name="T80" fmla="*/ 51 w 425"/>
                  <a:gd name="T81" fmla="*/ 119 h 418"/>
                  <a:gd name="T82" fmla="*/ 93 w 425"/>
                  <a:gd name="T83" fmla="*/ 73 h 418"/>
                  <a:gd name="T84" fmla="*/ 107 w 425"/>
                  <a:gd name="T85" fmla="*/ 44 h 418"/>
                  <a:gd name="T86" fmla="*/ 87 w 425"/>
                  <a:gd name="T87" fmla="*/ 1 h 418"/>
                  <a:gd name="T88" fmla="*/ 136 w 425"/>
                  <a:gd name="T89" fmla="*/ 0 h 418"/>
                  <a:gd name="T90" fmla="*/ 149 w 425"/>
                  <a:gd name="T91" fmla="*/ 11 h 418"/>
                  <a:gd name="T92" fmla="*/ 160 w 425"/>
                  <a:gd name="T93" fmla="*/ 36 h 418"/>
                  <a:gd name="T94" fmla="*/ 149 w 425"/>
                  <a:gd name="T95" fmla="*/ 40 h 418"/>
                  <a:gd name="T96" fmla="*/ 162 w 425"/>
                  <a:gd name="T97" fmla="*/ 65 h 418"/>
                  <a:gd name="T98" fmla="*/ 186 w 425"/>
                  <a:gd name="T99" fmla="*/ 77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5" h="418">
                    <a:moveTo>
                      <a:pt x="186" y="77"/>
                    </a:moveTo>
                    <a:lnTo>
                      <a:pt x="182" y="86"/>
                    </a:lnTo>
                    <a:lnTo>
                      <a:pt x="178" y="96"/>
                    </a:lnTo>
                    <a:lnTo>
                      <a:pt x="180" y="107"/>
                    </a:lnTo>
                    <a:lnTo>
                      <a:pt x="189" y="111"/>
                    </a:lnTo>
                    <a:lnTo>
                      <a:pt x="197" y="115"/>
                    </a:lnTo>
                    <a:lnTo>
                      <a:pt x="222" y="121"/>
                    </a:lnTo>
                    <a:lnTo>
                      <a:pt x="238" y="122"/>
                    </a:lnTo>
                    <a:lnTo>
                      <a:pt x="255" y="133"/>
                    </a:lnTo>
                    <a:lnTo>
                      <a:pt x="272" y="139"/>
                    </a:lnTo>
                    <a:lnTo>
                      <a:pt x="288" y="138"/>
                    </a:lnTo>
                    <a:lnTo>
                      <a:pt x="294" y="127"/>
                    </a:lnTo>
                    <a:lnTo>
                      <a:pt x="290" y="115"/>
                    </a:lnTo>
                    <a:lnTo>
                      <a:pt x="298" y="113"/>
                    </a:lnTo>
                    <a:lnTo>
                      <a:pt x="307" y="116"/>
                    </a:lnTo>
                    <a:lnTo>
                      <a:pt x="309" y="125"/>
                    </a:lnTo>
                    <a:lnTo>
                      <a:pt x="315" y="133"/>
                    </a:lnTo>
                    <a:lnTo>
                      <a:pt x="351" y="130"/>
                    </a:lnTo>
                    <a:lnTo>
                      <a:pt x="351" y="116"/>
                    </a:lnTo>
                    <a:lnTo>
                      <a:pt x="374" y="100"/>
                    </a:lnTo>
                    <a:lnTo>
                      <a:pt x="407" y="88"/>
                    </a:lnTo>
                    <a:lnTo>
                      <a:pt x="413" y="94"/>
                    </a:lnTo>
                    <a:lnTo>
                      <a:pt x="413" y="100"/>
                    </a:lnTo>
                    <a:lnTo>
                      <a:pt x="425" y="109"/>
                    </a:lnTo>
                    <a:lnTo>
                      <a:pt x="417" y="119"/>
                    </a:lnTo>
                    <a:lnTo>
                      <a:pt x="398" y="127"/>
                    </a:lnTo>
                    <a:lnTo>
                      <a:pt x="382" y="172"/>
                    </a:lnTo>
                    <a:lnTo>
                      <a:pt x="374" y="172"/>
                    </a:lnTo>
                    <a:lnTo>
                      <a:pt x="373" y="179"/>
                    </a:lnTo>
                    <a:lnTo>
                      <a:pt x="367" y="181"/>
                    </a:lnTo>
                    <a:lnTo>
                      <a:pt x="369" y="201"/>
                    </a:lnTo>
                    <a:lnTo>
                      <a:pt x="359" y="207"/>
                    </a:lnTo>
                    <a:lnTo>
                      <a:pt x="357" y="196"/>
                    </a:lnTo>
                    <a:lnTo>
                      <a:pt x="353" y="182"/>
                    </a:lnTo>
                    <a:lnTo>
                      <a:pt x="344" y="179"/>
                    </a:lnTo>
                    <a:lnTo>
                      <a:pt x="340" y="168"/>
                    </a:lnTo>
                    <a:lnTo>
                      <a:pt x="350" y="161"/>
                    </a:lnTo>
                    <a:lnTo>
                      <a:pt x="350" y="155"/>
                    </a:lnTo>
                    <a:lnTo>
                      <a:pt x="346" y="148"/>
                    </a:lnTo>
                    <a:lnTo>
                      <a:pt x="321" y="150"/>
                    </a:lnTo>
                    <a:lnTo>
                      <a:pt x="311" y="139"/>
                    </a:lnTo>
                    <a:lnTo>
                      <a:pt x="299" y="138"/>
                    </a:lnTo>
                    <a:lnTo>
                      <a:pt x="294" y="144"/>
                    </a:lnTo>
                    <a:lnTo>
                      <a:pt x="299" y="145"/>
                    </a:lnTo>
                    <a:lnTo>
                      <a:pt x="303" y="151"/>
                    </a:lnTo>
                    <a:lnTo>
                      <a:pt x="305" y="156"/>
                    </a:lnTo>
                    <a:lnTo>
                      <a:pt x="294" y="156"/>
                    </a:lnTo>
                    <a:lnTo>
                      <a:pt x="294" y="162"/>
                    </a:lnTo>
                    <a:lnTo>
                      <a:pt x="299" y="170"/>
                    </a:lnTo>
                    <a:lnTo>
                      <a:pt x="301" y="183"/>
                    </a:lnTo>
                    <a:lnTo>
                      <a:pt x="303" y="189"/>
                    </a:lnTo>
                    <a:lnTo>
                      <a:pt x="303" y="210"/>
                    </a:lnTo>
                    <a:lnTo>
                      <a:pt x="280" y="218"/>
                    </a:lnTo>
                    <a:lnTo>
                      <a:pt x="274" y="226"/>
                    </a:lnTo>
                    <a:lnTo>
                      <a:pt x="276" y="232"/>
                    </a:lnTo>
                    <a:lnTo>
                      <a:pt x="274" y="237"/>
                    </a:lnTo>
                    <a:lnTo>
                      <a:pt x="265" y="241"/>
                    </a:lnTo>
                    <a:lnTo>
                      <a:pt x="253" y="247"/>
                    </a:lnTo>
                    <a:lnTo>
                      <a:pt x="243" y="255"/>
                    </a:lnTo>
                    <a:lnTo>
                      <a:pt x="241" y="262"/>
                    </a:lnTo>
                    <a:lnTo>
                      <a:pt x="232" y="266"/>
                    </a:lnTo>
                    <a:lnTo>
                      <a:pt x="230" y="270"/>
                    </a:lnTo>
                    <a:lnTo>
                      <a:pt x="220" y="276"/>
                    </a:lnTo>
                    <a:lnTo>
                      <a:pt x="209" y="287"/>
                    </a:lnTo>
                    <a:lnTo>
                      <a:pt x="203" y="299"/>
                    </a:lnTo>
                    <a:lnTo>
                      <a:pt x="197" y="299"/>
                    </a:lnTo>
                    <a:lnTo>
                      <a:pt x="188" y="306"/>
                    </a:lnTo>
                    <a:lnTo>
                      <a:pt x="182" y="306"/>
                    </a:lnTo>
                    <a:lnTo>
                      <a:pt x="178" y="312"/>
                    </a:lnTo>
                    <a:lnTo>
                      <a:pt x="178" y="328"/>
                    </a:lnTo>
                    <a:lnTo>
                      <a:pt x="178" y="333"/>
                    </a:lnTo>
                    <a:lnTo>
                      <a:pt x="178" y="355"/>
                    </a:lnTo>
                    <a:lnTo>
                      <a:pt x="172" y="364"/>
                    </a:lnTo>
                    <a:lnTo>
                      <a:pt x="174" y="383"/>
                    </a:lnTo>
                    <a:lnTo>
                      <a:pt x="168" y="383"/>
                    </a:lnTo>
                    <a:lnTo>
                      <a:pt x="164" y="389"/>
                    </a:lnTo>
                    <a:lnTo>
                      <a:pt x="164" y="397"/>
                    </a:lnTo>
                    <a:lnTo>
                      <a:pt x="157" y="401"/>
                    </a:lnTo>
                    <a:lnTo>
                      <a:pt x="151" y="407"/>
                    </a:lnTo>
                    <a:lnTo>
                      <a:pt x="149" y="410"/>
                    </a:lnTo>
                    <a:lnTo>
                      <a:pt x="141" y="418"/>
                    </a:lnTo>
                    <a:lnTo>
                      <a:pt x="131" y="414"/>
                    </a:lnTo>
                    <a:lnTo>
                      <a:pt x="126" y="407"/>
                    </a:lnTo>
                    <a:lnTo>
                      <a:pt x="120" y="389"/>
                    </a:lnTo>
                    <a:lnTo>
                      <a:pt x="114" y="376"/>
                    </a:lnTo>
                    <a:lnTo>
                      <a:pt x="108" y="364"/>
                    </a:lnTo>
                    <a:lnTo>
                      <a:pt x="101" y="353"/>
                    </a:lnTo>
                    <a:lnTo>
                      <a:pt x="101" y="345"/>
                    </a:lnTo>
                    <a:lnTo>
                      <a:pt x="97" y="337"/>
                    </a:lnTo>
                    <a:lnTo>
                      <a:pt x="95" y="330"/>
                    </a:lnTo>
                    <a:lnTo>
                      <a:pt x="85" y="306"/>
                    </a:lnTo>
                    <a:lnTo>
                      <a:pt x="79" y="299"/>
                    </a:lnTo>
                    <a:lnTo>
                      <a:pt x="72" y="272"/>
                    </a:lnTo>
                    <a:lnTo>
                      <a:pt x="70" y="251"/>
                    </a:lnTo>
                    <a:lnTo>
                      <a:pt x="68" y="228"/>
                    </a:lnTo>
                    <a:lnTo>
                      <a:pt x="66" y="224"/>
                    </a:lnTo>
                    <a:lnTo>
                      <a:pt x="66" y="210"/>
                    </a:lnTo>
                    <a:lnTo>
                      <a:pt x="62" y="206"/>
                    </a:lnTo>
                    <a:lnTo>
                      <a:pt x="58" y="218"/>
                    </a:lnTo>
                    <a:lnTo>
                      <a:pt x="58" y="222"/>
                    </a:lnTo>
                    <a:lnTo>
                      <a:pt x="55" y="230"/>
                    </a:lnTo>
                    <a:lnTo>
                      <a:pt x="39" y="232"/>
                    </a:lnTo>
                    <a:lnTo>
                      <a:pt x="29" y="226"/>
                    </a:lnTo>
                    <a:lnTo>
                      <a:pt x="16" y="210"/>
                    </a:lnTo>
                    <a:lnTo>
                      <a:pt x="14" y="205"/>
                    </a:lnTo>
                    <a:lnTo>
                      <a:pt x="22" y="205"/>
                    </a:lnTo>
                    <a:lnTo>
                      <a:pt x="27" y="205"/>
                    </a:lnTo>
                    <a:lnTo>
                      <a:pt x="33" y="197"/>
                    </a:lnTo>
                    <a:lnTo>
                      <a:pt x="24" y="199"/>
                    </a:lnTo>
                    <a:lnTo>
                      <a:pt x="12" y="199"/>
                    </a:lnTo>
                    <a:lnTo>
                      <a:pt x="8" y="195"/>
                    </a:lnTo>
                    <a:lnTo>
                      <a:pt x="8" y="189"/>
                    </a:lnTo>
                    <a:lnTo>
                      <a:pt x="4" y="187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8" y="176"/>
                    </a:lnTo>
                    <a:lnTo>
                      <a:pt x="20" y="170"/>
                    </a:lnTo>
                    <a:lnTo>
                      <a:pt x="41" y="174"/>
                    </a:lnTo>
                    <a:lnTo>
                      <a:pt x="43" y="161"/>
                    </a:lnTo>
                    <a:lnTo>
                      <a:pt x="27" y="133"/>
                    </a:lnTo>
                    <a:lnTo>
                      <a:pt x="33" y="115"/>
                    </a:lnTo>
                    <a:lnTo>
                      <a:pt x="39" y="121"/>
                    </a:lnTo>
                    <a:lnTo>
                      <a:pt x="51" y="119"/>
                    </a:lnTo>
                    <a:lnTo>
                      <a:pt x="79" y="92"/>
                    </a:lnTo>
                    <a:lnTo>
                      <a:pt x="83" y="78"/>
                    </a:lnTo>
                    <a:lnTo>
                      <a:pt x="93" y="73"/>
                    </a:lnTo>
                    <a:lnTo>
                      <a:pt x="95" y="59"/>
                    </a:lnTo>
                    <a:lnTo>
                      <a:pt x="105" y="50"/>
                    </a:lnTo>
                    <a:lnTo>
                      <a:pt x="107" y="44"/>
                    </a:lnTo>
                    <a:lnTo>
                      <a:pt x="97" y="32"/>
                    </a:lnTo>
                    <a:lnTo>
                      <a:pt x="87" y="29"/>
                    </a:lnTo>
                    <a:lnTo>
                      <a:pt x="87" y="1"/>
                    </a:lnTo>
                    <a:lnTo>
                      <a:pt x="103" y="0"/>
                    </a:lnTo>
                    <a:lnTo>
                      <a:pt x="118" y="3"/>
                    </a:lnTo>
                    <a:lnTo>
                      <a:pt x="136" y="0"/>
                    </a:lnTo>
                    <a:lnTo>
                      <a:pt x="137" y="1"/>
                    </a:lnTo>
                    <a:lnTo>
                      <a:pt x="143" y="7"/>
                    </a:lnTo>
                    <a:lnTo>
                      <a:pt x="149" y="11"/>
                    </a:lnTo>
                    <a:lnTo>
                      <a:pt x="153" y="23"/>
                    </a:lnTo>
                    <a:lnTo>
                      <a:pt x="159" y="32"/>
                    </a:lnTo>
                    <a:lnTo>
                      <a:pt x="160" y="36"/>
                    </a:lnTo>
                    <a:lnTo>
                      <a:pt x="157" y="40"/>
                    </a:lnTo>
                    <a:lnTo>
                      <a:pt x="151" y="38"/>
                    </a:lnTo>
                    <a:lnTo>
                      <a:pt x="149" y="40"/>
                    </a:lnTo>
                    <a:lnTo>
                      <a:pt x="157" y="48"/>
                    </a:lnTo>
                    <a:lnTo>
                      <a:pt x="155" y="61"/>
                    </a:lnTo>
                    <a:lnTo>
                      <a:pt x="162" y="65"/>
                    </a:lnTo>
                    <a:lnTo>
                      <a:pt x="174" y="65"/>
                    </a:lnTo>
                    <a:lnTo>
                      <a:pt x="186" y="77"/>
                    </a:lnTo>
                    <a:lnTo>
                      <a:pt x="186" y="77"/>
                    </a:lnTo>
                    <a:lnTo>
                      <a:pt x="186" y="77"/>
                    </a:lnTo>
                    <a:lnTo>
                      <a:pt x="186" y="7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Freeform 329"/>
              <p:cNvSpPr>
                <a:spLocks/>
              </p:cNvSpPr>
              <p:nvPr/>
            </p:nvSpPr>
            <p:spPr bwMode="auto">
              <a:xfrm>
                <a:off x="4182" y="2253"/>
                <a:ext cx="110" cy="221"/>
              </a:xfrm>
              <a:custGeom>
                <a:avLst/>
                <a:gdLst>
                  <a:gd name="T0" fmla="*/ 34 w 110"/>
                  <a:gd name="T1" fmla="*/ 0 h 221"/>
                  <a:gd name="T2" fmla="*/ 17 w 110"/>
                  <a:gd name="T3" fmla="*/ 6 h 221"/>
                  <a:gd name="T4" fmla="*/ 13 w 110"/>
                  <a:gd name="T5" fmla="*/ 13 h 221"/>
                  <a:gd name="T6" fmla="*/ 5 w 110"/>
                  <a:gd name="T7" fmla="*/ 15 h 221"/>
                  <a:gd name="T8" fmla="*/ 0 w 110"/>
                  <a:gd name="T9" fmla="*/ 19 h 221"/>
                  <a:gd name="T10" fmla="*/ 0 w 110"/>
                  <a:gd name="T11" fmla="*/ 38 h 221"/>
                  <a:gd name="T12" fmla="*/ 11 w 110"/>
                  <a:gd name="T13" fmla="*/ 48 h 221"/>
                  <a:gd name="T14" fmla="*/ 15 w 110"/>
                  <a:gd name="T15" fmla="*/ 70 h 221"/>
                  <a:gd name="T16" fmla="*/ 7 w 110"/>
                  <a:gd name="T17" fmla="*/ 77 h 221"/>
                  <a:gd name="T18" fmla="*/ 19 w 110"/>
                  <a:gd name="T19" fmla="*/ 102 h 221"/>
                  <a:gd name="T20" fmla="*/ 19 w 110"/>
                  <a:gd name="T21" fmla="*/ 124 h 221"/>
                  <a:gd name="T22" fmla="*/ 19 w 110"/>
                  <a:gd name="T23" fmla="*/ 137 h 221"/>
                  <a:gd name="T24" fmla="*/ 15 w 110"/>
                  <a:gd name="T25" fmla="*/ 147 h 221"/>
                  <a:gd name="T26" fmla="*/ 11 w 110"/>
                  <a:gd name="T27" fmla="*/ 156 h 221"/>
                  <a:gd name="T28" fmla="*/ 11 w 110"/>
                  <a:gd name="T29" fmla="*/ 164 h 221"/>
                  <a:gd name="T30" fmla="*/ 9 w 110"/>
                  <a:gd name="T31" fmla="*/ 172 h 221"/>
                  <a:gd name="T32" fmla="*/ 9 w 110"/>
                  <a:gd name="T33" fmla="*/ 187 h 221"/>
                  <a:gd name="T34" fmla="*/ 17 w 110"/>
                  <a:gd name="T35" fmla="*/ 189 h 221"/>
                  <a:gd name="T36" fmla="*/ 25 w 110"/>
                  <a:gd name="T37" fmla="*/ 201 h 221"/>
                  <a:gd name="T38" fmla="*/ 34 w 110"/>
                  <a:gd name="T39" fmla="*/ 212 h 221"/>
                  <a:gd name="T40" fmla="*/ 42 w 110"/>
                  <a:gd name="T41" fmla="*/ 210 h 221"/>
                  <a:gd name="T42" fmla="*/ 48 w 110"/>
                  <a:gd name="T43" fmla="*/ 218 h 221"/>
                  <a:gd name="T44" fmla="*/ 57 w 110"/>
                  <a:gd name="T45" fmla="*/ 221 h 221"/>
                  <a:gd name="T46" fmla="*/ 70 w 110"/>
                  <a:gd name="T47" fmla="*/ 220 h 221"/>
                  <a:gd name="T48" fmla="*/ 63 w 110"/>
                  <a:gd name="T49" fmla="*/ 216 h 221"/>
                  <a:gd name="T50" fmla="*/ 53 w 110"/>
                  <a:gd name="T51" fmla="*/ 207 h 221"/>
                  <a:gd name="T52" fmla="*/ 45 w 110"/>
                  <a:gd name="T53" fmla="*/ 203 h 221"/>
                  <a:gd name="T54" fmla="*/ 36 w 110"/>
                  <a:gd name="T55" fmla="*/ 191 h 221"/>
                  <a:gd name="T56" fmla="*/ 30 w 110"/>
                  <a:gd name="T57" fmla="*/ 176 h 221"/>
                  <a:gd name="T58" fmla="*/ 25 w 110"/>
                  <a:gd name="T59" fmla="*/ 172 h 221"/>
                  <a:gd name="T60" fmla="*/ 21 w 110"/>
                  <a:gd name="T61" fmla="*/ 160 h 221"/>
                  <a:gd name="T62" fmla="*/ 25 w 110"/>
                  <a:gd name="T63" fmla="*/ 141 h 221"/>
                  <a:gd name="T64" fmla="*/ 32 w 110"/>
                  <a:gd name="T65" fmla="*/ 129 h 221"/>
                  <a:gd name="T66" fmla="*/ 34 w 110"/>
                  <a:gd name="T67" fmla="*/ 114 h 221"/>
                  <a:gd name="T68" fmla="*/ 40 w 110"/>
                  <a:gd name="T69" fmla="*/ 108 h 221"/>
                  <a:gd name="T70" fmla="*/ 48 w 110"/>
                  <a:gd name="T71" fmla="*/ 110 h 221"/>
                  <a:gd name="T72" fmla="*/ 51 w 110"/>
                  <a:gd name="T73" fmla="*/ 120 h 221"/>
                  <a:gd name="T74" fmla="*/ 63 w 110"/>
                  <a:gd name="T75" fmla="*/ 124 h 221"/>
                  <a:gd name="T76" fmla="*/ 68 w 110"/>
                  <a:gd name="T77" fmla="*/ 129 h 221"/>
                  <a:gd name="T78" fmla="*/ 72 w 110"/>
                  <a:gd name="T79" fmla="*/ 116 h 221"/>
                  <a:gd name="T80" fmla="*/ 67 w 110"/>
                  <a:gd name="T81" fmla="*/ 112 h 221"/>
                  <a:gd name="T82" fmla="*/ 67 w 110"/>
                  <a:gd name="T83" fmla="*/ 104 h 221"/>
                  <a:gd name="T84" fmla="*/ 72 w 110"/>
                  <a:gd name="T85" fmla="*/ 98 h 221"/>
                  <a:gd name="T86" fmla="*/ 74 w 110"/>
                  <a:gd name="T87" fmla="*/ 91 h 221"/>
                  <a:gd name="T88" fmla="*/ 84 w 110"/>
                  <a:gd name="T89" fmla="*/ 89 h 221"/>
                  <a:gd name="T90" fmla="*/ 104 w 110"/>
                  <a:gd name="T91" fmla="*/ 95 h 221"/>
                  <a:gd name="T92" fmla="*/ 110 w 110"/>
                  <a:gd name="T93" fmla="*/ 75 h 221"/>
                  <a:gd name="T94" fmla="*/ 109 w 110"/>
                  <a:gd name="T95" fmla="*/ 68 h 221"/>
                  <a:gd name="T96" fmla="*/ 95 w 110"/>
                  <a:gd name="T97" fmla="*/ 50 h 221"/>
                  <a:gd name="T98" fmla="*/ 91 w 110"/>
                  <a:gd name="T99" fmla="*/ 33 h 221"/>
                  <a:gd name="T100" fmla="*/ 84 w 110"/>
                  <a:gd name="T101" fmla="*/ 31 h 221"/>
                  <a:gd name="T102" fmla="*/ 76 w 110"/>
                  <a:gd name="T103" fmla="*/ 38 h 221"/>
                  <a:gd name="T104" fmla="*/ 70 w 110"/>
                  <a:gd name="T105" fmla="*/ 38 h 221"/>
                  <a:gd name="T106" fmla="*/ 65 w 110"/>
                  <a:gd name="T107" fmla="*/ 33 h 221"/>
                  <a:gd name="T108" fmla="*/ 57 w 110"/>
                  <a:gd name="T109" fmla="*/ 33 h 221"/>
                  <a:gd name="T110" fmla="*/ 48 w 110"/>
                  <a:gd name="T111" fmla="*/ 44 h 221"/>
                  <a:gd name="T112" fmla="*/ 42 w 110"/>
                  <a:gd name="T113" fmla="*/ 38 h 221"/>
                  <a:gd name="T114" fmla="*/ 44 w 110"/>
                  <a:gd name="T115" fmla="*/ 33 h 221"/>
                  <a:gd name="T116" fmla="*/ 48 w 110"/>
                  <a:gd name="T117" fmla="*/ 15 h 221"/>
                  <a:gd name="T118" fmla="*/ 38 w 110"/>
                  <a:gd name="T119" fmla="*/ 11 h 221"/>
                  <a:gd name="T120" fmla="*/ 34 w 110"/>
                  <a:gd name="T121" fmla="*/ 0 h 221"/>
                  <a:gd name="T122" fmla="*/ 34 w 110"/>
                  <a:gd name="T123" fmla="*/ 0 h 221"/>
                  <a:gd name="T124" fmla="*/ 34 w 110"/>
                  <a:gd name="T125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0" h="221">
                    <a:moveTo>
                      <a:pt x="34" y="0"/>
                    </a:moveTo>
                    <a:lnTo>
                      <a:pt x="17" y="6"/>
                    </a:lnTo>
                    <a:lnTo>
                      <a:pt x="13" y="13"/>
                    </a:lnTo>
                    <a:lnTo>
                      <a:pt x="5" y="15"/>
                    </a:lnTo>
                    <a:lnTo>
                      <a:pt x="0" y="19"/>
                    </a:lnTo>
                    <a:lnTo>
                      <a:pt x="0" y="38"/>
                    </a:lnTo>
                    <a:lnTo>
                      <a:pt x="11" y="48"/>
                    </a:lnTo>
                    <a:lnTo>
                      <a:pt x="15" y="70"/>
                    </a:lnTo>
                    <a:lnTo>
                      <a:pt x="7" y="77"/>
                    </a:lnTo>
                    <a:lnTo>
                      <a:pt x="19" y="102"/>
                    </a:lnTo>
                    <a:lnTo>
                      <a:pt x="19" y="124"/>
                    </a:lnTo>
                    <a:lnTo>
                      <a:pt x="19" y="137"/>
                    </a:lnTo>
                    <a:lnTo>
                      <a:pt x="15" y="147"/>
                    </a:lnTo>
                    <a:lnTo>
                      <a:pt x="11" y="156"/>
                    </a:lnTo>
                    <a:lnTo>
                      <a:pt x="11" y="164"/>
                    </a:lnTo>
                    <a:lnTo>
                      <a:pt x="9" y="172"/>
                    </a:lnTo>
                    <a:lnTo>
                      <a:pt x="9" y="187"/>
                    </a:lnTo>
                    <a:lnTo>
                      <a:pt x="17" y="189"/>
                    </a:lnTo>
                    <a:lnTo>
                      <a:pt x="25" y="201"/>
                    </a:lnTo>
                    <a:lnTo>
                      <a:pt x="34" y="212"/>
                    </a:lnTo>
                    <a:lnTo>
                      <a:pt x="42" y="210"/>
                    </a:lnTo>
                    <a:lnTo>
                      <a:pt x="48" y="218"/>
                    </a:lnTo>
                    <a:lnTo>
                      <a:pt x="57" y="221"/>
                    </a:lnTo>
                    <a:lnTo>
                      <a:pt x="70" y="220"/>
                    </a:lnTo>
                    <a:lnTo>
                      <a:pt x="63" y="216"/>
                    </a:lnTo>
                    <a:lnTo>
                      <a:pt x="53" y="207"/>
                    </a:lnTo>
                    <a:lnTo>
                      <a:pt x="45" y="203"/>
                    </a:lnTo>
                    <a:lnTo>
                      <a:pt x="36" y="191"/>
                    </a:lnTo>
                    <a:lnTo>
                      <a:pt x="30" y="176"/>
                    </a:lnTo>
                    <a:lnTo>
                      <a:pt x="25" y="172"/>
                    </a:lnTo>
                    <a:lnTo>
                      <a:pt x="21" y="160"/>
                    </a:lnTo>
                    <a:lnTo>
                      <a:pt x="25" y="141"/>
                    </a:lnTo>
                    <a:lnTo>
                      <a:pt x="32" y="129"/>
                    </a:lnTo>
                    <a:lnTo>
                      <a:pt x="34" y="114"/>
                    </a:lnTo>
                    <a:lnTo>
                      <a:pt x="40" y="108"/>
                    </a:lnTo>
                    <a:lnTo>
                      <a:pt x="48" y="110"/>
                    </a:lnTo>
                    <a:lnTo>
                      <a:pt x="51" y="120"/>
                    </a:lnTo>
                    <a:lnTo>
                      <a:pt x="63" y="124"/>
                    </a:lnTo>
                    <a:lnTo>
                      <a:pt x="68" y="129"/>
                    </a:lnTo>
                    <a:lnTo>
                      <a:pt x="72" y="116"/>
                    </a:lnTo>
                    <a:lnTo>
                      <a:pt x="67" y="112"/>
                    </a:lnTo>
                    <a:lnTo>
                      <a:pt x="67" y="104"/>
                    </a:lnTo>
                    <a:lnTo>
                      <a:pt x="72" y="98"/>
                    </a:lnTo>
                    <a:lnTo>
                      <a:pt x="74" y="91"/>
                    </a:lnTo>
                    <a:lnTo>
                      <a:pt x="84" y="89"/>
                    </a:lnTo>
                    <a:lnTo>
                      <a:pt x="104" y="95"/>
                    </a:lnTo>
                    <a:lnTo>
                      <a:pt x="110" y="75"/>
                    </a:lnTo>
                    <a:lnTo>
                      <a:pt x="109" y="68"/>
                    </a:lnTo>
                    <a:lnTo>
                      <a:pt x="95" y="50"/>
                    </a:lnTo>
                    <a:lnTo>
                      <a:pt x="91" y="33"/>
                    </a:lnTo>
                    <a:lnTo>
                      <a:pt x="84" y="31"/>
                    </a:lnTo>
                    <a:lnTo>
                      <a:pt x="76" y="38"/>
                    </a:lnTo>
                    <a:lnTo>
                      <a:pt x="70" y="38"/>
                    </a:lnTo>
                    <a:lnTo>
                      <a:pt x="65" y="33"/>
                    </a:lnTo>
                    <a:lnTo>
                      <a:pt x="57" y="33"/>
                    </a:lnTo>
                    <a:lnTo>
                      <a:pt x="48" y="44"/>
                    </a:lnTo>
                    <a:lnTo>
                      <a:pt x="42" y="38"/>
                    </a:lnTo>
                    <a:lnTo>
                      <a:pt x="44" y="33"/>
                    </a:lnTo>
                    <a:lnTo>
                      <a:pt x="48" y="15"/>
                    </a:lnTo>
                    <a:lnTo>
                      <a:pt x="38" y="11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Freeform 330"/>
              <p:cNvSpPr>
                <a:spLocks/>
              </p:cNvSpPr>
              <p:nvPr/>
            </p:nvSpPr>
            <p:spPr bwMode="auto">
              <a:xfrm>
                <a:off x="3921" y="2418"/>
                <a:ext cx="31" cy="51"/>
              </a:xfrm>
              <a:custGeom>
                <a:avLst/>
                <a:gdLst>
                  <a:gd name="T0" fmla="*/ 16 w 31"/>
                  <a:gd name="T1" fmla="*/ 4 h 51"/>
                  <a:gd name="T2" fmla="*/ 12 w 31"/>
                  <a:gd name="T3" fmla="*/ 0 h 51"/>
                  <a:gd name="T4" fmla="*/ 6 w 31"/>
                  <a:gd name="T5" fmla="*/ 0 h 51"/>
                  <a:gd name="T6" fmla="*/ 2 w 31"/>
                  <a:gd name="T7" fmla="*/ 6 h 51"/>
                  <a:gd name="T8" fmla="*/ 2 w 31"/>
                  <a:gd name="T9" fmla="*/ 12 h 51"/>
                  <a:gd name="T10" fmla="*/ 0 w 31"/>
                  <a:gd name="T11" fmla="*/ 19 h 51"/>
                  <a:gd name="T12" fmla="*/ 4 w 31"/>
                  <a:gd name="T13" fmla="*/ 45 h 51"/>
                  <a:gd name="T14" fmla="*/ 10 w 31"/>
                  <a:gd name="T15" fmla="*/ 51 h 51"/>
                  <a:gd name="T16" fmla="*/ 17 w 31"/>
                  <a:gd name="T17" fmla="*/ 51 h 51"/>
                  <a:gd name="T18" fmla="*/ 31 w 31"/>
                  <a:gd name="T19" fmla="*/ 39 h 51"/>
                  <a:gd name="T20" fmla="*/ 31 w 31"/>
                  <a:gd name="T21" fmla="*/ 33 h 51"/>
                  <a:gd name="T22" fmla="*/ 29 w 31"/>
                  <a:gd name="T23" fmla="*/ 29 h 51"/>
                  <a:gd name="T24" fmla="*/ 27 w 31"/>
                  <a:gd name="T25" fmla="*/ 19 h 51"/>
                  <a:gd name="T26" fmla="*/ 16 w 31"/>
                  <a:gd name="T27" fmla="*/ 12 h 51"/>
                  <a:gd name="T28" fmla="*/ 16 w 31"/>
                  <a:gd name="T29" fmla="*/ 4 h 51"/>
                  <a:gd name="T30" fmla="*/ 16 w 31"/>
                  <a:gd name="T31" fmla="*/ 4 h 51"/>
                  <a:gd name="T32" fmla="*/ 16 w 31"/>
                  <a:gd name="T33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" h="51">
                    <a:moveTo>
                      <a:pt x="16" y="4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2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4" y="45"/>
                    </a:lnTo>
                    <a:lnTo>
                      <a:pt x="10" y="51"/>
                    </a:lnTo>
                    <a:lnTo>
                      <a:pt x="17" y="51"/>
                    </a:lnTo>
                    <a:lnTo>
                      <a:pt x="31" y="39"/>
                    </a:lnTo>
                    <a:lnTo>
                      <a:pt x="31" y="33"/>
                    </a:lnTo>
                    <a:lnTo>
                      <a:pt x="29" y="29"/>
                    </a:lnTo>
                    <a:lnTo>
                      <a:pt x="27" y="19"/>
                    </a:lnTo>
                    <a:lnTo>
                      <a:pt x="16" y="1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Freeform 331"/>
              <p:cNvSpPr>
                <a:spLocks/>
              </p:cNvSpPr>
              <p:nvPr/>
            </p:nvSpPr>
            <p:spPr bwMode="auto">
              <a:xfrm>
                <a:off x="4535" y="2386"/>
                <a:ext cx="11" cy="15"/>
              </a:xfrm>
              <a:custGeom>
                <a:avLst/>
                <a:gdLst>
                  <a:gd name="T0" fmla="*/ 0 w 11"/>
                  <a:gd name="T1" fmla="*/ 0 h 15"/>
                  <a:gd name="T2" fmla="*/ 0 w 11"/>
                  <a:gd name="T3" fmla="*/ 15 h 15"/>
                  <a:gd name="T4" fmla="*/ 9 w 11"/>
                  <a:gd name="T5" fmla="*/ 10 h 15"/>
                  <a:gd name="T6" fmla="*/ 11 w 11"/>
                  <a:gd name="T7" fmla="*/ 2 h 15"/>
                  <a:gd name="T8" fmla="*/ 6 w 11"/>
                  <a:gd name="T9" fmla="*/ 0 h 15"/>
                  <a:gd name="T10" fmla="*/ 0 w 11"/>
                  <a:gd name="T11" fmla="*/ 0 h 15"/>
                  <a:gd name="T12" fmla="*/ 0 w 11"/>
                  <a:gd name="T13" fmla="*/ 0 h 15"/>
                  <a:gd name="T14" fmla="*/ 0 w 11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5">
                    <a:moveTo>
                      <a:pt x="0" y="0"/>
                    </a:moveTo>
                    <a:lnTo>
                      <a:pt x="0" y="15"/>
                    </a:lnTo>
                    <a:lnTo>
                      <a:pt x="9" y="10"/>
                    </a:lnTo>
                    <a:lnTo>
                      <a:pt x="11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38" name="Freeform 332"/>
              <p:cNvSpPr>
                <a:spLocks/>
              </p:cNvSpPr>
              <p:nvPr/>
            </p:nvSpPr>
            <p:spPr bwMode="auto">
              <a:xfrm>
                <a:off x="4537" y="2395"/>
                <a:ext cx="19" cy="23"/>
              </a:xfrm>
              <a:custGeom>
                <a:avLst/>
                <a:gdLst>
                  <a:gd name="T0" fmla="*/ 19 w 19"/>
                  <a:gd name="T1" fmla="*/ 2 h 23"/>
                  <a:gd name="T2" fmla="*/ 17 w 19"/>
                  <a:gd name="T3" fmla="*/ 14 h 23"/>
                  <a:gd name="T4" fmla="*/ 13 w 19"/>
                  <a:gd name="T5" fmla="*/ 21 h 23"/>
                  <a:gd name="T6" fmla="*/ 8 w 19"/>
                  <a:gd name="T7" fmla="*/ 23 h 23"/>
                  <a:gd name="T8" fmla="*/ 0 w 19"/>
                  <a:gd name="T9" fmla="*/ 19 h 23"/>
                  <a:gd name="T10" fmla="*/ 2 w 19"/>
                  <a:gd name="T11" fmla="*/ 14 h 23"/>
                  <a:gd name="T12" fmla="*/ 12 w 19"/>
                  <a:gd name="T13" fmla="*/ 12 h 23"/>
                  <a:gd name="T14" fmla="*/ 10 w 19"/>
                  <a:gd name="T15" fmla="*/ 8 h 23"/>
                  <a:gd name="T16" fmla="*/ 12 w 19"/>
                  <a:gd name="T17" fmla="*/ 0 h 23"/>
                  <a:gd name="T18" fmla="*/ 19 w 19"/>
                  <a:gd name="T19" fmla="*/ 2 h 23"/>
                  <a:gd name="T20" fmla="*/ 19 w 19"/>
                  <a:gd name="T21" fmla="*/ 2 h 23"/>
                  <a:gd name="T22" fmla="*/ 19 w 19"/>
                  <a:gd name="T23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23">
                    <a:moveTo>
                      <a:pt x="19" y="2"/>
                    </a:moveTo>
                    <a:lnTo>
                      <a:pt x="17" y="14"/>
                    </a:lnTo>
                    <a:lnTo>
                      <a:pt x="13" y="21"/>
                    </a:lnTo>
                    <a:lnTo>
                      <a:pt x="8" y="23"/>
                    </a:lnTo>
                    <a:lnTo>
                      <a:pt x="0" y="19"/>
                    </a:lnTo>
                    <a:lnTo>
                      <a:pt x="2" y="14"/>
                    </a:lnTo>
                    <a:lnTo>
                      <a:pt x="12" y="12"/>
                    </a:lnTo>
                    <a:lnTo>
                      <a:pt x="10" y="8"/>
                    </a:lnTo>
                    <a:lnTo>
                      <a:pt x="12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9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Freeform 333"/>
              <p:cNvSpPr>
                <a:spLocks/>
              </p:cNvSpPr>
              <p:nvPr/>
            </p:nvSpPr>
            <p:spPr bwMode="auto">
              <a:xfrm>
                <a:off x="4556" y="2393"/>
                <a:ext cx="6" cy="20"/>
              </a:xfrm>
              <a:custGeom>
                <a:avLst/>
                <a:gdLst>
                  <a:gd name="T0" fmla="*/ 4 w 6"/>
                  <a:gd name="T1" fmla="*/ 0 h 20"/>
                  <a:gd name="T2" fmla="*/ 0 w 6"/>
                  <a:gd name="T3" fmla="*/ 20 h 20"/>
                  <a:gd name="T4" fmla="*/ 4 w 6"/>
                  <a:gd name="T5" fmla="*/ 20 h 20"/>
                  <a:gd name="T6" fmla="*/ 6 w 6"/>
                  <a:gd name="T7" fmla="*/ 14 h 20"/>
                  <a:gd name="T8" fmla="*/ 4 w 6"/>
                  <a:gd name="T9" fmla="*/ 0 h 20"/>
                  <a:gd name="T10" fmla="*/ 4 w 6"/>
                  <a:gd name="T11" fmla="*/ 0 h 20"/>
                  <a:gd name="T12" fmla="*/ 4 w 6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0">
                    <a:moveTo>
                      <a:pt x="4" y="0"/>
                    </a:moveTo>
                    <a:lnTo>
                      <a:pt x="0" y="20"/>
                    </a:lnTo>
                    <a:lnTo>
                      <a:pt x="4" y="20"/>
                    </a:lnTo>
                    <a:lnTo>
                      <a:pt x="6" y="1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40" name="Freeform 334"/>
              <p:cNvSpPr>
                <a:spLocks/>
              </p:cNvSpPr>
              <p:nvPr/>
            </p:nvSpPr>
            <p:spPr bwMode="auto">
              <a:xfrm>
                <a:off x="4564" y="2392"/>
                <a:ext cx="16" cy="13"/>
              </a:xfrm>
              <a:custGeom>
                <a:avLst/>
                <a:gdLst>
                  <a:gd name="T0" fmla="*/ 0 w 16"/>
                  <a:gd name="T1" fmla="*/ 0 h 13"/>
                  <a:gd name="T2" fmla="*/ 8 w 16"/>
                  <a:gd name="T3" fmla="*/ 0 h 13"/>
                  <a:gd name="T4" fmla="*/ 14 w 16"/>
                  <a:gd name="T5" fmla="*/ 6 h 13"/>
                  <a:gd name="T6" fmla="*/ 16 w 16"/>
                  <a:gd name="T7" fmla="*/ 11 h 13"/>
                  <a:gd name="T8" fmla="*/ 8 w 16"/>
                  <a:gd name="T9" fmla="*/ 13 h 13"/>
                  <a:gd name="T10" fmla="*/ 8 w 16"/>
                  <a:gd name="T11" fmla="*/ 6 h 13"/>
                  <a:gd name="T12" fmla="*/ 0 w 16"/>
                  <a:gd name="T13" fmla="*/ 0 h 13"/>
                  <a:gd name="T14" fmla="*/ 0 w 16"/>
                  <a:gd name="T15" fmla="*/ 0 h 13"/>
                  <a:gd name="T16" fmla="*/ 0 w 16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3">
                    <a:moveTo>
                      <a:pt x="0" y="0"/>
                    </a:moveTo>
                    <a:lnTo>
                      <a:pt x="8" y="0"/>
                    </a:lnTo>
                    <a:lnTo>
                      <a:pt x="14" y="6"/>
                    </a:lnTo>
                    <a:lnTo>
                      <a:pt x="16" y="11"/>
                    </a:lnTo>
                    <a:lnTo>
                      <a:pt x="8" y="13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41" name="Freeform 335"/>
              <p:cNvSpPr>
                <a:spLocks/>
              </p:cNvSpPr>
              <p:nvPr/>
            </p:nvSpPr>
            <p:spPr bwMode="auto">
              <a:xfrm>
                <a:off x="4562" y="2407"/>
                <a:ext cx="12" cy="8"/>
              </a:xfrm>
              <a:custGeom>
                <a:avLst/>
                <a:gdLst>
                  <a:gd name="T0" fmla="*/ 0 w 12"/>
                  <a:gd name="T1" fmla="*/ 6 h 8"/>
                  <a:gd name="T2" fmla="*/ 6 w 12"/>
                  <a:gd name="T3" fmla="*/ 0 h 8"/>
                  <a:gd name="T4" fmla="*/ 8 w 12"/>
                  <a:gd name="T5" fmla="*/ 0 h 8"/>
                  <a:gd name="T6" fmla="*/ 12 w 12"/>
                  <a:gd name="T7" fmla="*/ 0 h 8"/>
                  <a:gd name="T8" fmla="*/ 6 w 12"/>
                  <a:gd name="T9" fmla="*/ 8 h 8"/>
                  <a:gd name="T10" fmla="*/ 0 w 12"/>
                  <a:gd name="T11" fmla="*/ 6 h 8"/>
                  <a:gd name="T12" fmla="*/ 0 w 12"/>
                  <a:gd name="T13" fmla="*/ 6 h 8"/>
                  <a:gd name="T14" fmla="*/ 0 w 12"/>
                  <a:gd name="T1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8">
                    <a:moveTo>
                      <a:pt x="0" y="6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6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Freeform 336"/>
              <p:cNvSpPr>
                <a:spLocks/>
              </p:cNvSpPr>
              <p:nvPr/>
            </p:nvSpPr>
            <p:spPr bwMode="auto">
              <a:xfrm>
                <a:off x="4533" y="2415"/>
                <a:ext cx="66" cy="57"/>
              </a:xfrm>
              <a:custGeom>
                <a:avLst/>
                <a:gdLst>
                  <a:gd name="T0" fmla="*/ 27 w 66"/>
                  <a:gd name="T1" fmla="*/ 29 h 57"/>
                  <a:gd name="T2" fmla="*/ 33 w 66"/>
                  <a:gd name="T3" fmla="*/ 32 h 57"/>
                  <a:gd name="T4" fmla="*/ 29 w 66"/>
                  <a:gd name="T5" fmla="*/ 40 h 57"/>
                  <a:gd name="T6" fmla="*/ 29 w 66"/>
                  <a:gd name="T7" fmla="*/ 44 h 57"/>
                  <a:gd name="T8" fmla="*/ 41 w 66"/>
                  <a:gd name="T9" fmla="*/ 53 h 57"/>
                  <a:gd name="T10" fmla="*/ 45 w 66"/>
                  <a:gd name="T11" fmla="*/ 51 h 57"/>
                  <a:gd name="T12" fmla="*/ 47 w 66"/>
                  <a:gd name="T13" fmla="*/ 48 h 57"/>
                  <a:gd name="T14" fmla="*/ 47 w 66"/>
                  <a:gd name="T15" fmla="*/ 54 h 57"/>
                  <a:gd name="T16" fmla="*/ 51 w 66"/>
                  <a:gd name="T17" fmla="*/ 57 h 57"/>
                  <a:gd name="T18" fmla="*/ 53 w 66"/>
                  <a:gd name="T19" fmla="*/ 54 h 57"/>
                  <a:gd name="T20" fmla="*/ 53 w 66"/>
                  <a:gd name="T21" fmla="*/ 46 h 57"/>
                  <a:gd name="T22" fmla="*/ 49 w 66"/>
                  <a:gd name="T23" fmla="*/ 42 h 57"/>
                  <a:gd name="T24" fmla="*/ 49 w 66"/>
                  <a:gd name="T25" fmla="*/ 38 h 57"/>
                  <a:gd name="T26" fmla="*/ 53 w 66"/>
                  <a:gd name="T27" fmla="*/ 36 h 57"/>
                  <a:gd name="T28" fmla="*/ 60 w 66"/>
                  <a:gd name="T29" fmla="*/ 40 h 57"/>
                  <a:gd name="T30" fmla="*/ 64 w 66"/>
                  <a:gd name="T31" fmla="*/ 36 h 57"/>
                  <a:gd name="T32" fmla="*/ 66 w 66"/>
                  <a:gd name="T33" fmla="*/ 27 h 57"/>
                  <a:gd name="T34" fmla="*/ 60 w 66"/>
                  <a:gd name="T35" fmla="*/ 21 h 57"/>
                  <a:gd name="T36" fmla="*/ 62 w 66"/>
                  <a:gd name="T37" fmla="*/ 15 h 57"/>
                  <a:gd name="T38" fmla="*/ 58 w 66"/>
                  <a:gd name="T39" fmla="*/ 6 h 57"/>
                  <a:gd name="T40" fmla="*/ 49 w 66"/>
                  <a:gd name="T41" fmla="*/ 0 h 57"/>
                  <a:gd name="T42" fmla="*/ 53 w 66"/>
                  <a:gd name="T43" fmla="*/ 6 h 57"/>
                  <a:gd name="T44" fmla="*/ 49 w 66"/>
                  <a:gd name="T45" fmla="*/ 10 h 57"/>
                  <a:gd name="T46" fmla="*/ 47 w 66"/>
                  <a:gd name="T47" fmla="*/ 8 h 57"/>
                  <a:gd name="T48" fmla="*/ 43 w 66"/>
                  <a:gd name="T49" fmla="*/ 8 h 57"/>
                  <a:gd name="T50" fmla="*/ 41 w 66"/>
                  <a:gd name="T51" fmla="*/ 13 h 57"/>
                  <a:gd name="T52" fmla="*/ 35 w 66"/>
                  <a:gd name="T53" fmla="*/ 15 h 57"/>
                  <a:gd name="T54" fmla="*/ 35 w 66"/>
                  <a:gd name="T55" fmla="*/ 21 h 57"/>
                  <a:gd name="T56" fmla="*/ 29 w 66"/>
                  <a:gd name="T57" fmla="*/ 23 h 57"/>
                  <a:gd name="T58" fmla="*/ 27 w 66"/>
                  <a:gd name="T59" fmla="*/ 17 h 57"/>
                  <a:gd name="T60" fmla="*/ 20 w 66"/>
                  <a:gd name="T61" fmla="*/ 12 h 57"/>
                  <a:gd name="T62" fmla="*/ 8 w 66"/>
                  <a:gd name="T63" fmla="*/ 23 h 57"/>
                  <a:gd name="T64" fmla="*/ 4 w 66"/>
                  <a:gd name="T65" fmla="*/ 25 h 57"/>
                  <a:gd name="T66" fmla="*/ 0 w 66"/>
                  <a:gd name="T67" fmla="*/ 30 h 57"/>
                  <a:gd name="T68" fmla="*/ 0 w 66"/>
                  <a:gd name="T69" fmla="*/ 36 h 57"/>
                  <a:gd name="T70" fmla="*/ 4 w 66"/>
                  <a:gd name="T71" fmla="*/ 34 h 57"/>
                  <a:gd name="T72" fmla="*/ 6 w 66"/>
                  <a:gd name="T73" fmla="*/ 32 h 57"/>
                  <a:gd name="T74" fmla="*/ 6 w 66"/>
                  <a:gd name="T75" fmla="*/ 29 h 57"/>
                  <a:gd name="T76" fmla="*/ 12 w 66"/>
                  <a:gd name="T77" fmla="*/ 27 h 57"/>
                  <a:gd name="T78" fmla="*/ 16 w 66"/>
                  <a:gd name="T79" fmla="*/ 30 h 57"/>
                  <a:gd name="T80" fmla="*/ 20 w 66"/>
                  <a:gd name="T81" fmla="*/ 29 h 57"/>
                  <a:gd name="T82" fmla="*/ 23 w 66"/>
                  <a:gd name="T83" fmla="*/ 29 h 57"/>
                  <a:gd name="T84" fmla="*/ 27 w 66"/>
                  <a:gd name="T85" fmla="*/ 29 h 57"/>
                  <a:gd name="T86" fmla="*/ 27 w 66"/>
                  <a:gd name="T87" fmla="*/ 29 h 57"/>
                  <a:gd name="T88" fmla="*/ 27 w 66"/>
                  <a:gd name="T89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6" h="57">
                    <a:moveTo>
                      <a:pt x="27" y="29"/>
                    </a:moveTo>
                    <a:lnTo>
                      <a:pt x="33" y="32"/>
                    </a:lnTo>
                    <a:lnTo>
                      <a:pt x="29" y="40"/>
                    </a:lnTo>
                    <a:lnTo>
                      <a:pt x="29" y="44"/>
                    </a:lnTo>
                    <a:lnTo>
                      <a:pt x="41" y="53"/>
                    </a:lnTo>
                    <a:lnTo>
                      <a:pt x="45" y="51"/>
                    </a:lnTo>
                    <a:lnTo>
                      <a:pt x="47" y="48"/>
                    </a:lnTo>
                    <a:lnTo>
                      <a:pt x="47" y="54"/>
                    </a:lnTo>
                    <a:lnTo>
                      <a:pt x="51" y="57"/>
                    </a:lnTo>
                    <a:lnTo>
                      <a:pt x="53" y="54"/>
                    </a:lnTo>
                    <a:lnTo>
                      <a:pt x="53" y="46"/>
                    </a:lnTo>
                    <a:lnTo>
                      <a:pt x="49" y="42"/>
                    </a:lnTo>
                    <a:lnTo>
                      <a:pt x="49" y="38"/>
                    </a:lnTo>
                    <a:lnTo>
                      <a:pt x="53" y="36"/>
                    </a:lnTo>
                    <a:lnTo>
                      <a:pt x="60" y="40"/>
                    </a:lnTo>
                    <a:lnTo>
                      <a:pt x="64" y="36"/>
                    </a:lnTo>
                    <a:lnTo>
                      <a:pt x="66" y="27"/>
                    </a:lnTo>
                    <a:lnTo>
                      <a:pt x="60" y="21"/>
                    </a:lnTo>
                    <a:lnTo>
                      <a:pt x="62" y="15"/>
                    </a:lnTo>
                    <a:lnTo>
                      <a:pt x="58" y="6"/>
                    </a:lnTo>
                    <a:lnTo>
                      <a:pt x="49" y="0"/>
                    </a:lnTo>
                    <a:lnTo>
                      <a:pt x="53" y="6"/>
                    </a:lnTo>
                    <a:lnTo>
                      <a:pt x="49" y="10"/>
                    </a:lnTo>
                    <a:lnTo>
                      <a:pt x="47" y="8"/>
                    </a:lnTo>
                    <a:lnTo>
                      <a:pt x="43" y="8"/>
                    </a:lnTo>
                    <a:lnTo>
                      <a:pt x="41" y="13"/>
                    </a:lnTo>
                    <a:lnTo>
                      <a:pt x="35" y="15"/>
                    </a:lnTo>
                    <a:lnTo>
                      <a:pt x="35" y="21"/>
                    </a:lnTo>
                    <a:lnTo>
                      <a:pt x="29" y="23"/>
                    </a:lnTo>
                    <a:lnTo>
                      <a:pt x="27" y="17"/>
                    </a:lnTo>
                    <a:lnTo>
                      <a:pt x="20" y="12"/>
                    </a:lnTo>
                    <a:lnTo>
                      <a:pt x="8" y="23"/>
                    </a:lnTo>
                    <a:lnTo>
                      <a:pt x="4" y="25"/>
                    </a:lnTo>
                    <a:lnTo>
                      <a:pt x="0" y="30"/>
                    </a:lnTo>
                    <a:lnTo>
                      <a:pt x="0" y="36"/>
                    </a:lnTo>
                    <a:lnTo>
                      <a:pt x="4" y="34"/>
                    </a:lnTo>
                    <a:lnTo>
                      <a:pt x="6" y="32"/>
                    </a:lnTo>
                    <a:lnTo>
                      <a:pt x="6" y="29"/>
                    </a:lnTo>
                    <a:lnTo>
                      <a:pt x="12" y="27"/>
                    </a:lnTo>
                    <a:lnTo>
                      <a:pt x="16" y="30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7" y="29"/>
                    </a:lnTo>
                    <a:lnTo>
                      <a:pt x="27" y="29"/>
                    </a:lnTo>
                    <a:lnTo>
                      <a:pt x="27" y="29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43" name="Freeform 337"/>
              <p:cNvSpPr>
                <a:spLocks/>
              </p:cNvSpPr>
              <p:nvPr/>
            </p:nvSpPr>
            <p:spPr bwMode="auto">
              <a:xfrm>
                <a:off x="4581" y="2401"/>
                <a:ext cx="8" cy="8"/>
              </a:xfrm>
              <a:custGeom>
                <a:avLst/>
                <a:gdLst>
                  <a:gd name="T0" fmla="*/ 6 w 8"/>
                  <a:gd name="T1" fmla="*/ 6 h 8"/>
                  <a:gd name="T2" fmla="*/ 4 w 8"/>
                  <a:gd name="T3" fmla="*/ 8 h 8"/>
                  <a:gd name="T4" fmla="*/ 0 w 8"/>
                  <a:gd name="T5" fmla="*/ 6 h 8"/>
                  <a:gd name="T6" fmla="*/ 0 w 8"/>
                  <a:gd name="T7" fmla="*/ 0 h 8"/>
                  <a:gd name="T8" fmla="*/ 8 w 8"/>
                  <a:gd name="T9" fmla="*/ 0 h 8"/>
                  <a:gd name="T10" fmla="*/ 6 w 8"/>
                  <a:gd name="T11" fmla="*/ 6 h 8"/>
                  <a:gd name="T12" fmla="*/ 6 w 8"/>
                  <a:gd name="T13" fmla="*/ 6 h 8"/>
                  <a:gd name="T14" fmla="*/ 6 w 8"/>
                  <a:gd name="T1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6" y="6"/>
                    </a:moveTo>
                    <a:lnTo>
                      <a:pt x="4" y="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44" name="Freeform 338"/>
              <p:cNvSpPr>
                <a:spLocks/>
              </p:cNvSpPr>
              <p:nvPr/>
            </p:nvSpPr>
            <p:spPr bwMode="auto">
              <a:xfrm>
                <a:off x="4804" y="2587"/>
                <a:ext cx="144" cy="115"/>
              </a:xfrm>
              <a:custGeom>
                <a:avLst/>
                <a:gdLst>
                  <a:gd name="T0" fmla="*/ 4 w 144"/>
                  <a:gd name="T1" fmla="*/ 0 h 115"/>
                  <a:gd name="T2" fmla="*/ 17 w 144"/>
                  <a:gd name="T3" fmla="*/ 6 h 115"/>
                  <a:gd name="T4" fmla="*/ 40 w 144"/>
                  <a:gd name="T5" fmla="*/ 13 h 115"/>
                  <a:gd name="T6" fmla="*/ 48 w 144"/>
                  <a:gd name="T7" fmla="*/ 15 h 115"/>
                  <a:gd name="T8" fmla="*/ 61 w 144"/>
                  <a:gd name="T9" fmla="*/ 25 h 115"/>
                  <a:gd name="T10" fmla="*/ 71 w 144"/>
                  <a:gd name="T11" fmla="*/ 30 h 115"/>
                  <a:gd name="T12" fmla="*/ 73 w 144"/>
                  <a:gd name="T13" fmla="*/ 42 h 115"/>
                  <a:gd name="T14" fmla="*/ 96 w 144"/>
                  <a:gd name="T15" fmla="*/ 52 h 115"/>
                  <a:gd name="T16" fmla="*/ 99 w 144"/>
                  <a:gd name="T17" fmla="*/ 54 h 115"/>
                  <a:gd name="T18" fmla="*/ 99 w 144"/>
                  <a:gd name="T19" fmla="*/ 59 h 115"/>
                  <a:gd name="T20" fmla="*/ 90 w 144"/>
                  <a:gd name="T21" fmla="*/ 61 h 115"/>
                  <a:gd name="T22" fmla="*/ 90 w 144"/>
                  <a:gd name="T23" fmla="*/ 65 h 115"/>
                  <a:gd name="T24" fmla="*/ 98 w 144"/>
                  <a:gd name="T25" fmla="*/ 75 h 115"/>
                  <a:gd name="T26" fmla="*/ 105 w 144"/>
                  <a:gd name="T27" fmla="*/ 77 h 115"/>
                  <a:gd name="T28" fmla="*/ 105 w 144"/>
                  <a:gd name="T29" fmla="*/ 84 h 115"/>
                  <a:gd name="T30" fmla="*/ 113 w 144"/>
                  <a:gd name="T31" fmla="*/ 94 h 115"/>
                  <a:gd name="T32" fmla="*/ 122 w 144"/>
                  <a:gd name="T33" fmla="*/ 98 h 115"/>
                  <a:gd name="T34" fmla="*/ 141 w 144"/>
                  <a:gd name="T35" fmla="*/ 108 h 115"/>
                  <a:gd name="T36" fmla="*/ 144 w 144"/>
                  <a:gd name="T37" fmla="*/ 115 h 115"/>
                  <a:gd name="T38" fmla="*/ 140 w 144"/>
                  <a:gd name="T39" fmla="*/ 115 h 115"/>
                  <a:gd name="T40" fmla="*/ 126 w 144"/>
                  <a:gd name="T41" fmla="*/ 112 h 115"/>
                  <a:gd name="T42" fmla="*/ 115 w 144"/>
                  <a:gd name="T43" fmla="*/ 108 h 115"/>
                  <a:gd name="T44" fmla="*/ 101 w 144"/>
                  <a:gd name="T45" fmla="*/ 108 h 115"/>
                  <a:gd name="T46" fmla="*/ 94 w 144"/>
                  <a:gd name="T47" fmla="*/ 104 h 115"/>
                  <a:gd name="T48" fmla="*/ 90 w 144"/>
                  <a:gd name="T49" fmla="*/ 94 h 115"/>
                  <a:gd name="T50" fmla="*/ 82 w 144"/>
                  <a:gd name="T51" fmla="*/ 90 h 115"/>
                  <a:gd name="T52" fmla="*/ 78 w 144"/>
                  <a:gd name="T53" fmla="*/ 81 h 115"/>
                  <a:gd name="T54" fmla="*/ 71 w 144"/>
                  <a:gd name="T55" fmla="*/ 79 h 115"/>
                  <a:gd name="T56" fmla="*/ 55 w 144"/>
                  <a:gd name="T57" fmla="*/ 73 h 115"/>
                  <a:gd name="T58" fmla="*/ 46 w 144"/>
                  <a:gd name="T59" fmla="*/ 73 h 115"/>
                  <a:gd name="T60" fmla="*/ 48 w 144"/>
                  <a:gd name="T61" fmla="*/ 81 h 115"/>
                  <a:gd name="T62" fmla="*/ 34 w 144"/>
                  <a:gd name="T63" fmla="*/ 81 h 115"/>
                  <a:gd name="T64" fmla="*/ 32 w 144"/>
                  <a:gd name="T65" fmla="*/ 84 h 115"/>
                  <a:gd name="T66" fmla="*/ 40 w 144"/>
                  <a:gd name="T67" fmla="*/ 90 h 115"/>
                  <a:gd name="T68" fmla="*/ 34 w 144"/>
                  <a:gd name="T69" fmla="*/ 96 h 115"/>
                  <a:gd name="T70" fmla="*/ 7 w 144"/>
                  <a:gd name="T71" fmla="*/ 96 h 115"/>
                  <a:gd name="T72" fmla="*/ 6 w 144"/>
                  <a:gd name="T73" fmla="*/ 65 h 115"/>
                  <a:gd name="T74" fmla="*/ 2 w 144"/>
                  <a:gd name="T75" fmla="*/ 59 h 115"/>
                  <a:gd name="T76" fmla="*/ 0 w 144"/>
                  <a:gd name="T77" fmla="*/ 54 h 115"/>
                  <a:gd name="T78" fmla="*/ 6 w 144"/>
                  <a:gd name="T79" fmla="*/ 48 h 115"/>
                  <a:gd name="T80" fmla="*/ 4 w 144"/>
                  <a:gd name="T81" fmla="*/ 0 h 115"/>
                  <a:gd name="T82" fmla="*/ 4 w 144"/>
                  <a:gd name="T83" fmla="*/ 0 h 115"/>
                  <a:gd name="T84" fmla="*/ 4 w 144"/>
                  <a:gd name="T85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4" h="115">
                    <a:moveTo>
                      <a:pt x="4" y="0"/>
                    </a:moveTo>
                    <a:lnTo>
                      <a:pt x="17" y="6"/>
                    </a:lnTo>
                    <a:lnTo>
                      <a:pt x="40" y="13"/>
                    </a:lnTo>
                    <a:lnTo>
                      <a:pt x="48" y="15"/>
                    </a:lnTo>
                    <a:lnTo>
                      <a:pt x="61" y="25"/>
                    </a:lnTo>
                    <a:lnTo>
                      <a:pt x="71" y="30"/>
                    </a:lnTo>
                    <a:lnTo>
                      <a:pt x="73" y="42"/>
                    </a:lnTo>
                    <a:lnTo>
                      <a:pt x="96" y="52"/>
                    </a:lnTo>
                    <a:lnTo>
                      <a:pt x="99" y="54"/>
                    </a:lnTo>
                    <a:lnTo>
                      <a:pt x="99" y="59"/>
                    </a:lnTo>
                    <a:lnTo>
                      <a:pt x="90" y="61"/>
                    </a:lnTo>
                    <a:lnTo>
                      <a:pt x="90" y="65"/>
                    </a:lnTo>
                    <a:lnTo>
                      <a:pt x="98" y="75"/>
                    </a:lnTo>
                    <a:lnTo>
                      <a:pt x="105" y="77"/>
                    </a:lnTo>
                    <a:lnTo>
                      <a:pt x="105" y="84"/>
                    </a:lnTo>
                    <a:lnTo>
                      <a:pt x="113" y="94"/>
                    </a:lnTo>
                    <a:lnTo>
                      <a:pt x="122" y="98"/>
                    </a:lnTo>
                    <a:lnTo>
                      <a:pt x="141" y="108"/>
                    </a:lnTo>
                    <a:lnTo>
                      <a:pt x="144" y="115"/>
                    </a:lnTo>
                    <a:lnTo>
                      <a:pt x="140" y="115"/>
                    </a:lnTo>
                    <a:lnTo>
                      <a:pt x="126" y="112"/>
                    </a:lnTo>
                    <a:lnTo>
                      <a:pt x="115" y="108"/>
                    </a:lnTo>
                    <a:lnTo>
                      <a:pt x="101" y="108"/>
                    </a:lnTo>
                    <a:lnTo>
                      <a:pt x="94" y="104"/>
                    </a:lnTo>
                    <a:lnTo>
                      <a:pt x="90" y="94"/>
                    </a:lnTo>
                    <a:lnTo>
                      <a:pt x="82" y="90"/>
                    </a:lnTo>
                    <a:lnTo>
                      <a:pt x="78" y="81"/>
                    </a:lnTo>
                    <a:lnTo>
                      <a:pt x="71" y="79"/>
                    </a:lnTo>
                    <a:lnTo>
                      <a:pt x="55" y="73"/>
                    </a:lnTo>
                    <a:lnTo>
                      <a:pt x="46" y="73"/>
                    </a:lnTo>
                    <a:lnTo>
                      <a:pt x="48" y="81"/>
                    </a:lnTo>
                    <a:lnTo>
                      <a:pt x="34" y="81"/>
                    </a:lnTo>
                    <a:lnTo>
                      <a:pt x="32" y="84"/>
                    </a:lnTo>
                    <a:lnTo>
                      <a:pt x="40" y="90"/>
                    </a:lnTo>
                    <a:lnTo>
                      <a:pt x="34" y="96"/>
                    </a:lnTo>
                    <a:lnTo>
                      <a:pt x="7" y="96"/>
                    </a:lnTo>
                    <a:lnTo>
                      <a:pt x="6" y="65"/>
                    </a:lnTo>
                    <a:lnTo>
                      <a:pt x="2" y="59"/>
                    </a:lnTo>
                    <a:lnTo>
                      <a:pt x="0" y="54"/>
                    </a:lnTo>
                    <a:lnTo>
                      <a:pt x="6" y="4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45" name="Freeform 339"/>
              <p:cNvSpPr>
                <a:spLocks/>
              </p:cNvSpPr>
              <p:nvPr/>
            </p:nvSpPr>
            <p:spPr bwMode="auto">
              <a:xfrm>
                <a:off x="4911" y="2607"/>
                <a:ext cx="58" cy="32"/>
              </a:xfrm>
              <a:custGeom>
                <a:avLst/>
                <a:gdLst>
                  <a:gd name="T0" fmla="*/ 51 w 58"/>
                  <a:gd name="T1" fmla="*/ 3 h 32"/>
                  <a:gd name="T2" fmla="*/ 49 w 58"/>
                  <a:gd name="T3" fmla="*/ 11 h 32"/>
                  <a:gd name="T4" fmla="*/ 34 w 58"/>
                  <a:gd name="T5" fmla="*/ 23 h 32"/>
                  <a:gd name="T6" fmla="*/ 21 w 58"/>
                  <a:gd name="T7" fmla="*/ 23 h 32"/>
                  <a:gd name="T8" fmla="*/ 21 w 58"/>
                  <a:gd name="T9" fmla="*/ 23 h 32"/>
                  <a:gd name="T10" fmla="*/ 9 w 58"/>
                  <a:gd name="T11" fmla="*/ 19 h 32"/>
                  <a:gd name="T12" fmla="*/ 9 w 58"/>
                  <a:gd name="T13" fmla="*/ 19 h 32"/>
                  <a:gd name="T14" fmla="*/ 3 w 58"/>
                  <a:gd name="T15" fmla="*/ 19 h 32"/>
                  <a:gd name="T16" fmla="*/ 0 w 58"/>
                  <a:gd name="T17" fmla="*/ 19 h 32"/>
                  <a:gd name="T18" fmla="*/ 2 w 58"/>
                  <a:gd name="T19" fmla="*/ 25 h 32"/>
                  <a:gd name="T20" fmla="*/ 14 w 58"/>
                  <a:gd name="T21" fmla="*/ 32 h 32"/>
                  <a:gd name="T22" fmla="*/ 28 w 58"/>
                  <a:gd name="T23" fmla="*/ 31 h 32"/>
                  <a:gd name="T24" fmla="*/ 55 w 58"/>
                  <a:gd name="T25" fmla="*/ 21 h 32"/>
                  <a:gd name="T26" fmla="*/ 58 w 58"/>
                  <a:gd name="T27" fmla="*/ 23 h 32"/>
                  <a:gd name="T28" fmla="*/ 57 w 58"/>
                  <a:gd name="T29" fmla="*/ 9 h 32"/>
                  <a:gd name="T30" fmla="*/ 58 w 58"/>
                  <a:gd name="T31" fmla="*/ 5 h 32"/>
                  <a:gd name="T32" fmla="*/ 55 w 58"/>
                  <a:gd name="T33" fmla="*/ 0 h 32"/>
                  <a:gd name="T34" fmla="*/ 51 w 58"/>
                  <a:gd name="T35" fmla="*/ 3 h 32"/>
                  <a:gd name="T36" fmla="*/ 51 w 58"/>
                  <a:gd name="T37" fmla="*/ 3 h 32"/>
                  <a:gd name="T38" fmla="*/ 51 w 58"/>
                  <a:gd name="T39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8" h="32">
                    <a:moveTo>
                      <a:pt x="51" y="3"/>
                    </a:moveTo>
                    <a:lnTo>
                      <a:pt x="49" y="11"/>
                    </a:lnTo>
                    <a:lnTo>
                      <a:pt x="34" y="23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3" y="19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14" y="32"/>
                    </a:lnTo>
                    <a:lnTo>
                      <a:pt x="28" y="31"/>
                    </a:lnTo>
                    <a:lnTo>
                      <a:pt x="55" y="21"/>
                    </a:lnTo>
                    <a:lnTo>
                      <a:pt x="58" y="23"/>
                    </a:lnTo>
                    <a:lnTo>
                      <a:pt x="57" y="9"/>
                    </a:lnTo>
                    <a:lnTo>
                      <a:pt x="58" y="5"/>
                    </a:lnTo>
                    <a:lnTo>
                      <a:pt x="55" y="0"/>
                    </a:lnTo>
                    <a:lnTo>
                      <a:pt x="51" y="3"/>
                    </a:lnTo>
                    <a:lnTo>
                      <a:pt x="51" y="3"/>
                    </a:lnTo>
                    <a:lnTo>
                      <a:pt x="51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46" name="Freeform 340"/>
              <p:cNvSpPr>
                <a:spLocks/>
              </p:cNvSpPr>
              <p:nvPr/>
            </p:nvSpPr>
            <p:spPr bwMode="auto">
              <a:xfrm>
                <a:off x="4936" y="2583"/>
                <a:ext cx="44" cy="33"/>
              </a:xfrm>
              <a:custGeom>
                <a:avLst/>
                <a:gdLst>
                  <a:gd name="T0" fmla="*/ 6 w 44"/>
                  <a:gd name="T1" fmla="*/ 0 h 33"/>
                  <a:gd name="T2" fmla="*/ 11 w 44"/>
                  <a:gd name="T3" fmla="*/ 2 h 33"/>
                  <a:gd name="T4" fmla="*/ 19 w 44"/>
                  <a:gd name="T5" fmla="*/ 4 h 33"/>
                  <a:gd name="T6" fmla="*/ 29 w 44"/>
                  <a:gd name="T7" fmla="*/ 10 h 33"/>
                  <a:gd name="T8" fmla="*/ 37 w 44"/>
                  <a:gd name="T9" fmla="*/ 18 h 33"/>
                  <a:gd name="T10" fmla="*/ 42 w 44"/>
                  <a:gd name="T11" fmla="*/ 21 h 33"/>
                  <a:gd name="T12" fmla="*/ 44 w 44"/>
                  <a:gd name="T13" fmla="*/ 32 h 33"/>
                  <a:gd name="T14" fmla="*/ 41 w 44"/>
                  <a:gd name="T15" fmla="*/ 33 h 33"/>
                  <a:gd name="T16" fmla="*/ 32 w 44"/>
                  <a:gd name="T17" fmla="*/ 20 h 33"/>
                  <a:gd name="T18" fmla="*/ 29 w 44"/>
                  <a:gd name="T19" fmla="*/ 18 h 33"/>
                  <a:gd name="T20" fmla="*/ 23 w 44"/>
                  <a:gd name="T21" fmla="*/ 10 h 33"/>
                  <a:gd name="T22" fmla="*/ 11 w 44"/>
                  <a:gd name="T23" fmla="*/ 8 h 33"/>
                  <a:gd name="T24" fmla="*/ 0 w 44"/>
                  <a:gd name="T25" fmla="*/ 4 h 33"/>
                  <a:gd name="T26" fmla="*/ 0 w 44"/>
                  <a:gd name="T27" fmla="*/ 0 h 33"/>
                  <a:gd name="T28" fmla="*/ 6 w 44"/>
                  <a:gd name="T29" fmla="*/ 0 h 33"/>
                  <a:gd name="T30" fmla="*/ 6 w 44"/>
                  <a:gd name="T31" fmla="*/ 0 h 33"/>
                  <a:gd name="T32" fmla="*/ 6 w 44"/>
                  <a:gd name="T3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4" h="33">
                    <a:moveTo>
                      <a:pt x="6" y="0"/>
                    </a:moveTo>
                    <a:lnTo>
                      <a:pt x="11" y="2"/>
                    </a:lnTo>
                    <a:lnTo>
                      <a:pt x="19" y="4"/>
                    </a:lnTo>
                    <a:lnTo>
                      <a:pt x="29" y="10"/>
                    </a:lnTo>
                    <a:lnTo>
                      <a:pt x="37" y="18"/>
                    </a:lnTo>
                    <a:lnTo>
                      <a:pt x="42" y="21"/>
                    </a:lnTo>
                    <a:lnTo>
                      <a:pt x="44" y="32"/>
                    </a:lnTo>
                    <a:lnTo>
                      <a:pt x="41" y="33"/>
                    </a:lnTo>
                    <a:lnTo>
                      <a:pt x="32" y="20"/>
                    </a:lnTo>
                    <a:lnTo>
                      <a:pt x="29" y="18"/>
                    </a:lnTo>
                    <a:lnTo>
                      <a:pt x="23" y="10"/>
                    </a:lnTo>
                    <a:lnTo>
                      <a:pt x="11" y="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47" name="Freeform 341"/>
              <p:cNvSpPr>
                <a:spLocks/>
              </p:cNvSpPr>
              <p:nvPr/>
            </p:nvSpPr>
            <p:spPr bwMode="auto">
              <a:xfrm>
                <a:off x="5003" y="2627"/>
                <a:ext cx="16" cy="22"/>
              </a:xfrm>
              <a:custGeom>
                <a:avLst/>
                <a:gdLst>
                  <a:gd name="T0" fmla="*/ 0 w 16"/>
                  <a:gd name="T1" fmla="*/ 4 h 22"/>
                  <a:gd name="T2" fmla="*/ 2 w 16"/>
                  <a:gd name="T3" fmla="*/ 0 h 22"/>
                  <a:gd name="T4" fmla="*/ 14 w 16"/>
                  <a:gd name="T5" fmla="*/ 12 h 22"/>
                  <a:gd name="T6" fmla="*/ 16 w 16"/>
                  <a:gd name="T7" fmla="*/ 14 h 22"/>
                  <a:gd name="T8" fmla="*/ 16 w 16"/>
                  <a:gd name="T9" fmla="*/ 22 h 22"/>
                  <a:gd name="T10" fmla="*/ 16 w 16"/>
                  <a:gd name="T11" fmla="*/ 22 h 22"/>
                  <a:gd name="T12" fmla="*/ 8 w 16"/>
                  <a:gd name="T13" fmla="*/ 16 h 22"/>
                  <a:gd name="T14" fmla="*/ 8 w 16"/>
                  <a:gd name="T15" fmla="*/ 16 h 22"/>
                  <a:gd name="T16" fmla="*/ 4 w 16"/>
                  <a:gd name="T17" fmla="*/ 10 h 22"/>
                  <a:gd name="T18" fmla="*/ 0 w 16"/>
                  <a:gd name="T19" fmla="*/ 4 h 22"/>
                  <a:gd name="T20" fmla="*/ 0 w 16"/>
                  <a:gd name="T21" fmla="*/ 4 h 22"/>
                  <a:gd name="T22" fmla="*/ 0 w 16"/>
                  <a:gd name="T23" fmla="*/ 4 h 22"/>
                  <a:gd name="T24" fmla="*/ 0 w 16"/>
                  <a:gd name="T25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2">
                    <a:moveTo>
                      <a:pt x="0" y="4"/>
                    </a:moveTo>
                    <a:lnTo>
                      <a:pt x="2" y="0"/>
                    </a:lnTo>
                    <a:lnTo>
                      <a:pt x="14" y="12"/>
                    </a:lnTo>
                    <a:lnTo>
                      <a:pt x="16" y="14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4" y="1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48" name="Freeform 342"/>
              <p:cNvSpPr>
                <a:spLocks/>
              </p:cNvSpPr>
              <p:nvPr/>
            </p:nvSpPr>
            <p:spPr bwMode="auto">
              <a:xfrm>
                <a:off x="4948" y="2689"/>
                <a:ext cx="6" cy="9"/>
              </a:xfrm>
              <a:custGeom>
                <a:avLst/>
                <a:gdLst>
                  <a:gd name="T0" fmla="*/ 0 w 6"/>
                  <a:gd name="T1" fmla="*/ 2 h 9"/>
                  <a:gd name="T2" fmla="*/ 1 w 6"/>
                  <a:gd name="T3" fmla="*/ 6 h 9"/>
                  <a:gd name="T4" fmla="*/ 1 w 6"/>
                  <a:gd name="T5" fmla="*/ 9 h 9"/>
                  <a:gd name="T6" fmla="*/ 6 w 6"/>
                  <a:gd name="T7" fmla="*/ 9 h 9"/>
                  <a:gd name="T8" fmla="*/ 6 w 6"/>
                  <a:gd name="T9" fmla="*/ 6 h 9"/>
                  <a:gd name="T10" fmla="*/ 1 w 6"/>
                  <a:gd name="T11" fmla="*/ 0 h 9"/>
                  <a:gd name="T12" fmla="*/ 0 w 6"/>
                  <a:gd name="T13" fmla="*/ 2 h 9"/>
                  <a:gd name="T14" fmla="*/ 0 w 6"/>
                  <a:gd name="T15" fmla="*/ 2 h 9"/>
                  <a:gd name="T16" fmla="*/ 0 w 6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0" y="2"/>
                    </a:moveTo>
                    <a:lnTo>
                      <a:pt x="1" y="6"/>
                    </a:lnTo>
                    <a:lnTo>
                      <a:pt x="1" y="9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49" name="Freeform 343"/>
              <p:cNvSpPr>
                <a:spLocks/>
              </p:cNvSpPr>
              <p:nvPr/>
            </p:nvSpPr>
            <p:spPr bwMode="auto">
              <a:xfrm>
                <a:off x="4973" y="2700"/>
                <a:ext cx="7" cy="7"/>
              </a:xfrm>
              <a:custGeom>
                <a:avLst/>
                <a:gdLst>
                  <a:gd name="T0" fmla="*/ 0 w 7"/>
                  <a:gd name="T1" fmla="*/ 5 h 7"/>
                  <a:gd name="T2" fmla="*/ 0 w 7"/>
                  <a:gd name="T3" fmla="*/ 3 h 7"/>
                  <a:gd name="T4" fmla="*/ 6 w 7"/>
                  <a:gd name="T5" fmla="*/ 0 h 7"/>
                  <a:gd name="T6" fmla="*/ 7 w 7"/>
                  <a:gd name="T7" fmla="*/ 5 h 7"/>
                  <a:gd name="T8" fmla="*/ 4 w 7"/>
                  <a:gd name="T9" fmla="*/ 7 h 7"/>
                  <a:gd name="T10" fmla="*/ 0 w 7"/>
                  <a:gd name="T11" fmla="*/ 5 h 7"/>
                  <a:gd name="T12" fmla="*/ 0 w 7"/>
                  <a:gd name="T13" fmla="*/ 5 h 7"/>
                  <a:gd name="T14" fmla="*/ 0 w 7"/>
                  <a:gd name="T1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0" y="5"/>
                    </a:moveTo>
                    <a:lnTo>
                      <a:pt x="0" y="3"/>
                    </a:lnTo>
                    <a:lnTo>
                      <a:pt x="6" y="0"/>
                    </a:lnTo>
                    <a:lnTo>
                      <a:pt x="7" y="5"/>
                    </a:lnTo>
                    <a:lnTo>
                      <a:pt x="4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Freeform 344"/>
              <p:cNvSpPr>
                <a:spLocks/>
              </p:cNvSpPr>
              <p:nvPr/>
            </p:nvSpPr>
            <p:spPr bwMode="auto">
              <a:xfrm>
                <a:off x="5028" y="2643"/>
                <a:ext cx="13" cy="11"/>
              </a:xfrm>
              <a:custGeom>
                <a:avLst/>
                <a:gdLst>
                  <a:gd name="T0" fmla="*/ 0 w 13"/>
                  <a:gd name="T1" fmla="*/ 4 h 11"/>
                  <a:gd name="T2" fmla="*/ 1 w 13"/>
                  <a:gd name="T3" fmla="*/ 0 h 11"/>
                  <a:gd name="T4" fmla="*/ 9 w 13"/>
                  <a:gd name="T5" fmla="*/ 2 h 11"/>
                  <a:gd name="T6" fmla="*/ 13 w 13"/>
                  <a:gd name="T7" fmla="*/ 8 h 11"/>
                  <a:gd name="T8" fmla="*/ 9 w 13"/>
                  <a:gd name="T9" fmla="*/ 11 h 11"/>
                  <a:gd name="T10" fmla="*/ 0 w 13"/>
                  <a:gd name="T11" fmla="*/ 4 h 11"/>
                  <a:gd name="T12" fmla="*/ 0 w 13"/>
                  <a:gd name="T13" fmla="*/ 4 h 11"/>
                  <a:gd name="T14" fmla="*/ 0 w 13"/>
                  <a:gd name="T1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1">
                    <a:moveTo>
                      <a:pt x="0" y="4"/>
                    </a:moveTo>
                    <a:lnTo>
                      <a:pt x="1" y="0"/>
                    </a:lnTo>
                    <a:lnTo>
                      <a:pt x="9" y="2"/>
                    </a:lnTo>
                    <a:lnTo>
                      <a:pt x="13" y="8"/>
                    </a:lnTo>
                    <a:lnTo>
                      <a:pt x="9" y="1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Freeform 345"/>
              <p:cNvSpPr>
                <a:spLocks/>
              </p:cNvSpPr>
              <p:nvPr/>
            </p:nvSpPr>
            <p:spPr bwMode="auto">
              <a:xfrm>
                <a:off x="5055" y="2654"/>
                <a:ext cx="25" cy="15"/>
              </a:xfrm>
              <a:custGeom>
                <a:avLst/>
                <a:gdLst>
                  <a:gd name="T0" fmla="*/ 1 w 25"/>
                  <a:gd name="T1" fmla="*/ 8 h 15"/>
                  <a:gd name="T2" fmla="*/ 0 w 25"/>
                  <a:gd name="T3" fmla="*/ 2 h 15"/>
                  <a:gd name="T4" fmla="*/ 5 w 25"/>
                  <a:gd name="T5" fmla="*/ 0 h 15"/>
                  <a:gd name="T6" fmla="*/ 17 w 25"/>
                  <a:gd name="T7" fmla="*/ 8 h 15"/>
                  <a:gd name="T8" fmla="*/ 25 w 25"/>
                  <a:gd name="T9" fmla="*/ 15 h 15"/>
                  <a:gd name="T10" fmla="*/ 20 w 25"/>
                  <a:gd name="T11" fmla="*/ 15 h 15"/>
                  <a:gd name="T12" fmla="*/ 1 w 25"/>
                  <a:gd name="T13" fmla="*/ 8 h 15"/>
                  <a:gd name="T14" fmla="*/ 1 w 25"/>
                  <a:gd name="T15" fmla="*/ 8 h 15"/>
                  <a:gd name="T16" fmla="*/ 1 w 25"/>
                  <a:gd name="T1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5">
                    <a:moveTo>
                      <a:pt x="1" y="8"/>
                    </a:moveTo>
                    <a:lnTo>
                      <a:pt x="0" y="2"/>
                    </a:lnTo>
                    <a:lnTo>
                      <a:pt x="5" y="0"/>
                    </a:lnTo>
                    <a:lnTo>
                      <a:pt x="17" y="8"/>
                    </a:lnTo>
                    <a:lnTo>
                      <a:pt x="25" y="15"/>
                    </a:lnTo>
                    <a:lnTo>
                      <a:pt x="20" y="15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Freeform 346"/>
              <p:cNvSpPr>
                <a:spLocks/>
              </p:cNvSpPr>
              <p:nvPr/>
            </p:nvSpPr>
            <p:spPr bwMode="auto">
              <a:xfrm>
                <a:off x="5087" y="2669"/>
                <a:ext cx="18" cy="20"/>
              </a:xfrm>
              <a:custGeom>
                <a:avLst/>
                <a:gdLst>
                  <a:gd name="T0" fmla="*/ 2 w 18"/>
                  <a:gd name="T1" fmla="*/ 8 h 20"/>
                  <a:gd name="T2" fmla="*/ 0 w 18"/>
                  <a:gd name="T3" fmla="*/ 4 h 20"/>
                  <a:gd name="T4" fmla="*/ 2 w 18"/>
                  <a:gd name="T5" fmla="*/ 0 h 20"/>
                  <a:gd name="T6" fmla="*/ 8 w 18"/>
                  <a:gd name="T7" fmla="*/ 2 h 20"/>
                  <a:gd name="T8" fmla="*/ 18 w 18"/>
                  <a:gd name="T9" fmla="*/ 16 h 20"/>
                  <a:gd name="T10" fmla="*/ 16 w 18"/>
                  <a:gd name="T11" fmla="*/ 20 h 20"/>
                  <a:gd name="T12" fmla="*/ 12 w 18"/>
                  <a:gd name="T13" fmla="*/ 18 h 20"/>
                  <a:gd name="T14" fmla="*/ 2 w 18"/>
                  <a:gd name="T15" fmla="*/ 8 h 20"/>
                  <a:gd name="T16" fmla="*/ 2 w 18"/>
                  <a:gd name="T17" fmla="*/ 8 h 20"/>
                  <a:gd name="T18" fmla="*/ 2 w 18"/>
                  <a:gd name="T19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0">
                    <a:moveTo>
                      <a:pt x="2" y="8"/>
                    </a:moveTo>
                    <a:lnTo>
                      <a:pt x="0" y="4"/>
                    </a:lnTo>
                    <a:lnTo>
                      <a:pt x="2" y="0"/>
                    </a:lnTo>
                    <a:lnTo>
                      <a:pt x="8" y="2"/>
                    </a:lnTo>
                    <a:lnTo>
                      <a:pt x="18" y="16"/>
                    </a:lnTo>
                    <a:lnTo>
                      <a:pt x="16" y="20"/>
                    </a:lnTo>
                    <a:lnTo>
                      <a:pt x="12" y="1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Freeform 347"/>
              <p:cNvSpPr>
                <a:spLocks/>
              </p:cNvSpPr>
              <p:nvPr/>
            </p:nvSpPr>
            <p:spPr bwMode="auto">
              <a:xfrm>
                <a:off x="5100" y="2696"/>
                <a:ext cx="12" cy="11"/>
              </a:xfrm>
              <a:custGeom>
                <a:avLst/>
                <a:gdLst>
                  <a:gd name="T0" fmla="*/ 8 w 12"/>
                  <a:gd name="T1" fmla="*/ 11 h 11"/>
                  <a:gd name="T2" fmla="*/ 0 w 12"/>
                  <a:gd name="T3" fmla="*/ 5 h 11"/>
                  <a:gd name="T4" fmla="*/ 0 w 12"/>
                  <a:gd name="T5" fmla="*/ 0 h 11"/>
                  <a:gd name="T6" fmla="*/ 6 w 12"/>
                  <a:gd name="T7" fmla="*/ 0 h 11"/>
                  <a:gd name="T8" fmla="*/ 12 w 12"/>
                  <a:gd name="T9" fmla="*/ 2 h 11"/>
                  <a:gd name="T10" fmla="*/ 12 w 12"/>
                  <a:gd name="T11" fmla="*/ 9 h 11"/>
                  <a:gd name="T12" fmla="*/ 8 w 12"/>
                  <a:gd name="T13" fmla="*/ 11 h 11"/>
                  <a:gd name="T14" fmla="*/ 8 w 12"/>
                  <a:gd name="T15" fmla="*/ 11 h 11"/>
                  <a:gd name="T16" fmla="*/ 8 w 12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1">
                    <a:moveTo>
                      <a:pt x="8" y="11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2" y="2"/>
                    </a:lnTo>
                    <a:lnTo>
                      <a:pt x="12" y="9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1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Freeform 348"/>
              <p:cNvSpPr>
                <a:spLocks/>
              </p:cNvSpPr>
              <p:nvPr/>
            </p:nvSpPr>
            <p:spPr bwMode="auto">
              <a:xfrm>
                <a:off x="5080" y="2710"/>
                <a:ext cx="7" cy="8"/>
              </a:xfrm>
              <a:custGeom>
                <a:avLst/>
                <a:gdLst>
                  <a:gd name="T0" fmla="*/ 2 w 7"/>
                  <a:gd name="T1" fmla="*/ 8 h 8"/>
                  <a:gd name="T2" fmla="*/ 0 w 7"/>
                  <a:gd name="T3" fmla="*/ 6 h 8"/>
                  <a:gd name="T4" fmla="*/ 0 w 7"/>
                  <a:gd name="T5" fmla="*/ 2 h 8"/>
                  <a:gd name="T6" fmla="*/ 4 w 7"/>
                  <a:gd name="T7" fmla="*/ 0 h 8"/>
                  <a:gd name="T8" fmla="*/ 7 w 7"/>
                  <a:gd name="T9" fmla="*/ 6 h 8"/>
                  <a:gd name="T10" fmla="*/ 2 w 7"/>
                  <a:gd name="T11" fmla="*/ 8 h 8"/>
                  <a:gd name="T12" fmla="*/ 2 w 7"/>
                  <a:gd name="T13" fmla="*/ 8 h 8"/>
                  <a:gd name="T14" fmla="*/ 2 w 7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8">
                    <a:moveTo>
                      <a:pt x="2" y="8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7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Freeform 349"/>
              <p:cNvSpPr>
                <a:spLocks/>
              </p:cNvSpPr>
              <p:nvPr/>
            </p:nvSpPr>
            <p:spPr bwMode="auto">
              <a:xfrm>
                <a:off x="5075" y="2682"/>
                <a:ext cx="14" cy="7"/>
              </a:xfrm>
              <a:custGeom>
                <a:avLst/>
                <a:gdLst>
                  <a:gd name="T0" fmla="*/ 8 w 14"/>
                  <a:gd name="T1" fmla="*/ 7 h 7"/>
                  <a:gd name="T2" fmla="*/ 0 w 14"/>
                  <a:gd name="T3" fmla="*/ 2 h 7"/>
                  <a:gd name="T4" fmla="*/ 0 w 14"/>
                  <a:gd name="T5" fmla="*/ 0 h 7"/>
                  <a:gd name="T6" fmla="*/ 8 w 14"/>
                  <a:gd name="T7" fmla="*/ 0 h 7"/>
                  <a:gd name="T8" fmla="*/ 14 w 14"/>
                  <a:gd name="T9" fmla="*/ 4 h 7"/>
                  <a:gd name="T10" fmla="*/ 8 w 14"/>
                  <a:gd name="T11" fmla="*/ 7 h 7"/>
                  <a:gd name="T12" fmla="*/ 8 w 14"/>
                  <a:gd name="T13" fmla="*/ 7 h 7"/>
                  <a:gd name="T14" fmla="*/ 8 w 14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7">
                    <a:moveTo>
                      <a:pt x="8" y="7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14" y="4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Freeform 350"/>
              <p:cNvSpPr>
                <a:spLocks/>
              </p:cNvSpPr>
              <p:nvPr/>
            </p:nvSpPr>
            <p:spPr bwMode="auto">
              <a:xfrm>
                <a:off x="4400" y="2702"/>
                <a:ext cx="590" cy="455"/>
              </a:xfrm>
              <a:custGeom>
                <a:avLst/>
                <a:gdLst>
                  <a:gd name="T0" fmla="*/ 537 w 590"/>
                  <a:gd name="T1" fmla="*/ 424 h 455"/>
                  <a:gd name="T2" fmla="*/ 548 w 590"/>
                  <a:gd name="T3" fmla="*/ 375 h 455"/>
                  <a:gd name="T4" fmla="*/ 577 w 590"/>
                  <a:gd name="T5" fmla="*/ 329 h 455"/>
                  <a:gd name="T6" fmla="*/ 583 w 590"/>
                  <a:gd name="T7" fmla="*/ 300 h 455"/>
                  <a:gd name="T8" fmla="*/ 583 w 590"/>
                  <a:gd name="T9" fmla="*/ 252 h 455"/>
                  <a:gd name="T10" fmla="*/ 579 w 590"/>
                  <a:gd name="T11" fmla="*/ 225 h 455"/>
                  <a:gd name="T12" fmla="*/ 548 w 590"/>
                  <a:gd name="T13" fmla="*/ 186 h 455"/>
                  <a:gd name="T14" fmla="*/ 527 w 590"/>
                  <a:gd name="T15" fmla="*/ 171 h 455"/>
                  <a:gd name="T16" fmla="*/ 515 w 590"/>
                  <a:gd name="T17" fmla="*/ 138 h 455"/>
                  <a:gd name="T18" fmla="*/ 486 w 590"/>
                  <a:gd name="T19" fmla="*/ 116 h 455"/>
                  <a:gd name="T20" fmla="*/ 471 w 590"/>
                  <a:gd name="T21" fmla="*/ 58 h 455"/>
                  <a:gd name="T22" fmla="*/ 452 w 590"/>
                  <a:gd name="T23" fmla="*/ 56 h 455"/>
                  <a:gd name="T24" fmla="*/ 434 w 590"/>
                  <a:gd name="T25" fmla="*/ 14 h 455"/>
                  <a:gd name="T26" fmla="*/ 425 w 590"/>
                  <a:gd name="T27" fmla="*/ 12 h 455"/>
                  <a:gd name="T28" fmla="*/ 421 w 590"/>
                  <a:gd name="T29" fmla="*/ 33 h 455"/>
                  <a:gd name="T30" fmla="*/ 419 w 590"/>
                  <a:gd name="T31" fmla="*/ 52 h 455"/>
                  <a:gd name="T32" fmla="*/ 402 w 590"/>
                  <a:gd name="T33" fmla="*/ 104 h 455"/>
                  <a:gd name="T34" fmla="*/ 365 w 590"/>
                  <a:gd name="T35" fmla="*/ 89 h 455"/>
                  <a:gd name="T36" fmla="*/ 340 w 590"/>
                  <a:gd name="T37" fmla="*/ 72 h 455"/>
                  <a:gd name="T38" fmla="*/ 334 w 590"/>
                  <a:gd name="T39" fmla="*/ 56 h 455"/>
                  <a:gd name="T40" fmla="*/ 347 w 590"/>
                  <a:gd name="T41" fmla="*/ 29 h 455"/>
                  <a:gd name="T42" fmla="*/ 334 w 590"/>
                  <a:gd name="T43" fmla="*/ 21 h 455"/>
                  <a:gd name="T44" fmla="*/ 290 w 590"/>
                  <a:gd name="T45" fmla="*/ 12 h 455"/>
                  <a:gd name="T46" fmla="*/ 286 w 590"/>
                  <a:gd name="T47" fmla="*/ 25 h 455"/>
                  <a:gd name="T48" fmla="*/ 251 w 590"/>
                  <a:gd name="T49" fmla="*/ 39 h 455"/>
                  <a:gd name="T50" fmla="*/ 249 w 590"/>
                  <a:gd name="T51" fmla="*/ 70 h 455"/>
                  <a:gd name="T52" fmla="*/ 234 w 590"/>
                  <a:gd name="T53" fmla="*/ 68 h 455"/>
                  <a:gd name="T54" fmla="*/ 214 w 590"/>
                  <a:gd name="T55" fmla="*/ 46 h 455"/>
                  <a:gd name="T56" fmla="*/ 193 w 590"/>
                  <a:gd name="T57" fmla="*/ 58 h 455"/>
                  <a:gd name="T58" fmla="*/ 170 w 590"/>
                  <a:gd name="T59" fmla="*/ 70 h 455"/>
                  <a:gd name="T60" fmla="*/ 157 w 590"/>
                  <a:gd name="T61" fmla="*/ 90 h 455"/>
                  <a:gd name="T62" fmla="*/ 139 w 590"/>
                  <a:gd name="T63" fmla="*/ 93 h 455"/>
                  <a:gd name="T64" fmla="*/ 130 w 590"/>
                  <a:gd name="T65" fmla="*/ 123 h 455"/>
                  <a:gd name="T66" fmla="*/ 93 w 590"/>
                  <a:gd name="T67" fmla="*/ 140 h 455"/>
                  <a:gd name="T68" fmla="*/ 66 w 590"/>
                  <a:gd name="T69" fmla="*/ 153 h 455"/>
                  <a:gd name="T70" fmla="*/ 41 w 590"/>
                  <a:gd name="T71" fmla="*/ 163 h 455"/>
                  <a:gd name="T72" fmla="*/ 20 w 590"/>
                  <a:gd name="T73" fmla="*/ 169 h 455"/>
                  <a:gd name="T74" fmla="*/ 22 w 590"/>
                  <a:gd name="T75" fmla="*/ 234 h 455"/>
                  <a:gd name="T76" fmla="*/ 10 w 590"/>
                  <a:gd name="T77" fmla="*/ 230 h 455"/>
                  <a:gd name="T78" fmla="*/ 2 w 590"/>
                  <a:gd name="T79" fmla="*/ 228 h 455"/>
                  <a:gd name="T80" fmla="*/ 14 w 590"/>
                  <a:gd name="T81" fmla="*/ 257 h 455"/>
                  <a:gd name="T82" fmla="*/ 29 w 590"/>
                  <a:gd name="T83" fmla="*/ 286 h 455"/>
                  <a:gd name="T84" fmla="*/ 43 w 590"/>
                  <a:gd name="T85" fmla="*/ 338 h 455"/>
                  <a:gd name="T86" fmla="*/ 31 w 590"/>
                  <a:gd name="T87" fmla="*/ 369 h 455"/>
                  <a:gd name="T88" fmla="*/ 66 w 590"/>
                  <a:gd name="T89" fmla="*/ 388 h 455"/>
                  <a:gd name="T90" fmla="*/ 95 w 590"/>
                  <a:gd name="T91" fmla="*/ 377 h 455"/>
                  <a:gd name="T92" fmla="*/ 139 w 590"/>
                  <a:gd name="T93" fmla="*/ 365 h 455"/>
                  <a:gd name="T94" fmla="*/ 161 w 590"/>
                  <a:gd name="T95" fmla="*/ 358 h 455"/>
                  <a:gd name="T96" fmla="*/ 213 w 590"/>
                  <a:gd name="T97" fmla="*/ 338 h 455"/>
                  <a:gd name="T98" fmla="*/ 290 w 590"/>
                  <a:gd name="T99" fmla="*/ 336 h 455"/>
                  <a:gd name="T100" fmla="*/ 323 w 590"/>
                  <a:gd name="T101" fmla="*/ 373 h 455"/>
                  <a:gd name="T102" fmla="*/ 340 w 590"/>
                  <a:gd name="T103" fmla="*/ 379 h 455"/>
                  <a:gd name="T104" fmla="*/ 357 w 590"/>
                  <a:gd name="T105" fmla="*/ 350 h 455"/>
                  <a:gd name="T106" fmla="*/ 355 w 590"/>
                  <a:gd name="T107" fmla="*/ 379 h 455"/>
                  <a:gd name="T108" fmla="*/ 355 w 590"/>
                  <a:gd name="T109" fmla="*/ 392 h 455"/>
                  <a:gd name="T110" fmla="*/ 375 w 590"/>
                  <a:gd name="T111" fmla="*/ 386 h 455"/>
                  <a:gd name="T112" fmla="*/ 384 w 590"/>
                  <a:gd name="T113" fmla="*/ 406 h 455"/>
                  <a:gd name="T114" fmla="*/ 396 w 590"/>
                  <a:gd name="T115" fmla="*/ 436 h 455"/>
                  <a:gd name="T116" fmla="*/ 415 w 590"/>
                  <a:gd name="T117" fmla="*/ 446 h 455"/>
                  <a:gd name="T118" fmla="*/ 448 w 590"/>
                  <a:gd name="T119" fmla="*/ 455 h 455"/>
                  <a:gd name="T120" fmla="*/ 471 w 590"/>
                  <a:gd name="T121" fmla="*/ 436 h 455"/>
                  <a:gd name="T122" fmla="*/ 498 w 590"/>
                  <a:gd name="T123" fmla="*/ 446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90" h="455">
                    <a:moveTo>
                      <a:pt x="500" y="440"/>
                    </a:moveTo>
                    <a:lnTo>
                      <a:pt x="506" y="433"/>
                    </a:lnTo>
                    <a:lnTo>
                      <a:pt x="514" y="430"/>
                    </a:lnTo>
                    <a:lnTo>
                      <a:pt x="537" y="424"/>
                    </a:lnTo>
                    <a:lnTo>
                      <a:pt x="538" y="417"/>
                    </a:lnTo>
                    <a:lnTo>
                      <a:pt x="537" y="404"/>
                    </a:lnTo>
                    <a:lnTo>
                      <a:pt x="548" y="381"/>
                    </a:lnTo>
                    <a:lnTo>
                      <a:pt x="548" y="375"/>
                    </a:lnTo>
                    <a:lnTo>
                      <a:pt x="557" y="360"/>
                    </a:lnTo>
                    <a:lnTo>
                      <a:pt x="557" y="354"/>
                    </a:lnTo>
                    <a:lnTo>
                      <a:pt x="573" y="334"/>
                    </a:lnTo>
                    <a:lnTo>
                      <a:pt x="577" y="329"/>
                    </a:lnTo>
                    <a:lnTo>
                      <a:pt x="577" y="323"/>
                    </a:lnTo>
                    <a:lnTo>
                      <a:pt x="583" y="315"/>
                    </a:lnTo>
                    <a:lnTo>
                      <a:pt x="583" y="311"/>
                    </a:lnTo>
                    <a:lnTo>
                      <a:pt x="583" y="300"/>
                    </a:lnTo>
                    <a:lnTo>
                      <a:pt x="586" y="288"/>
                    </a:lnTo>
                    <a:lnTo>
                      <a:pt x="586" y="269"/>
                    </a:lnTo>
                    <a:lnTo>
                      <a:pt x="590" y="259"/>
                    </a:lnTo>
                    <a:lnTo>
                      <a:pt x="583" y="252"/>
                    </a:lnTo>
                    <a:lnTo>
                      <a:pt x="580" y="244"/>
                    </a:lnTo>
                    <a:lnTo>
                      <a:pt x="583" y="221"/>
                    </a:lnTo>
                    <a:lnTo>
                      <a:pt x="583" y="219"/>
                    </a:lnTo>
                    <a:lnTo>
                      <a:pt x="579" y="225"/>
                    </a:lnTo>
                    <a:lnTo>
                      <a:pt x="571" y="213"/>
                    </a:lnTo>
                    <a:lnTo>
                      <a:pt x="563" y="201"/>
                    </a:lnTo>
                    <a:lnTo>
                      <a:pt x="557" y="196"/>
                    </a:lnTo>
                    <a:lnTo>
                      <a:pt x="548" y="186"/>
                    </a:lnTo>
                    <a:lnTo>
                      <a:pt x="545" y="177"/>
                    </a:lnTo>
                    <a:lnTo>
                      <a:pt x="539" y="178"/>
                    </a:lnTo>
                    <a:lnTo>
                      <a:pt x="535" y="180"/>
                    </a:lnTo>
                    <a:lnTo>
                      <a:pt x="527" y="171"/>
                    </a:lnTo>
                    <a:lnTo>
                      <a:pt x="527" y="157"/>
                    </a:lnTo>
                    <a:lnTo>
                      <a:pt x="519" y="150"/>
                    </a:lnTo>
                    <a:lnTo>
                      <a:pt x="519" y="142"/>
                    </a:lnTo>
                    <a:lnTo>
                      <a:pt x="515" y="138"/>
                    </a:lnTo>
                    <a:lnTo>
                      <a:pt x="506" y="136"/>
                    </a:lnTo>
                    <a:lnTo>
                      <a:pt x="500" y="129"/>
                    </a:lnTo>
                    <a:lnTo>
                      <a:pt x="488" y="126"/>
                    </a:lnTo>
                    <a:lnTo>
                      <a:pt x="486" y="116"/>
                    </a:lnTo>
                    <a:lnTo>
                      <a:pt x="483" y="110"/>
                    </a:lnTo>
                    <a:lnTo>
                      <a:pt x="479" y="93"/>
                    </a:lnTo>
                    <a:lnTo>
                      <a:pt x="471" y="84"/>
                    </a:lnTo>
                    <a:lnTo>
                      <a:pt x="471" y="58"/>
                    </a:lnTo>
                    <a:lnTo>
                      <a:pt x="465" y="56"/>
                    </a:lnTo>
                    <a:lnTo>
                      <a:pt x="457" y="52"/>
                    </a:lnTo>
                    <a:lnTo>
                      <a:pt x="454" y="50"/>
                    </a:lnTo>
                    <a:lnTo>
                      <a:pt x="452" y="56"/>
                    </a:lnTo>
                    <a:lnTo>
                      <a:pt x="448" y="43"/>
                    </a:lnTo>
                    <a:lnTo>
                      <a:pt x="440" y="29"/>
                    </a:lnTo>
                    <a:lnTo>
                      <a:pt x="440" y="20"/>
                    </a:lnTo>
                    <a:lnTo>
                      <a:pt x="434" y="14"/>
                    </a:lnTo>
                    <a:lnTo>
                      <a:pt x="434" y="4"/>
                    </a:lnTo>
                    <a:lnTo>
                      <a:pt x="431" y="0"/>
                    </a:lnTo>
                    <a:lnTo>
                      <a:pt x="427" y="2"/>
                    </a:lnTo>
                    <a:lnTo>
                      <a:pt x="425" y="12"/>
                    </a:lnTo>
                    <a:lnTo>
                      <a:pt x="423" y="18"/>
                    </a:lnTo>
                    <a:lnTo>
                      <a:pt x="419" y="21"/>
                    </a:lnTo>
                    <a:lnTo>
                      <a:pt x="415" y="27"/>
                    </a:lnTo>
                    <a:lnTo>
                      <a:pt x="421" y="33"/>
                    </a:lnTo>
                    <a:lnTo>
                      <a:pt x="419" y="35"/>
                    </a:lnTo>
                    <a:lnTo>
                      <a:pt x="415" y="39"/>
                    </a:lnTo>
                    <a:lnTo>
                      <a:pt x="415" y="46"/>
                    </a:lnTo>
                    <a:lnTo>
                      <a:pt x="419" y="52"/>
                    </a:lnTo>
                    <a:lnTo>
                      <a:pt x="417" y="58"/>
                    </a:lnTo>
                    <a:lnTo>
                      <a:pt x="413" y="74"/>
                    </a:lnTo>
                    <a:lnTo>
                      <a:pt x="409" y="96"/>
                    </a:lnTo>
                    <a:lnTo>
                      <a:pt x="402" y="104"/>
                    </a:lnTo>
                    <a:lnTo>
                      <a:pt x="388" y="101"/>
                    </a:lnTo>
                    <a:lnTo>
                      <a:pt x="380" y="96"/>
                    </a:lnTo>
                    <a:lnTo>
                      <a:pt x="376" y="93"/>
                    </a:lnTo>
                    <a:lnTo>
                      <a:pt x="365" y="89"/>
                    </a:lnTo>
                    <a:lnTo>
                      <a:pt x="353" y="79"/>
                    </a:lnTo>
                    <a:lnTo>
                      <a:pt x="352" y="75"/>
                    </a:lnTo>
                    <a:lnTo>
                      <a:pt x="344" y="75"/>
                    </a:lnTo>
                    <a:lnTo>
                      <a:pt x="340" y="72"/>
                    </a:lnTo>
                    <a:lnTo>
                      <a:pt x="334" y="68"/>
                    </a:lnTo>
                    <a:lnTo>
                      <a:pt x="328" y="66"/>
                    </a:lnTo>
                    <a:lnTo>
                      <a:pt x="330" y="58"/>
                    </a:lnTo>
                    <a:lnTo>
                      <a:pt x="334" y="56"/>
                    </a:lnTo>
                    <a:lnTo>
                      <a:pt x="334" y="43"/>
                    </a:lnTo>
                    <a:lnTo>
                      <a:pt x="344" y="39"/>
                    </a:lnTo>
                    <a:lnTo>
                      <a:pt x="346" y="37"/>
                    </a:lnTo>
                    <a:lnTo>
                      <a:pt x="347" y="29"/>
                    </a:lnTo>
                    <a:lnTo>
                      <a:pt x="347" y="23"/>
                    </a:lnTo>
                    <a:lnTo>
                      <a:pt x="344" y="21"/>
                    </a:lnTo>
                    <a:lnTo>
                      <a:pt x="338" y="23"/>
                    </a:lnTo>
                    <a:lnTo>
                      <a:pt x="334" y="21"/>
                    </a:lnTo>
                    <a:lnTo>
                      <a:pt x="321" y="21"/>
                    </a:lnTo>
                    <a:lnTo>
                      <a:pt x="313" y="18"/>
                    </a:lnTo>
                    <a:lnTo>
                      <a:pt x="297" y="16"/>
                    </a:lnTo>
                    <a:lnTo>
                      <a:pt x="290" y="12"/>
                    </a:lnTo>
                    <a:lnTo>
                      <a:pt x="276" y="10"/>
                    </a:lnTo>
                    <a:lnTo>
                      <a:pt x="276" y="14"/>
                    </a:lnTo>
                    <a:lnTo>
                      <a:pt x="288" y="20"/>
                    </a:lnTo>
                    <a:lnTo>
                      <a:pt x="286" y="25"/>
                    </a:lnTo>
                    <a:lnTo>
                      <a:pt x="267" y="25"/>
                    </a:lnTo>
                    <a:lnTo>
                      <a:pt x="259" y="25"/>
                    </a:lnTo>
                    <a:lnTo>
                      <a:pt x="251" y="35"/>
                    </a:lnTo>
                    <a:lnTo>
                      <a:pt x="251" y="39"/>
                    </a:lnTo>
                    <a:lnTo>
                      <a:pt x="247" y="43"/>
                    </a:lnTo>
                    <a:lnTo>
                      <a:pt x="242" y="56"/>
                    </a:lnTo>
                    <a:lnTo>
                      <a:pt x="249" y="64"/>
                    </a:lnTo>
                    <a:lnTo>
                      <a:pt x="249" y="70"/>
                    </a:lnTo>
                    <a:lnTo>
                      <a:pt x="247" y="74"/>
                    </a:lnTo>
                    <a:lnTo>
                      <a:pt x="243" y="68"/>
                    </a:lnTo>
                    <a:lnTo>
                      <a:pt x="238" y="68"/>
                    </a:lnTo>
                    <a:lnTo>
                      <a:pt x="234" y="68"/>
                    </a:lnTo>
                    <a:lnTo>
                      <a:pt x="234" y="64"/>
                    </a:lnTo>
                    <a:lnTo>
                      <a:pt x="230" y="64"/>
                    </a:lnTo>
                    <a:lnTo>
                      <a:pt x="224" y="68"/>
                    </a:lnTo>
                    <a:lnTo>
                      <a:pt x="214" y="46"/>
                    </a:lnTo>
                    <a:lnTo>
                      <a:pt x="209" y="48"/>
                    </a:lnTo>
                    <a:lnTo>
                      <a:pt x="203" y="50"/>
                    </a:lnTo>
                    <a:lnTo>
                      <a:pt x="199" y="50"/>
                    </a:lnTo>
                    <a:lnTo>
                      <a:pt x="193" y="58"/>
                    </a:lnTo>
                    <a:lnTo>
                      <a:pt x="188" y="56"/>
                    </a:lnTo>
                    <a:lnTo>
                      <a:pt x="180" y="62"/>
                    </a:lnTo>
                    <a:lnTo>
                      <a:pt x="180" y="70"/>
                    </a:lnTo>
                    <a:lnTo>
                      <a:pt x="170" y="70"/>
                    </a:lnTo>
                    <a:lnTo>
                      <a:pt x="168" y="87"/>
                    </a:lnTo>
                    <a:lnTo>
                      <a:pt x="162" y="87"/>
                    </a:lnTo>
                    <a:lnTo>
                      <a:pt x="159" y="87"/>
                    </a:lnTo>
                    <a:lnTo>
                      <a:pt x="157" y="90"/>
                    </a:lnTo>
                    <a:lnTo>
                      <a:pt x="161" y="95"/>
                    </a:lnTo>
                    <a:lnTo>
                      <a:pt x="153" y="95"/>
                    </a:lnTo>
                    <a:lnTo>
                      <a:pt x="145" y="87"/>
                    </a:lnTo>
                    <a:lnTo>
                      <a:pt x="139" y="93"/>
                    </a:lnTo>
                    <a:lnTo>
                      <a:pt x="136" y="101"/>
                    </a:lnTo>
                    <a:lnTo>
                      <a:pt x="134" y="110"/>
                    </a:lnTo>
                    <a:lnTo>
                      <a:pt x="139" y="112"/>
                    </a:lnTo>
                    <a:lnTo>
                      <a:pt x="130" y="123"/>
                    </a:lnTo>
                    <a:lnTo>
                      <a:pt x="126" y="126"/>
                    </a:lnTo>
                    <a:lnTo>
                      <a:pt x="112" y="136"/>
                    </a:lnTo>
                    <a:lnTo>
                      <a:pt x="109" y="138"/>
                    </a:lnTo>
                    <a:lnTo>
                      <a:pt x="93" y="140"/>
                    </a:lnTo>
                    <a:lnTo>
                      <a:pt x="89" y="144"/>
                    </a:lnTo>
                    <a:lnTo>
                      <a:pt x="81" y="146"/>
                    </a:lnTo>
                    <a:lnTo>
                      <a:pt x="72" y="153"/>
                    </a:lnTo>
                    <a:lnTo>
                      <a:pt x="66" y="153"/>
                    </a:lnTo>
                    <a:lnTo>
                      <a:pt x="62" y="150"/>
                    </a:lnTo>
                    <a:lnTo>
                      <a:pt x="55" y="151"/>
                    </a:lnTo>
                    <a:lnTo>
                      <a:pt x="43" y="163"/>
                    </a:lnTo>
                    <a:lnTo>
                      <a:pt x="41" y="163"/>
                    </a:lnTo>
                    <a:lnTo>
                      <a:pt x="31" y="167"/>
                    </a:lnTo>
                    <a:lnTo>
                      <a:pt x="24" y="177"/>
                    </a:lnTo>
                    <a:lnTo>
                      <a:pt x="22" y="171"/>
                    </a:lnTo>
                    <a:lnTo>
                      <a:pt x="20" y="169"/>
                    </a:lnTo>
                    <a:lnTo>
                      <a:pt x="18" y="173"/>
                    </a:lnTo>
                    <a:lnTo>
                      <a:pt x="10" y="205"/>
                    </a:lnTo>
                    <a:lnTo>
                      <a:pt x="14" y="217"/>
                    </a:lnTo>
                    <a:lnTo>
                      <a:pt x="22" y="234"/>
                    </a:lnTo>
                    <a:lnTo>
                      <a:pt x="20" y="238"/>
                    </a:lnTo>
                    <a:lnTo>
                      <a:pt x="18" y="240"/>
                    </a:lnTo>
                    <a:lnTo>
                      <a:pt x="14" y="230"/>
                    </a:lnTo>
                    <a:lnTo>
                      <a:pt x="10" y="230"/>
                    </a:lnTo>
                    <a:lnTo>
                      <a:pt x="12" y="236"/>
                    </a:lnTo>
                    <a:lnTo>
                      <a:pt x="16" y="244"/>
                    </a:lnTo>
                    <a:lnTo>
                      <a:pt x="14" y="246"/>
                    </a:lnTo>
                    <a:lnTo>
                      <a:pt x="2" y="228"/>
                    </a:lnTo>
                    <a:lnTo>
                      <a:pt x="0" y="228"/>
                    </a:lnTo>
                    <a:lnTo>
                      <a:pt x="0" y="230"/>
                    </a:lnTo>
                    <a:lnTo>
                      <a:pt x="14" y="252"/>
                    </a:lnTo>
                    <a:lnTo>
                      <a:pt x="14" y="257"/>
                    </a:lnTo>
                    <a:lnTo>
                      <a:pt x="20" y="265"/>
                    </a:lnTo>
                    <a:lnTo>
                      <a:pt x="20" y="271"/>
                    </a:lnTo>
                    <a:lnTo>
                      <a:pt x="29" y="280"/>
                    </a:lnTo>
                    <a:lnTo>
                      <a:pt x="29" y="286"/>
                    </a:lnTo>
                    <a:lnTo>
                      <a:pt x="31" y="309"/>
                    </a:lnTo>
                    <a:lnTo>
                      <a:pt x="37" y="319"/>
                    </a:lnTo>
                    <a:lnTo>
                      <a:pt x="39" y="327"/>
                    </a:lnTo>
                    <a:lnTo>
                      <a:pt x="43" y="338"/>
                    </a:lnTo>
                    <a:lnTo>
                      <a:pt x="41" y="344"/>
                    </a:lnTo>
                    <a:lnTo>
                      <a:pt x="39" y="361"/>
                    </a:lnTo>
                    <a:lnTo>
                      <a:pt x="33" y="361"/>
                    </a:lnTo>
                    <a:lnTo>
                      <a:pt x="31" y="369"/>
                    </a:lnTo>
                    <a:lnTo>
                      <a:pt x="33" y="377"/>
                    </a:lnTo>
                    <a:lnTo>
                      <a:pt x="47" y="379"/>
                    </a:lnTo>
                    <a:lnTo>
                      <a:pt x="53" y="386"/>
                    </a:lnTo>
                    <a:lnTo>
                      <a:pt x="66" y="388"/>
                    </a:lnTo>
                    <a:lnTo>
                      <a:pt x="81" y="388"/>
                    </a:lnTo>
                    <a:lnTo>
                      <a:pt x="83" y="386"/>
                    </a:lnTo>
                    <a:lnTo>
                      <a:pt x="85" y="379"/>
                    </a:lnTo>
                    <a:lnTo>
                      <a:pt x="95" y="377"/>
                    </a:lnTo>
                    <a:lnTo>
                      <a:pt x="99" y="373"/>
                    </a:lnTo>
                    <a:lnTo>
                      <a:pt x="112" y="367"/>
                    </a:lnTo>
                    <a:lnTo>
                      <a:pt x="116" y="365"/>
                    </a:lnTo>
                    <a:lnTo>
                      <a:pt x="139" y="365"/>
                    </a:lnTo>
                    <a:lnTo>
                      <a:pt x="143" y="367"/>
                    </a:lnTo>
                    <a:lnTo>
                      <a:pt x="153" y="367"/>
                    </a:lnTo>
                    <a:lnTo>
                      <a:pt x="161" y="361"/>
                    </a:lnTo>
                    <a:lnTo>
                      <a:pt x="161" y="358"/>
                    </a:lnTo>
                    <a:lnTo>
                      <a:pt x="172" y="350"/>
                    </a:lnTo>
                    <a:lnTo>
                      <a:pt x="182" y="350"/>
                    </a:lnTo>
                    <a:lnTo>
                      <a:pt x="193" y="340"/>
                    </a:lnTo>
                    <a:lnTo>
                      <a:pt x="213" y="338"/>
                    </a:lnTo>
                    <a:lnTo>
                      <a:pt x="234" y="331"/>
                    </a:lnTo>
                    <a:lnTo>
                      <a:pt x="265" y="327"/>
                    </a:lnTo>
                    <a:lnTo>
                      <a:pt x="282" y="338"/>
                    </a:lnTo>
                    <a:lnTo>
                      <a:pt x="290" y="336"/>
                    </a:lnTo>
                    <a:lnTo>
                      <a:pt x="305" y="340"/>
                    </a:lnTo>
                    <a:lnTo>
                      <a:pt x="313" y="355"/>
                    </a:lnTo>
                    <a:lnTo>
                      <a:pt x="321" y="363"/>
                    </a:lnTo>
                    <a:lnTo>
                      <a:pt x="323" y="373"/>
                    </a:lnTo>
                    <a:lnTo>
                      <a:pt x="319" y="377"/>
                    </a:lnTo>
                    <a:lnTo>
                      <a:pt x="323" y="381"/>
                    </a:lnTo>
                    <a:lnTo>
                      <a:pt x="332" y="384"/>
                    </a:lnTo>
                    <a:lnTo>
                      <a:pt x="340" y="379"/>
                    </a:lnTo>
                    <a:lnTo>
                      <a:pt x="338" y="373"/>
                    </a:lnTo>
                    <a:lnTo>
                      <a:pt x="352" y="358"/>
                    </a:lnTo>
                    <a:lnTo>
                      <a:pt x="355" y="355"/>
                    </a:lnTo>
                    <a:lnTo>
                      <a:pt x="357" y="350"/>
                    </a:lnTo>
                    <a:lnTo>
                      <a:pt x="365" y="350"/>
                    </a:lnTo>
                    <a:lnTo>
                      <a:pt x="363" y="361"/>
                    </a:lnTo>
                    <a:lnTo>
                      <a:pt x="357" y="369"/>
                    </a:lnTo>
                    <a:lnTo>
                      <a:pt x="355" y="379"/>
                    </a:lnTo>
                    <a:lnTo>
                      <a:pt x="352" y="383"/>
                    </a:lnTo>
                    <a:lnTo>
                      <a:pt x="347" y="386"/>
                    </a:lnTo>
                    <a:lnTo>
                      <a:pt x="347" y="392"/>
                    </a:lnTo>
                    <a:lnTo>
                      <a:pt x="355" y="392"/>
                    </a:lnTo>
                    <a:lnTo>
                      <a:pt x="363" y="384"/>
                    </a:lnTo>
                    <a:lnTo>
                      <a:pt x="363" y="379"/>
                    </a:lnTo>
                    <a:lnTo>
                      <a:pt x="371" y="379"/>
                    </a:lnTo>
                    <a:lnTo>
                      <a:pt x="375" y="386"/>
                    </a:lnTo>
                    <a:lnTo>
                      <a:pt x="365" y="390"/>
                    </a:lnTo>
                    <a:lnTo>
                      <a:pt x="369" y="396"/>
                    </a:lnTo>
                    <a:lnTo>
                      <a:pt x="380" y="400"/>
                    </a:lnTo>
                    <a:lnTo>
                      <a:pt x="384" y="406"/>
                    </a:lnTo>
                    <a:lnTo>
                      <a:pt x="390" y="413"/>
                    </a:lnTo>
                    <a:lnTo>
                      <a:pt x="386" y="421"/>
                    </a:lnTo>
                    <a:lnTo>
                      <a:pt x="394" y="427"/>
                    </a:lnTo>
                    <a:lnTo>
                      <a:pt x="396" y="436"/>
                    </a:lnTo>
                    <a:lnTo>
                      <a:pt x="404" y="440"/>
                    </a:lnTo>
                    <a:lnTo>
                      <a:pt x="411" y="441"/>
                    </a:lnTo>
                    <a:lnTo>
                      <a:pt x="415" y="446"/>
                    </a:lnTo>
                    <a:lnTo>
                      <a:pt x="415" y="446"/>
                    </a:lnTo>
                    <a:lnTo>
                      <a:pt x="417" y="446"/>
                    </a:lnTo>
                    <a:lnTo>
                      <a:pt x="421" y="446"/>
                    </a:lnTo>
                    <a:lnTo>
                      <a:pt x="421" y="446"/>
                    </a:lnTo>
                    <a:lnTo>
                      <a:pt x="448" y="455"/>
                    </a:lnTo>
                    <a:lnTo>
                      <a:pt x="446" y="447"/>
                    </a:lnTo>
                    <a:lnTo>
                      <a:pt x="454" y="441"/>
                    </a:lnTo>
                    <a:lnTo>
                      <a:pt x="459" y="435"/>
                    </a:lnTo>
                    <a:lnTo>
                      <a:pt x="471" y="436"/>
                    </a:lnTo>
                    <a:lnTo>
                      <a:pt x="471" y="443"/>
                    </a:lnTo>
                    <a:lnTo>
                      <a:pt x="477" y="452"/>
                    </a:lnTo>
                    <a:lnTo>
                      <a:pt x="488" y="449"/>
                    </a:lnTo>
                    <a:lnTo>
                      <a:pt x="498" y="446"/>
                    </a:lnTo>
                    <a:lnTo>
                      <a:pt x="500" y="440"/>
                    </a:lnTo>
                    <a:lnTo>
                      <a:pt x="500" y="440"/>
                    </a:lnTo>
                    <a:lnTo>
                      <a:pt x="500" y="44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Freeform 351"/>
              <p:cNvSpPr>
                <a:spLocks/>
              </p:cNvSpPr>
              <p:nvPr/>
            </p:nvSpPr>
            <p:spPr bwMode="auto">
              <a:xfrm>
                <a:off x="4847" y="3169"/>
                <a:ext cx="5" cy="5"/>
              </a:xfrm>
              <a:custGeom>
                <a:avLst/>
                <a:gdLst>
                  <a:gd name="T0" fmla="*/ 0 w 5"/>
                  <a:gd name="T1" fmla="*/ 2 h 5"/>
                  <a:gd name="T2" fmla="*/ 0 w 5"/>
                  <a:gd name="T3" fmla="*/ 0 h 5"/>
                  <a:gd name="T4" fmla="*/ 2 w 5"/>
                  <a:gd name="T5" fmla="*/ 0 h 5"/>
                  <a:gd name="T6" fmla="*/ 5 w 5"/>
                  <a:gd name="T7" fmla="*/ 2 h 5"/>
                  <a:gd name="T8" fmla="*/ 2 w 5"/>
                  <a:gd name="T9" fmla="*/ 5 h 5"/>
                  <a:gd name="T10" fmla="*/ 0 w 5"/>
                  <a:gd name="T11" fmla="*/ 2 h 5"/>
                  <a:gd name="T12" fmla="*/ 0 w 5"/>
                  <a:gd name="T13" fmla="*/ 2 h 5"/>
                  <a:gd name="T14" fmla="*/ 0 w 5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Freeform 352"/>
              <p:cNvSpPr>
                <a:spLocks/>
              </p:cNvSpPr>
              <p:nvPr/>
            </p:nvSpPr>
            <p:spPr bwMode="auto">
              <a:xfrm>
                <a:off x="4908" y="3169"/>
                <a:ext cx="5" cy="9"/>
              </a:xfrm>
              <a:custGeom>
                <a:avLst/>
                <a:gdLst>
                  <a:gd name="T0" fmla="*/ 0 w 5"/>
                  <a:gd name="T1" fmla="*/ 3 h 9"/>
                  <a:gd name="T2" fmla="*/ 1 w 5"/>
                  <a:gd name="T3" fmla="*/ 0 h 9"/>
                  <a:gd name="T4" fmla="*/ 3 w 5"/>
                  <a:gd name="T5" fmla="*/ 0 h 9"/>
                  <a:gd name="T6" fmla="*/ 5 w 5"/>
                  <a:gd name="T7" fmla="*/ 7 h 9"/>
                  <a:gd name="T8" fmla="*/ 1 w 5"/>
                  <a:gd name="T9" fmla="*/ 9 h 9"/>
                  <a:gd name="T10" fmla="*/ 0 w 5"/>
                  <a:gd name="T11" fmla="*/ 5 h 9"/>
                  <a:gd name="T12" fmla="*/ 0 w 5"/>
                  <a:gd name="T13" fmla="*/ 3 h 9"/>
                  <a:gd name="T14" fmla="*/ 0 w 5"/>
                  <a:gd name="T15" fmla="*/ 3 h 9"/>
                  <a:gd name="T16" fmla="*/ 0 w 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9">
                    <a:moveTo>
                      <a:pt x="0" y="3"/>
                    </a:moveTo>
                    <a:lnTo>
                      <a:pt x="1" y="0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1" y="9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Freeform 353"/>
              <p:cNvSpPr>
                <a:spLocks/>
              </p:cNvSpPr>
              <p:nvPr/>
            </p:nvSpPr>
            <p:spPr bwMode="auto">
              <a:xfrm>
                <a:off x="4858" y="3186"/>
                <a:ext cx="57" cy="57"/>
              </a:xfrm>
              <a:custGeom>
                <a:avLst/>
                <a:gdLst>
                  <a:gd name="T0" fmla="*/ 57 w 57"/>
                  <a:gd name="T1" fmla="*/ 3 h 57"/>
                  <a:gd name="T2" fmla="*/ 51 w 57"/>
                  <a:gd name="T3" fmla="*/ 2 h 57"/>
                  <a:gd name="T4" fmla="*/ 45 w 57"/>
                  <a:gd name="T5" fmla="*/ 2 h 57"/>
                  <a:gd name="T6" fmla="*/ 38 w 57"/>
                  <a:gd name="T7" fmla="*/ 9 h 57"/>
                  <a:gd name="T8" fmla="*/ 30 w 57"/>
                  <a:gd name="T9" fmla="*/ 11 h 57"/>
                  <a:gd name="T10" fmla="*/ 19 w 57"/>
                  <a:gd name="T11" fmla="*/ 7 h 57"/>
                  <a:gd name="T12" fmla="*/ 7 w 57"/>
                  <a:gd name="T13" fmla="*/ 2 h 57"/>
                  <a:gd name="T14" fmla="*/ 4 w 57"/>
                  <a:gd name="T15" fmla="*/ 0 h 57"/>
                  <a:gd name="T16" fmla="*/ 0 w 57"/>
                  <a:gd name="T17" fmla="*/ 5 h 57"/>
                  <a:gd name="T18" fmla="*/ 4 w 57"/>
                  <a:gd name="T19" fmla="*/ 13 h 57"/>
                  <a:gd name="T20" fmla="*/ 9 w 57"/>
                  <a:gd name="T21" fmla="*/ 19 h 57"/>
                  <a:gd name="T22" fmla="*/ 9 w 57"/>
                  <a:gd name="T23" fmla="*/ 36 h 57"/>
                  <a:gd name="T24" fmla="*/ 15 w 57"/>
                  <a:gd name="T25" fmla="*/ 42 h 57"/>
                  <a:gd name="T26" fmla="*/ 21 w 57"/>
                  <a:gd name="T27" fmla="*/ 53 h 57"/>
                  <a:gd name="T28" fmla="*/ 24 w 57"/>
                  <a:gd name="T29" fmla="*/ 57 h 57"/>
                  <a:gd name="T30" fmla="*/ 38 w 57"/>
                  <a:gd name="T31" fmla="*/ 55 h 57"/>
                  <a:gd name="T32" fmla="*/ 40 w 57"/>
                  <a:gd name="T33" fmla="*/ 48 h 57"/>
                  <a:gd name="T34" fmla="*/ 45 w 57"/>
                  <a:gd name="T35" fmla="*/ 48 h 57"/>
                  <a:gd name="T36" fmla="*/ 49 w 57"/>
                  <a:gd name="T37" fmla="*/ 38 h 57"/>
                  <a:gd name="T38" fmla="*/ 53 w 57"/>
                  <a:gd name="T39" fmla="*/ 32 h 57"/>
                  <a:gd name="T40" fmla="*/ 57 w 57"/>
                  <a:gd name="T41" fmla="*/ 17 h 57"/>
                  <a:gd name="T42" fmla="*/ 57 w 57"/>
                  <a:gd name="T43" fmla="*/ 3 h 57"/>
                  <a:gd name="T44" fmla="*/ 57 w 57"/>
                  <a:gd name="T45" fmla="*/ 3 h 57"/>
                  <a:gd name="T46" fmla="*/ 57 w 57"/>
                  <a:gd name="T47" fmla="*/ 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7">
                    <a:moveTo>
                      <a:pt x="57" y="3"/>
                    </a:moveTo>
                    <a:lnTo>
                      <a:pt x="51" y="2"/>
                    </a:lnTo>
                    <a:lnTo>
                      <a:pt x="45" y="2"/>
                    </a:lnTo>
                    <a:lnTo>
                      <a:pt x="38" y="9"/>
                    </a:lnTo>
                    <a:lnTo>
                      <a:pt x="30" y="11"/>
                    </a:lnTo>
                    <a:lnTo>
                      <a:pt x="19" y="7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0" y="5"/>
                    </a:lnTo>
                    <a:lnTo>
                      <a:pt x="4" y="13"/>
                    </a:lnTo>
                    <a:lnTo>
                      <a:pt x="9" y="19"/>
                    </a:lnTo>
                    <a:lnTo>
                      <a:pt x="9" y="36"/>
                    </a:lnTo>
                    <a:lnTo>
                      <a:pt x="15" y="42"/>
                    </a:lnTo>
                    <a:lnTo>
                      <a:pt x="21" y="53"/>
                    </a:lnTo>
                    <a:lnTo>
                      <a:pt x="24" y="57"/>
                    </a:lnTo>
                    <a:lnTo>
                      <a:pt x="38" y="55"/>
                    </a:lnTo>
                    <a:lnTo>
                      <a:pt x="40" y="48"/>
                    </a:lnTo>
                    <a:lnTo>
                      <a:pt x="45" y="48"/>
                    </a:lnTo>
                    <a:lnTo>
                      <a:pt x="49" y="38"/>
                    </a:lnTo>
                    <a:lnTo>
                      <a:pt x="53" y="32"/>
                    </a:lnTo>
                    <a:lnTo>
                      <a:pt x="57" y="17"/>
                    </a:lnTo>
                    <a:lnTo>
                      <a:pt x="57" y="3"/>
                    </a:lnTo>
                    <a:lnTo>
                      <a:pt x="57" y="3"/>
                    </a:lnTo>
                    <a:lnTo>
                      <a:pt x="57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Freeform 354"/>
              <p:cNvSpPr>
                <a:spLocks/>
              </p:cNvSpPr>
              <p:nvPr/>
            </p:nvSpPr>
            <p:spPr bwMode="auto">
              <a:xfrm>
                <a:off x="5176" y="2764"/>
                <a:ext cx="8" cy="14"/>
              </a:xfrm>
              <a:custGeom>
                <a:avLst/>
                <a:gdLst>
                  <a:gd name="T0" fmla="*/ 4 w 8"/>
                  <a:gd name="T1" fmla="*/ 14 h 14"/>
                  <a:gd name="T2" fmla="*/ 8 w 8"/>
                  <a:gd name="T3" fmla="*/ 10 h 14"/>
                  <a:gd name="T4" fmla="*/ 8 w 8"/>
                  <a:gd name="T5" fmla="*/ 4 h 14"/>
                  <a:gd name="T6" fmla="*/ 2 w 8"/>
                  <a:gd name="T7" fmla="*/ 0 h 14"/>
                  <a:gd name="T8" fmla="*/ 0 w 8"/>
                  <a:gd name="T9" fmla="*/ 6 h 14"/>
                  <a:gd name="T10" fmla="*/ 0 w 8"/>
                  <a:gd name="T11" fmla="*/ 10 h 14"/>
                  <a:gd name="T12" fmla="*/ 4 w 8"/>
                  <a:gd name="T13" fmla="*/ 14 h 14"/>
                  <a:gd name="T14" fmla="*/ 4 w 8"/>
                  <a:gd name="T15" fmla="*/ 14 h 14"/>
                  <a:gd name="T16" fmla="*/ 4 w 8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4">
                    <a:moveTo>
                      <a:pt x="4" y="14"/>
                    </a:moveTo>
                    <a:lnTo>
                      <a:pt x="8" y="10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Freeform 355"/>
              <p:cNvSpPr>
                <a:spLocks/>
              </p:cNvSpPr>
              <p:nvPr/>
            </p:nvSpPr>
            <p:spPr bwMode="auto">
              <a:xfrm>
                <a:off x="5182" y="2780"/>
                <a:ext cx="9" cy="6"/>
              </a:xfrm>
              <a:custGeom>
                <a:avLst/>
                <a:gdLst>
                  <a:gd name="T0" fmla="*/ 0 w 9"/>
                  <a:gd name="T1" fmla="*/ 2 h 6"/>
                  <a:gd name="T2" fmla="*/ 2 w 9"/>
                  <a:gd name="T3" fmla="*/ 0 h 6"/>
                  <a:gd name="T4" fmla="*/ 9 w 9"/>
                  <a:gd name="T5" fmla="*/ 3 h 6"/>
                  <a:gd name="T6" fmla="*/ 9 w 9"/>
                  <a:gd name="T7" fmla="*/ 6 h 6"/>
                  <a:gd name="T8" fmla="*/ 0 w 9"/>
                  <a:gd name="T9" fmla="*/ 2 h 6"/>
                  <a:gd name="T10" fmla="*/ 0 w 9"/>
                  <a:gd name="T11" fmla="*/ 2 h 6"/>
                  <a:gd name="T12" fmla="*/ 0 w 9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6">
                    <a:moveTo>
                      <a:pt x="0" y="2"/>
                    </a:moveTo>
                    <a:lnTo>
                      <a:pt x="2" y="0"/>
                    </a:lnTo>
                    <a:lnTo>
                      <a:pt x="9" y="3"/>
                    </a:lnTo>
                    <a:lnTo>
                      <a:pt x="9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Freeform 356"/>
              <p:cNvSpPr>
                <a:spLocks/>
              </p:cNvSpPr>
              <p:nvPr/>
            </p:nvSpPr>
            <p:spPr bwMode="auto">
              <a:xfrm>
                <a:off x="5207" y="2818"/>
                <a:ext cx="7" cy="7"/>
              </a:xfrm>
              <a:custGeom>
                <a:avLst/>
                <a:gdLst>
                  <a:gd name="T0" fmla="*/ 2 w 7"/>
                  <a:gd name="T1" fmla="*/ 3 h 7"/>
                  <a:gd name="T2" fmla="*/ 0 w 7"/>
                  <a:gd name="T3" fmla="*/ 2 h 7"/>
                  <a:gd name="T4" fmla="*/ 4 w 7"/>
                  <a:gd name="T5" fmla="*/ 0 h 7"/>
                  <a:gd name="T6" fmla="*/ 7 w 7"/>
                  <a:gd name="T7" fmla="*/ 6 h 7"/>
                  <a:gd name="T8" fmla="*/ 4 w 7"/>
                  <a:gd name="T9" fmla="*/ 7 h 7"/>
                  <a:gd name="T10" fmla="*/ 2 w 7"/>
                  <a:gd name="T11" fmla="*/ 3 h 7"/>
                  <a:gd name="T12" fmla="*/ 2 w 7"/>
                  <a:gd name="T13" fmla="*/ 3 h 7"/>
                  <a:gd name="T14" fmla="*/ 2 w 7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2" y="3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7" y="6"/>
                    </a:lnTo>
                    <a:lnTo>
                      <a:pt x="4" y="7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Freeform 357"/>
              <p:cNvSpPr>
                <a:spLocks/>
              </p:cNvSpPr>
              <p:nvPr/>
            </p:nvSpPr>
            <p:spPr bwMode="auto">
              <a:xfrm>
                <a:off x="5211" y="2830"/>
                <a:ext cx="3" cy="4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0 h 4"/>
                  <a:gd name="T4" fmla="*/ 3 w 3"/>
                  <a:gd name="T5" fmla="*/ 0 h 4"/>
                  <a:gd name="T6" fmla="*/ 3 w 3"/>
                  <a:gd name="T7" fmla="*/ 2 h 4"/>
                  <a:gd name="T8" fmla="*/ 0 w 3"/>
                  <a:gd name="T9" fmla="*/ 4 h 4"/>
                  <a:gd name="T10" fmla="*/ 0 w 3"/>
                  <a:gd name="T11" fmla="*/ 4 h 4"/>
                  <a:gd name="T12" fmla="*/ 0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Freeform 358"/>
              <p:cNvSpPr>
                <a:spLocks/>
              </p:cNvSpPr>
              <p:nvPr/>
            </p:nvSpPr>
            <p:spPr bwMode="auto">
              <a:xfrm>
                <a:off x="5182" y="2850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2 h 6"/>
                  <a:gd name="T4" fmla="*/ 3 w 5"/>
                  <a:gd name="T5" fmla="*/ 0 h 6"/>
                  <a:gd name="T6" fmla="*/ 5 w 5"/>
                  <a:gd name="T7" fmla="*/ 4 h 6"/>
                  <a:gd name="T8" fmla="*/ 3 w 5"/>
                  <a:gd name="T9" fmla="*/ 6 h 6"/>
                  <a:gd name="T10" fmla="*/ 0 w 5"/>
                  <a:gd name="T11" fmla="*/ 6 h 6"/>
                  <a:gd name="T12" fmla="*/ 0 w 5"/>
                  <a:gd name="T13" fmla="*/ 6 h 6"/>
                  <a:gd name="T14" fmla="*/ 0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Freeform 359"/>
              <p:cNvSpPr>
                <a:spLocks/>
              </p:cNvSpPr>
              <p:nvPr/>
            </p:nvSpPr>
            <p:spPr bwMode="auto">
              <a:xfrm>
                <a:off x="5173" y="2846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0 h 4"/>
                  <a:gd name="T4" fmla="*/ 3 w 3"/>
                  <a:gd name="T5" fmla="*/ 4 h 4"/>
                  <a:gd name="T6" fmla="*/ 0 w 3"/>
                  <a:gd name="T7" fmla="*/ 4 h 4"/>
                  <a:gd name="T8" fmla="*/ 0 w 3"/>
                  <a:gd name="T9" fmla="*/ 0 h 4"/>
                  <a:gd name="T10" fmla="*/ 0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3" y="0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Freeform 360"/>
              <p:cNvSpPr>
                <a:spLocks/>
              </p:cNvSpPr>
              <p:nvPr/>
            </p:nvSpPr>
            <p:spPr bwMode="auto">
              <a:xfrm>
                <a:off x="5139" y="2845"/>
                <a:ext cx="39" cy="28"/>
              </a:xfrm>
              <a:custGeom>
                <a:avLst/>
                <a:gdLst>
                  <a:gd name="T0" fmla="*/ 4 w 39"/>
                  <a:gd name="T1" fmla="*/ 0 h 28"/>
                  <a:gd name="T2" fmla="*/ 8 w 39"/>
                  <a:gd name="T3" fmla="*/ 3 h 28"/>
                  <a:gd name="T4" fmla="*/ 12 w 39"/>
                  <a:gd name="T5" fmla="*/ 5 h 28"/>
                  <a:gd name="T6" fmla="*/ 22 w 39"/>
                  <a:gd name="T7" fmla="*/ 11 h 28"/>
                  <a:gd name="T8" fmla="*/ 26 w 39"/>
                  <a:gd name="T9" fmla="*/ 15 h 28"/>
                  <a:gd name="T10" fmla="*/ 39 w 39"/>
                  <a:gd name="T11" fmla="*/ 22 h 28"/>
                  <a:gd name="T12" fmla="*/ 39 w 39"/>
                  <a:gd name="T13" fmla="*/ 26 h 28"/>
                  <a:gd name="T14" fmla="*/ 37 w 39"/>
                  <a:gd name="T15" fmla="*/ 28 h 28"/>
                  <a:gd name="T16" fmla="*/ 29 w 39"/>
                  <a:gd name="T17" fmla="*/ 26 h 28"/>
                  <a:gd name="T18" fmla="*/ 14 w 39"/>
                  <a:gd name="T19" fmla="*/ 17 h 28"/>
                  <a:gd name="T20" fmla="*/ 8 w 39"/>
                  <a:gd name="T21" fmla="*/ 15 h 28"/>
                  <a:gd name="T22" fmla="*/ 0 w 39"/>
                  <a:gd name="T23" fmla="*/ 7 h 28"/>
                  <a:gd name="T24" fmla="*/ 0 w 39"/>
                  <a:gd name="T25" fmla="*/ 5 h 28"/>
                  <a:gd name="T26" fmla="*/ 0 w 39"/>
                  <a:gd name="T27" fmla="*/ 0 h 28"/>
                  <a:gd name="T28" fmla="*/ 4 w 39"/>
                  <a:gd name="T29" fmla="*/ 0 h 28"/>
                  <a:gd name="T30" fmla="*/ 4 w 39"/>
                  <a:gd name="T31" fmla="*/ 0 h 28"/>
                  <a:gd name="T32" fmla="*/ 4 w 39"/>
                  <a:gd name="T3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8">
                    <a:moveTo>
                      <a:pt x="4" y="0"/>
                    </a:moveTo>
                    <a:lnTo>
                      <a:pt x="8" y="3"/>
                    </a:lnTo>
                    <a:lnTo>
                      <a:pt x="12" y="5"/>
                    </a:lnTo>
                    <a:lnTo>
                      <a:pt x="22" y="11"/>
                    </a:lnTo>
                    <a:lnTo>
                      <a:pt x="26" y="15"/>
                    </a:lnTo>
                    <a:lnTo>
                      <a:pt x="39" y="22"/>
                    </a:lnTo>
                    <a:lnTo>
                      <a:pt x="39" y="26"/>
                    </a:lnTo>
                    <a:lnTo>
                      <a:pt x="37" y="28"/>
                    </a:lnTo>
                    <a:lnTo>
                      <a:pt x="29" y="26"/>
                    </a:lnTo>
                    <a:lnTo>
                      <a:pt x="14" y="17"/>
                    </a:lnTo>
                    <a:lnTo>
                      <a:pt x="8" y="1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Freeform 361"/>
              <p:cNvSpPr>
                <a:spLocks/>
              </p:cNvSpPr>
              <p:nvPr/>
            </p:nvSpPr>
            <p:spPr bwMode="auto">
              <a:xfrm>
                <a:off x="5328" y="2801"/>
                <a:ext cx="18" cy="13"/>
              </a:xfrm>
              <a:custGeom>
                <a:avLst/>
                <a:gdLst>
                  <a:gd name="T0" fmla="*/ 8 w 18"/>
                  <a:gd name="T1" fmla="*/ 13 h 13"/>
                  <a:gd name="T2" fmla="*/ 18 w 18"/>
                  <a:gd name="T3" fmla="*/ 11 h 13"/>
                  <a:gd name="T4" fmla="*/ 18 w 18"/>
                  <a:gd name="T5" fmla="*/ 5 h 13"/>
                  <a:gd name="T6" fmla="*/ 14 w 18"/>
                  <a:gd name="T7" fmla="*/ 0 h 13"/>
                  <a:gd name="T8" fmla="*/ 2 w 18"/>
                  <a:gd name="T9" fmla="*/ 2 h 13"/>
                  <a:gd name="T10" fmla="*/ 0 w 18"/>
                  <a:gd name="T11" fmla="*/ 8 h 13"/>
                  <a:gd name="T12" fmla="*/ 8 w 18"/>
                  <a:gd name="T13" fmla="*/ 13 h 13"/>
                  <a:gd name="T14" fmla="*/ 8 w 18"/>
                  <a:gd name="T15" fmla="*/ 13 h 13"/>
                  <a:gd name="T16" fmla="*/ 8 w 18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3">
                    <a:moveTo>
                      <a:pt x="8" y="13"/>
                    </a:moveTo>
                    <a:lnTo>
                      <a:pt x="18" y="11"/>
                    </a:lnTo>
                    <a:lnTo>
                      <a:pt x="18" y="5"/>
                    </a:lnTo>
                    <a:lnTo>
                      <a:pt x="14" y="0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68" name="Freeform 362"/>
              <p:cNvSpPr>
                <a:spLocks/>
              </p:cNvSpPr>
              <p:nvPr/>
            </p:nvSpPr>
            <p:spPr bwMode="auto">
              <a:xfrm>
                <a:off x="5344" y="2782"/>
                <a:ext cx="23" cy="10"/>
              </a:xfrm>
              <a:custGeom>
                <a:avLst/>
                <a:gdLst>
                  <a:gd name="T0" fmla="*/ 8 w 23"/>
                  <a:gd name="T1" fmla="*/ 10 h 10"/>
                  <a:gd name="T2" fmla="*/ 23 w 23"/>
                  <a:gd name="T3" fmla="*/ 2 h 10"/>
                  <a:gd name="T4" fmla="*/ 17 w 23"/>
                  <a:gd name="T5" fmla="*/ 0 h 10"/>
                  <a:gd name="T6" fmla="*/ 13 w 23"/>
                  <a:gd name="T7" fmla="*/ 2 h 10"/>
                  <a:gd name="T8" fmla="*/ 0 w 23"/>
                  <a:gd name="T9" fmla="*/ 9 h 10"/>
                  <a:gd name="T10" fmla="*/ 8 w 23"/>
                  <a:gd name="T11" fmla="*/ 10 h 10"/>
                  <a:gd name="T12" fmla="*/ 8 w 23"/>
                  <a:gd name="T13" fmla="*/ 10 h 10"/>
                  <a:gd name="T14" fmla="*/ 8 w 23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0">
                    <a:moveTo>
                      <a:pt x="8" y="10"/>
                    </a:moveTo>
                    <a:lnTo>
                      <a:pt x="23" y="2"/>
                    </a:lnTo>
                    <a:lnTo>
                      <a:pt x="17" y="0"/>
                    </a:lnTo>
                    <a:lnTo>
                      <a:pt x="13" y="2"/>
                    </a:lnTo>
                    <a:lnTo>
                      <a:pt x="0" y="9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Freeform 363"/>
              <p:cNvSpPr>
                <a:spLocks/>
              </p:cNvSpPr>
              <p:nvPr/>
            </p:nvSpPr>
            <p:spPr bwMode="auto">
              <a:xfrm>
                <a:off x="5265" y="3069"/>
                <a:ext cx="83" cy="126"/>
              </a:xfrm>
              <a:custGeom>
                <a:avLst/>
                <a:gdLst>
                  <a:gd name="T0" fmla="*/ 6 w 83"/>
                  <a:gd name="T1" fmla="*/ 14 h 126"/>
                  <a:gd name="T2" fmla="*/ 0 w 83"/>
                  <a:gd name="T3" fmla="*/ 8 h 126"/>
                  <a:gd name="T4" fmla="*/ 0 w 83"/>
                  <a:gd name="T5" fmla="*/ 0 h 126"/>
                  <a:gd name="T6" fmla="*/ 15 w 83"/>
                  <a:gd name="T7" fmla="*/ 14 h 126"/>
                  <a:gd name="T8" fmla="*/ 19 w 83"/>
                  <a:gd name="T9" fmla="*/ 14 h 126"/>
                  <a:gd name="T10" fmla="*/ 27 w 83"/>
                  <a:gd name="T11" fmla="*/ 21 h 126"/>
                  <a:gd name="T12" fmla="*/ 27 w 83"/>
                  <a:gd name="T13" fmla="*/ 27 h 126"/>
                  <a:gd name="T14" fmla="*/ 33 w 83"/>
                  <a:gd name="T15" fmla="*/ 40 h 126"/>
                  <a:gd name="T16" fmla="*/ 39 w 83"/>
                  <a:gd name="T17" fmla="*/ 46 h 126"/>
                  <a:gd name="T18" fmla="*/ 41 w 83"/>
                  <a:gd name="T19" fmla="*/ 43 h 126"/>
                  <a:gd name="T20" fmla="*/ 39 w 83"/>
                  <a:gd name="T21" fmla="*/ 37 h 126"/>
                  <a:gd name="T22" fmla="*/ 44 w 83"/>
                  <a:gd name="T23" fmla="*/ 43 h 126"/>
                  <a:gd name="T24" fmla="*/ 48 w 83"/>
                  <a:gd name="T25" fmla="*/ 56 h 126"/>
                  <a:gd name="T26" fmla="*/ 58 w 83"/>
                  <a:gd name="T27" fmla="*/ 62 h 126"/>
                  <a:gd name="T28" fmla="*/ 70 w 83"/>
                  <a:gd name="T29" fmla="*/ 60 h 126"/>
                  <a:gd name="T30" fmla="*/ 73 w 83"/>
                  <a:gd name="T31" fmla="*/ 51 h 126"/>
                  <a:gd name="T32" fmla="*/ 83 w 83"/>
                  <a:gd name="T33" fmla="*/ 50 h 126"/>
                  <a:gd name="T34" fmla="*/ 83 w 83"/>
                  <a:gd name="T35" fmla="*/ 62 h 126"/>
                  <a:gd name="T36" fmla="*/ 77 w 83"/>
                  <a:gd name="T37" fmla="*/ 68 h 126"/>
                  <a:gd name="T38" fmla="*/ 75 w 83"/>
                  <a:gd name="T39" fmla="*/ 85 h 126"/>
                  <a:gd name="T40" fmla="*/ 70 w 83"/>
                  <a:gd name="T41" fmla="*/ 82 h 126"/>
                  <a:gd name="T42" fmla="*/ 60 w 83"/>
                  <a:gd name="T43" fmla="*/ 82 h 126"/>
                  <a:gd name="T44" fmla="*/ 58 w 83"/>
                  <a:gd name="T45" fmla="*/ 86 h 126"/>
                  <a:gd name="T46" fmla="*/ 62 w 83"/>
                  <a:gd name="T47" fmla="*/ 92 h 126"/>
                  <a:gd name="T48" fmla="*/ 56 w 83"/>
                  <a:gd name="T49" fmla="*/ 98 h 126"/>
                  <a:gd name="T50" fmla="*/ 44 w 83"/>
                  <a:gd name="T51" fmla="*/ 123 h 126"/>
                  <a:gd name="T52" fmla="*/ 35 w 83"/>
                  <a:gd name="T53" fmla="*/ 126 h 126"/>
                  <a:gd name="T54" fmla="*/ 25 w 83"/>
                  <a:gd name="T55" fmla="*/ 123 h 126"/>
                  <a:gd name="T56" fmla="*/ 33 w 83"/>
                  <a:gd name="T57" fmla="*/ 115 h 126"/>
                  <a:gd name="T58" fmla="*/ 35 w 83"/>
                  <a:gd name="T59" fmla="*/ 103 h 126"/>
                  <a:gd name="T60" fmla="*/ 25 w 83"/>
                  <a:gd name="T61" fmla="*/ 92 h 126"/>
                  <a:gd name="T62" fmla="*/ 15 w 83"/>
                  <a:gd name="T63" fmla="*/ 90 h 126"/>
                  <a:gd name="T64" fmla="*/ 15 w 83"/>
                  <a:gd name="T65" fmla="*/ 82 h 126"/>
                  <a:gd name="T66" fmla="*/ 27 w 83"/>
                  <a:gd name="T67" fmla="*/ 79 h 126"/>
                  <a:gd name="T68" fmla="*/ 31 w 83"/>
                  <a:gd name="T69" fmla="*/ 68 h 126"/>
                  <a:gd name="T70" fmla="*/ 25 w 83"/>
                  <a:gd name="T71" fmla="*/ 46 h 126"/>
                  <a:gd name="T72" fmla="*/ 19 w 83"/>
                  <a:gd name="T73" fmla="*/ 35 h 126"/>
                  <a:gd name="T74" fmla="*/ 6 w 83"/>
                  <a:gd name="T75" fmla="*/ 14 h 126"/>
                  <a:gd name="T76" fmla="*/ 6 w 83"/>
                  <a:gd name="T77" fmla="*/ 14 h 126"/>
                  <a:gd name="T78" fmla="*/ 6 w 83"/>
                  <a:gd name="T79" fmla="*/ 1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3" h="126">
                    <a:moveTo>
                      <a:pt x="6" y="14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15" y="14"/>
                    </a:lnTo>
                    <a:lnTo>
                      <a:pt x="19" y="14"/>
                    </a:lnTo>
                    <a:lnTo>
                      <a:pt x="27" y="21"/>
                    </a:lnTo>
                    <a:lnTo>
                      <a:pt x="27" y="27"/>
                    </a:lnTo>
                    <a:lnTo>
                      <a:pt x="33" y="40"/>
                    </a:lnTo>
                    <a:lnTo>
                      <a:pt x="39" y="46"/>
                    </a:lnTo>
                    <a:lnTo>
                      <a:pt x="41" y="43"/>
                    </a:lnTo>
                    <a:lnTo>
                      <a:pt x="39" y="37"/>
                    </a:lnTo>
                    <a:lnTo>
                      <a:pt x="44" y="43"/>
                    </a:lnTo>
                    <a:lnTo>
                      <a:pt x="48" y="56"/>
                    </a:lnTo>
                    <a:lnTo>
                      <a:pt x="58" y="62"/>
                    </a:lnTo>
                    <a:lnTo>
                      <a:pt x="70" y="60"/>
                    </a:lnTo>
                    <a:lnTo>
                      <a:pt x="73" y="51"/>
                    </a:lnTo>
                    <a:lnTo>
                      <a:pt x="83" y="50"/>
                    </a:lnTo>
                    <a:lnTo>
                      <a:pt x="83" y="62"/>
                    </a:lnTo>
                    <a:lnTo>
                      <a:pt x="77" y="68"/>
                    </a:lnTo>
                    <a:lnTo>
                      <a:pt x="75" y="85"/>
                    </a:lnTo>
                    <a:lnTo>
                      <a:pt x="70" y="82"/>
                    </a:lnTo>
                    <a:lnTo>
                      <a:pt x="60" y="82"/>
                    </a:lnTo>
                    <a:lnTo>
                      <a:pt x="58" y="86"/>
                    </a:lnTo>
                    <a:lnTo>
                      <a:pt x="62" y="92"/>
                    </a:lnTo>
                    <a:lnTo>
                      <a:pt x="56" y="98"/>
                    </a:lnTo>
                    <a:lnTo>
                      <a:pt x="44" y="123"/>
                    </a:lnTo>
                    <a:lnTo>
                      <a:pt x="35" y="126"/>
                    </a:lnTo>
                    <a:lnTo>
                      <a:pt x="25" y="123"/>
                    </a:lnTo>
                    <a:lnTo>
                      <a:pt x="33" y="115"/>
                    </a:lnTo>
                    <a:lnTo>
                      <a:pt x="35" y="103"/>
                    </a:lnTo>
                    <a:lnTo>
                      <a:pt x="25" y="92"/>
                    </a:lnTo>
                    <a:lnTo>
                      <a:pt x="15" y="90"/>
                    </a:lnTo>
                    <a:lnTo>
                      <a:pt x="15" y="82"/>
                    </a:lnTo>
                    <a:lnTo>
                      <a:pt x="27" y="79"/>
                    </a:lnTo>
                    <a:lnTo>
                      <a:pt x="31" y="68"/>
                    </a:lnTo>
                    <a:lnTo>
                      <a:pt x="25" y="46"/>
                    </a:lnTo>
                    <a:lnTo>
                      <a:pt x="19" y="35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70" name="Freeform 364"/>
              <p:cNvSpPr>
                <a:spLocks/>
              </p:cNvSpPr>
              <p:nvPr/>
            </p:nvSpPr>
            <p:spPr bwMode="auto">
              <a:xfrm>
                <a:off x="5176" y="3178"/>
                <a:ext cx="106" cy="117"/>
              </a:xfrm>
              <a:custGeom>
                <a:avLst/>
                <a:gdLst>
                  <a:gd name="T0" fmla="*/ 93 w 106"/>
                  <a:gd name="T1" fmla="*/ 6 h 117"/>
                  <a:gd name="T2" fmla="*/ 93 w 106"/>
                  <a:gd name="T3" fmla="*/ 13 h 117"/>
                  <a:gd name="T4" fmla="*/ 96 w 106"/>
                  <a:gd name="T5" fmla="*/ 13 h 117"/>
                  <a:gd name="T6" fmla="*/ 100 w 106"/>
                  <a:gd name="T7" fmla="*/ 9 h 117"/>
                  <a:gd name="T8" fmla="*/ 106 w 106"/>
                  <a:gd name="T9" fmla="*/ 9 h 117"/>
                  <a:gd name="T10" fmla="*/ 104 w 106"/>
                  <a:gd name="T11" fmla="*/ 30 h 117"/>
                  <a:gd name="T12" fmla="*/ 96 w 106"/>
                  <a:gd name="T13" fmla="*/ 44 h 117"/>
                  <a:gd name="T14" fmla="*/ 93 w 106"/>
                  <a:gd name="T15" fmla="*/ 50 h 117"/>
                  <a:gd name="T16" fmla="*/ 89 w 106"/>
                  <a:gd name="T17" fmla="*/ 61 h 117"/>
                  <a:gd name="T18" fmla="*/ 75 w 106"/>
                  <a:gd name="T19" fmla="*/ 65 h 117"/>
                  <a:gd name="T20" fmla="*/ 67 w 106"/>
                  <a:gd name="T21" fmla="*/ 75 h 117"/>
                  <a:gd name="T22" fmla="*/ 56 w 106"/>
                  <a:gd name="T23" fmla="*/ 98 h 117"/>
                  <a:gd name="T24" fmla="*/ 37 w 106"/>
                  <a:gd name="T25" fmla="*/ 117 h 117"/>
                  <a:gd name="T26" fmla="*/ 14 w 106"/>
                  <a:gd name="T27" fmla="*/ 110 h 117"/>
                  <a:gd name="T28" fmla="*/ 2 w 106"/>
                  <a:gd name="T29" fmla="*/ 110 h 117"/>
                  <a:gd name="T30" fmla="*/ 0 w 106"/>
                  <a:gd name="T31" fmla="*/ 102 h 117"/>
                  <a:gd name="T32" fmla="*/ 8 w 106"/>
                  <a:gd name="T33" fmla="*/ 84 h 117"/>
                  <a:gd name="T34" fmla="*/ 18 w 106"/>
                  <a:gd name="T35" fmla="*/ 73 h 117"/>
                  <a:gd name="T36" fmla="*/ 35 w 106"/>
                  <a:gd name="T37" fmla="*/ 63 h 117"/>
                  <a:gd name="T38" fmla="*/ 46 w 106"/>
                  <a:gd name="T39" fmla="*/ 52 h 117"/>
                  <a:gd name="T40" fmla="*/ 64 w 106"/>
                  <a:gd name="T41" fmla="*/ 42 h 117"/>
                  <a:gd name="T42" fmla="*/ 70 w 106"/>
                  <a:gd name="T43" fmla="*/ 32 h 117"/>
                  <a:gd name="T44" fmla="*/ 70 w 106"/>
                  <a:gd name="T45" fmla="*/ 25 h 117"/>
                  <a:gd name="T46" fmla="*/ 79 w 106"/>
                  <a:gd name="T47" fmla="*/ 13 h 117"/>
                  <a:gd name="T48" fmla="*/ 79 w 106"/>
                  <a:gd name="T49" fmla="*/ 4 h 117"/>
                  <a:gd name="T50" fmla="*/ 87 w 106"/>
                  <a:gd name="T51" fmla="*/ 0 h 117"/>
                  <a:gd name="T52" fmla="*/ 93 w 106"/>
                  <a:gd name="T53" fmla="*/ 6 h 117"/>
                  <a:gd name="T54" fmla="*/ 93 w 106"/>
                  <a:gd name="T55" fmla="*/ 6 h 117"/>
                  <a:gd name="T56" fmla="*/ 93 w 106"/>
                  <a:gd name="T57" fmla="*/ 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6" h="117">
                    <a:moveTo>
                      <a:pt x="93" y="6"/>
                    </a:moveTo>
                    <a:lnTo>
                      <a:pt x="93" y="13"/>
                    </a:lnTo>
                    <a:lnTo>
                      <a:pt x="96" y="13"/>
                    </a:lnTo>
                    <a:lnTo>
                      <a:pt x="100" y="9"/>
                    </a:lnTo>
                    <a:lnTo>
                      <a:pt x="106" y="9"/>
                    </a:lnTo>
                    <a:lnTo>
                      <a:pt x="104" y="30"/>
                    </a:lnTo>
                    <a:lnTo>
                      <a:pt x="96" y="44"/>
                    </a:lnTo>
                    <a:lnTo>
                      <a:pt x="93" y="50"/>
                    </a:lnTo>
                    <a:lnTo>
                      <a:pt x="89" y="61"/>
                    </a:lnTo>
                    <a:lnTo>
                      <a:pt x="75" y="65"/>
                    </a:lnTo>
                    <a:lnTo>
                      <a:pt x="67" y="75"/>
                    </a:lnTo>
                    <a:lnTo>
                      <a:pt x="56" y="98"/>
                    </a:lnTo>
                    <a:lnTo>
                      <a:pt x="37" y="117"/>
                    </a:lnTo>
                    <a:lnTo>
                      <a:pt x="14" y="110"/>
                    </a:lnTo>
                    <a:lnTo>
                      <a:pt x="2" y="110"/>
                    </a:lnTo>
                    <a:lnTo>
                      <a:pt x="0" y="102"/>
                    </a:lnTo>
                    <a:lnTo>
                      <a:pt x="8" y="84"/>
                    </a:lnTo>
                    <a:lnTo>
                      <a:pt x="18" y="73"/>
                    </a:lnTo>
                    <a:lnTo>
                      <a:pt x="35" y="63"/>
                    </a:lnTo>
                    <a:lnTo>
                      <a:pt x="46" y="52"/>
                    </a:lnTo>
                    <a:lnTo>
                      <a:pt x="64" y="42"/>
                    </a:lnTo>
                    <a:lnTo>
                      <a:pt x="70" y="32"/>
                    </a:lnTo>
                    <a:lnTo>
                      <a:pt x="70" y="25"/>
                    </a:lnTo>
                    <a:lnTo>
                      <a:pt x="79" y="13"/>
                    </a:lnTo>
                    <a:lnTo>
                      <a:pt x="79" y="4"/>
                    </a:lnTo>
                    <a:lnTo>
                      <a:pt x="87" y="0"/>
                    </a:lnTo>
                    <a:lnTo>
                      <a:pt x="93" y="6"/>
                    </a:lnTo>
                    <a:lnTo>
                      <a:pt x="93" y="6"/>
                    </a:lnTo>
                    <a:lnTo>
                      <a:pt x="93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71" name="Freeform 365"/>
              <p:cNvSpPr>
                <a:spLocks/>
              </p:cNvSpPr>
              <p:nvPr/>
            </p:nvSpPr>
            <p:spPr bwMode="auto">
              <a:xfrm>
                <a:off x="5191" y="3297"/>
                <a:ext cx="7" cy="10"/>
              </a:xfrm>
              <a:custGeom>
                <a:avLst/>
                <a:gdLst>
                  <a:gd name="T0" fmla="*/ 7 w 7"/>
                  <a:gd name="T1" fmla="*/ 2 h 10"/>
                  <a:gd name="T2" fmla="*/ 7 w 7"/>
                  <a:gd name="T3" fmla="*/ 8 h 10"/>
                  <a:gd name="T4" fmla="*/ 0 w 7"/>
                  <a:gd name="T5" fmla="*/ 10 h 10"/>
                  <a:gd name="T6" fmla="*/ 3 w 7"/>
                  <a:gd name="T7" fmla="*/ 0 h 10"/>
                  <a:gd name="T8" fmla="*/ 7 w 7"/>
                  <a:gd name="T9" fmla="*/ 2 h 10"/>
                  <a:gd name="T10" fmla="*/ 7 w 7"/>
                  <a:gd name="T11" fmla="*/ 2 h 10"/>
                  <a:gd name="T12" fmla="*/ 7 w 7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0">
                    <a:moveTo>
                      <a:pt x="7" y="2"/>
                    </a:moveTo>
                    <a:lnTo>
                      <a:pt x="7" y="8"/>
                    </a:lnTo>
                    <a:lnTo>
                      <a:pt x="0" y="10"/>
                    </a:lnTo>
                    <a:lnTo>
                      <a:pt x="3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Freeform 366"/>
              <p:cNvSpPr>
                <a:spLocks/>
              </p:cNvSpPr>
              <p:nvPr/>
            </p:nvSpPr>
            <p:spPr bwMode="auto">
              <a:xfrm>
                <a:off x="5425" y="3224"/>
                <a:ext cx="8" cy="5"/>
              </a:xfrm>
              <a:custGeom>
                <a:avLst/>
                <a:gdLst>
                  <a:gd name="T0" fmla="*/ 4 w 8"/>
                  <a:gd name="T1" fmla="*/ 5 h 5"/>
                  <a:gd name="T2" fmla="*/ 0 w 8"/>
                  <a:gd name="T3" fmla="*/ 2 h 5"/>
                  <a:gd name="T4" fmla="*/ 4 w 8"/>
                  <a:gd name="T5" fmla="*/ 0 h 5"/>
                  <a:gd name="T6" fmla="*/ 8 w 8"/>
                  <a:gd name="T7" fmla="*/ 0 h 5"/>
                  <a:gd name="T8" fmla="*/ 4 w 8"/>
                  <a:gd name="T9" fmla="*/ 5 h 5"/>
                  <a:gd name="T10" fmla="*/ 4 w 8"/>
                  <a:gd name="T11" fmla="*/ 5 h 5"/>
                  <a:gd name="T12" fmla="*/ 4 w 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4" y="5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Freeform 367"/>
              <p:cNvSpPr>
                <a:spLocks/>
              </p:cNvSpPr>
              <p:nvPr/>
            </p:nvSpPr>
            <p:spPr bwMode="auto">
              <a:xfrm>
                <a:off x="4124" y="2399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0 h 4"/>
                  <a:gd name="T4" fmla="*/ 1 w 1"/>
                  <a:gd name="T5" fmla="*/ 2 h 4"/>
                  <a:gd name="T6" fmla="*/ 1 w 1"/>
                  <a:gd name="T7" fmla="*/ 4 h 4"/>
                  <a:gd name="T8" fmla="*/ 0 w 1"/>
                  <a:gd name="T9" fmla="*/ 4 h 4"/>
                  <a:gd name="T10" fmla="*/ 0 w 1"/>
                  <a:gd name="T11" fmla="*/ 4 h 4"/>
                  <a:gd name="T12" fmla="*/ 0 w 1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Freeform 368"/>
              <p:cNvSpPr>
                <a:spLocks/>
              </p:cNvSpPr>
              <p:nvPr/>
            </p:nvSpPr>
            <p:spPr bwMode="auto">
              <a:xfrm>
                <a:off x="4423" y="2481"/>
                <a:ext cx="16" cy="12"/>
              </a:xfrm>
              <a:custGeom>
                <a:avLst/>
                <a:gdLst>
                  <a:gd name="T0" fmla="*/ 16 w 16"/>
                  <a:gd name="T1" fmla="*/ 3 h 12"/>
                  <a:gd name="T2" fmla="*/ 6 w 16"/>
                  <a:gd name="T3" fmla="*/ 0 h 12"/>
                  <a:gd name="T4" fmla="*/ 2 w 16"/>
                  <a:gd name="T5" fmla="*/ 3 h 12"/>
                  <a:gd name="T6" fmla="*/ 0 w 16"/>
                  <a:gd name="T7" fmla="*/ 12 h 12"/>
                  <a:gd name="T8" fmla="*/ 4 w 16"/>
                  <a:gd name="T9" fmla="*/ 12 h 12"/>
                  <a:gd name="T10" fmla="*/ 6 w 16"/>
                  <a:gd name="T11" fmla="*/ 6 h 12"/>
                  <a:gd name="T12" fmla="*/ 12 w 16"/>
                  <a:gd name="T13" fmla="*/ 12 h 12"/>
                  <a:gd name="T14" fmla="*/ 14 w 16"/>
                  <a:gd name="T15" fmla="*/ 9 h 12"/>
                  <a:gd name="T16" fmla="*/ 16 w 16"/>
                  <a:gd name="T17" fmla="*/ 3 h 12"/>
                  <a:gd name="T18" fmla="*/ 16 w 16"/>
                  <a:gd name="T19" fmla="*/ 3 h 12"/>
                  <a:gd name="T20" fmla="*/ 16 w 16"/>
                  <a:gd name="T2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2">
                    <a:moveTo>
                      <a:pt x="16" y="3"/>
                    </a:moveTo>
                    <a:lnTo>
                      <a:pt x="6" y="0"/>
                    </a:lnTo>
                    <a:lnTo>
                      <a:pt x="2" y="3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6"/>
                    </a:lnTo>
                    <a:lnTo>
                      <a:pt x="12" y="12"/>
                    </a:lnTo>
                    <a:lnTo>
                      <a:pt x="14" y="9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Freeform 369"/>
              <p:cNvSpPr>
                <a:spLocks/>
              </p:cNvSpPr>
              <p:nvPr/>
            </p:nvSpPr>
            <p:spPr bwMode="auto">
              <a:xfrm>
                <a:off x="4216" y="2463"/>
                <a:ext cx="62" cy="78"/>
              </a:xfrm>
              <a:custGeom>
                <a:avLst/>
                <a:gdLst>
                  <a:gd name="T0" fmla="*/ 36 w 62"/>
                  <a:gd name="T1" fmla="*/ 9 h 78"/>
                  <a:gd name="T2" fmla="*/ 46 w 62"/>
                  <a:gd name="T3" fmla="*/ 28 h 78"/>
                  <a:gd name="T4" fmla="*/ 46 w 62"/>
                  <a:gd name="T5" fmla="*/ 47 h 78"/>
                  <a:gd name="T6" fmla="*/ 52 w 62"/>
                  <a:gd name="T7" fmla="*/ 53 h 78"/>
                  <a:gd name="T8" fmla="*/ 58 w 62"/>
                  <a:gd name="T9" fmla="*/ 64 h 78"/>
                  <a:gd name="T10" fmla="*/ 62 w 62"/>
                  <a:gd name="T11" fmla="*/ 78 h 78"/>
                  <a:gd name="T12" fmla="*/ 52 w 62"/>
                  <a:gd name="T13" fmla="*/ 76 h 78"/>
                  <a:gd name="T14" fmla="*/ 42 w 62"/>
                  <a:gd name="T15" fmla="*/ 72 h 78"/>
                  <a:gd name="T16" fmla="*/ 33 w 62"/>
                  <a:gd name="T17" fmla="*/ 62 h 78"/>
                  <a:gd name="T18" fmla="*/ 29 w 62"/>
                  <a:gd name="T19" fmla="*/ 61 h 78"/>
                  <a:gd name="T20" fmla="*/ 21 w 62"/>
                  <a:gd name="T21" fmla="*/ 56 h 78"/>
                  <a:gd name="T22" fmla="*/ 13 w 62"/>
                  <a:gd name="T23" fmla="*/ 45 h 78"/>
                  <a:gd name="T24" fmla="*/ 11 w 62"/>
                  <a:gd name="T25" fmla="*/ 36 h 78"/>
                  <a:gd name="T26" fmla="*/ 4 w 62"/>
                  <a:gd name="T27" fmla="*/ 21 h 78"/>
                  <a:gd name="T28" fmla="*/ 4 w 62"/>
                  <a:gd name="T29" fmla="*/ 9 h 78"/>
                  <a:gd name="T30" fmla="*/ 0 w 62"/>
                  <a:gd name="T31" fmla="*/ 2 h 78"/>
                  <a:gd name="T32" fmla="*/ 7 w 62"/>
                  <a:gd name="T33" fmla="*/ 0 h 78"/>
                  <a:gd name="T34" fmla="*/ 13 w 62"/>
                  <a:gd name="T35" fmla="*/ 8 h 78"/>
                  <a:gd name="T36" fmla="*/ 23 w 62"/>
                  <a:gd name="T37" fmla="*/ 11 h 78"/>
                  <a:gd name="T38" fmla="*/ 36 w 62"/>
                  <a:gd name="T39" fmla="*/ 9 h 78"/>
                  <a:gd name="T40" fmla="*/ 36 w 62"/>
                  <a:gd name="T41" fmla="*/ 9 h 78"/>
                  <a:gd name="T42" fmla="*/ 36 w 62"/>
                  <a:gd name="T43" fmla="*/ 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2" h="78">
                    <a:moveTo>
                      <a:pt x="36" y="9"/>
                    </a:moveTo>
                    <a:lnTo>
                      <a:pt x="46" y="28"/>
                    </a:lnTo>
                    <a:lnTo>
                      <a:pt x="46" y="47"/>
                    </a:lnTo>
                    <a:lnTo>
                      <a:pt x="52" y="53"/>
                    </a:lnTo>
                    <a:lnTo>
                      <a:pt x="58" y="64"/>
                    </a:lnTo>
                    <a:lnTo>
                      <a:pt x="62" y="78"/>
                    </a:lnTo>
                    <a:lnTo>
                      <a:pt x="52" y="76"/>
                    </a:lnTo>
                    <a:lnTo>
                      <a:pt x="42" y="72"/>
                    </a:lnTo>
                    <a:lnTo>
                      <a:pt x="33" y="62"/>
                    </a:lnTo>
                    <a:lnTo>
                      <a:pt x="29" y="61"/>
                    </a:lnTo>
                    <a:lnTo>
                      <a:pt x="21" y="56"/>
                    </a:lnTo>
                    <a:lnTo>
                      <a:pt x="13" y="45"/>
                    </a:lnTo>
                    <a:lnTo>
                      <a:pt x="11" y="36"/>
                    </a:lnTo>
                    <a:lnTo>
                      <a:pt x="4" y="21"/>
                    </a:lnTo>
                    <a:lnTo>
                      <a:pt x="4" y="9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13" y="8"/>
                    </a:lnTo>
                    <a:lnTo>
                      <a:pt x="23" y="11"/>
                    </a:lnTo>
                    <a:lnTo>
                      <a:pt x="36" y="9"/>
                    </a:lnTo>
                    <a:lnTo>
                      <a:pt x="36" y="9"/>
                    </a:lnTo>
                    <a:lnTo>
                      <a:pt x="36" y="9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Freeform 370"/>
              <p:cNvSpPr>
                <a:spLocks/>
              </p:cNvSpPr>
              <p:nvPr/>
            </p:nvSpPr>
            <p:spPr bwMode="auto">
              <a:xfrm>
                <a:off x="4355" y="2447"/>
                <a:ext cx="136" cy="92"/>
              </a:xfrm>
              <a:custGeom>
                <a:avLst/>
                <a:gdLst>
                  <a:gd name="T0" fmla="*/ 0 w 136"/>
                  <a:gd name="T1" fmla="*/ 80 h 92"/>
                  <a:gd name="T2" fmla="*/ 20 w 136"/>
                  <a:gd name="T3" fmla="*/ 78 h 92"/>
                  <a:gd name="T4" fmla="*/ 23 w 136"/>
                  <a:gd name="T5" fmla="*/ 66 h 92"/>
                  <a:gd name="T6" fmla="*/ 33 w 136"/>
                  <a:gd name="T7" fmla="*/ 63 h 92"/>
                  <a:gd name="T8" fmla="*/ 39 w 136"/>
                  <a:gd name="T9" fmla="*/ 60 h 92"/>
                  <a:gd name="T10" fmla="*/ 55 w 136"/>
                  <a:gd name="T11" fmla="*/ 54 h 92"/>
                  <a:gd name="T12" fmla="*/ 62 w 136"/>
                  <a:gd name="T13" fmla="*/ 40 h 92"/>
                  <a:gd name="T14" fmla="*/ 70 w 136"/>
                  <a:gd name="T15" fmla="*/ 37 h 92"/>
                  <a:gd name="T16" fmla="*/ 68 w 136"/>
                  <a:gd name="T17" fmla="*/ 46 h 92"/>
                  <a:gd name="T18" fmla="*/ 72 w 136"/>
                  <a:gd name="T19" fmla="*/ 46 h 92"/>
                  <a:gd name="T20" fmla="*/ 74 w 136"/>
                  <a:gd name="T21" fmla="*/ 40 h 92"/>
                  <a:gd name="T22" fmla="*/ 80 w 136"/>
                  <a:gd name="T23" fmla="*/ 46 h 92"/>
                  <a:gd name="T24" fmla="*/ 82 w 136"/>
                  <a:gd name="T25" fmla="*/ 42 h 92"/>
                  <a:gd name="T26" fmla="*/ 84 w 136"/>
                  <a:gd name="T27" fmla="*/ 37 h 92"/>
                  <a:gd name="T28" fmla="*/ 86 w 136"/>
                  <a:gd name="T29" fmla="*/ 22 h 92"/>
                  <a:gd name="T30" fmla="*/ 109 w 136"/>
                  <a:gd name="T31" fmla="*/ 0 h 92"/>
                  <a:gd name="T32" fmla="*/ 115 w 136"/>
                  <a:gd name="T33" fmla="*/ 15 h 92"/>
                  <a:gd name="T34" fmla="*/ 129 w 136"/>
                  <a:gd name="T35" fmla="*/ 16 h 92"/>
                  <a:gd name="T36" fmla="*/ 136 w 136"/>
                  <a:gd name="T37" fmla="*/ 27 h 92"/>
                  <a:gd name="T38" fmla="*/ 123 w 136"/>
                  <a:gd name="T39" fmla="*/ 31 h 92"/>
                  <a:gd name="T40" fmla="*/ 127 w 136"/>
                  <a:gd name="T41" fmla="*/ 39 h 92"/>
                  <a:gd name="T42" fmla="*/ 119 w 136"/>
                  <a:gd name="T43" fmla="*/ 40 h 92"/>
                  <a:gd name="T44" fmla="*/ 113 w 136"/>
                  <a:gd name="T45" fmla="*/ 48 h 92"/>
                  <a:gd name="T46" fmla="*/ 107 w 136"/>
                  <a:gd name="T47" fmla="*/ 44 h 92"/>
                  <a:gd name="T48" fmla="*/ 90 w 136"/>
                  <a:gd name="T49" fmla="*/ 44 h 92"/>
                  <a:gd name="T50" fmla="*/ 86 w 136"/>
                  <a:gd name="T51" fmla="*/ 50 h 92"/>
                  <a:gd name="T52" fmla="*/ 78 w 136"/>
                  <a:gd name="T53" fmla="*/ 69 h 92"/>
                  <a:gd name="T54" fmla="*/ 65 w 136"/>
                  <a:gd name="T55" fmla="*/ 84 h 92"/>
                  <a:gd name="T56" fmla="*/ 53 w 136"/>
                  <a:gd name="T57" fmla="*/ 88 h 92"/>
                  <a:gd name="T58" fmla="*/ 45 w 136"/>
                  <a:gd name="T59" fmla="*/ 84 h 92"/>
                  <a:gd name="T60" fmla="*/ 37 w 136"/>
                  <a:gd name="T61" fmla="*/ 86 h 92"/>
                  <a:gd name="T62" fmla="*/ 29 w 136"/>
                  <a:gd name="T63" fmla="*/ 92 h 92"/>
                  <a:gd name="T64" fmla="*/ 6 w 136"/>
                  <a:gd name="T65" fmla="*/ 92 h 92"/>
                  <a:gd name="T66" fmla="*/ 2 w 136"/>
                  <a:gd name="T67" fmla="*/ 84 h 92"/>
                  <a:gd name="T68" fmla="*/ 0 w 136"/>
                  <a:gd name="T69" fmla="*/ 78 h 92"/>
                  <a:gd name="T70" fmla="*/ 0 w 136"/>
                  <a:gd name="T71" fmla="*/ 80 h 92"/>
                  <a:gd name="T72" fmla="*/ 0 w 136"/>
                  <a:gd name="T73" fmla="*/ 80 h 92"/>
                  <a:gd name="T74" fmla="*/ 0 w 136"/>
                  <a:gd name="T75" fmla="*/ 8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92">
                    <a:moveTo>
                      <a:pt x="0" y="80"/>
                    </a:moveTo>
                    <a:lnTo>
                      <a:pt x="20" y="78"/>
                    </a:lnTo>
                    <a:lnTo>
                      <a:pt x="23" y="66"/>
                    </a:lnTo>
                    <a:lnTo>
                      <a:pt x="33" y="63"/>
                    </a:lnTo>
                    <a:lnTo>
                      <a:pt x="39" y="60"/>
                    </a:lnTo>
                    <a:lnTo>
                      <a:pt x="55" y="54"/>
                    </a:lnTo>
                    <a:lnTo>
                      <a:pt x="62" y="40"/>
                    </a:lnTo>
                    <a:lnTo>
                      <a:pt x="70" y="37"/>
                    </a:lnTo>
                    <a:lnTo>
                      <a:pt x="68" y="46"/>
                    </a:lnTo>
                    <a:lnTo>
                      <a:pt x="72" y="46"/>
                    </a:lnTo>
                    <a:lnTo>
                      <a:pt x="74" y="40"/>
                    </a:lnTo>
                    <a:lnTo>
                      <a:pt x="80" y="46"/>
                    </a:lnTo>
                    <a:lnTo>
                      <a:pt x="82" y="42"/>
                    </a:lnTo>
                    <a:lnTo>
                      <a:pt x="84" y="37"/>
                    </a:lnTo>
                    <a:lnTo>
                      <a:pt x="86" y="22"/>
                    </a:lnTo>
                    <a:lnTo>
                      <a:pt x="109" y="0"/>
                    </a:lnTo>
                    <a:lnTo>
                      <a:pt x="115" y="15"/>
                    </a:lnTo>
                    <a:lnTo>
                      <a:pt x="129" y="16"/>
                    </a:lnTo>
                    <a:lnTo>
                      <a:pt x="136" y="27"/>
                    </a:lnTo>
                    <a:lnTo>
                      <a:pt x="123" y="31"/>
                    </a:lnTo>
                    <a:lnTo>
                      <a:pt x="127" y="39"/>
                    </a:lnTo>
                    <a:lnTo>
                      <a:pt x="119" y="40"/>
                    </a:lnTo>
                    <a:lnTo>
                      <a:pt x="113" y="48"/>
                    </a:lnTo>
                    <a:lnTo>
                      <a:pt x="107" y="44"/>
                    </a:lnTo>
                    <a:lnTo>
                      <a:pt x="90" y="44"/>
                    </a:lnTo>
                    <a:lnTo>
                      <a:pt x="86" y="50"/>
                    </a:lnTo>
                    <a:lnTo>
                      <a:pt x="78" y="69"/>
                    </a:lnTo>
                    <a:lnTo>
                      <a:pt x="65" y="84"/>
                    </a:lnTo>
                    <a:lnTo>
                      <a:pt x="53" y="88"/>
                    </a:lnTo>
                    <a:lnTo>
                      <a:pt x="45" y="84"/>
                    </a:lnTo>
                    <a:lnTo>
                      <a:pt x="37" y="86"/>
                    </a:lnTo>
                    <a:lnTo>
                      <a:pt x="29" y="92"/>
                    </a:lnTo>
                    <a:lnTo>
                      <a:pt x="6" y="92"/>
                    </a:lnTo>
                    <a:lnTo>
                      <a:pt x="2" y="84"/>
                    </a:lnTo>
                    <a:lnTo>
                      <a:pt x="0" y="78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Freeform 371"/>
              <p:cNvSpPr>
                <a:spLocks/>
              </p:cNvSpPr>
              <p:nvPr/>
            </p:nvSpPr>
            <p:spPr bwMode="auto">
              <a:xfrm>
                <a:off x="4147" y="2474"/>
                <a:ext cx="153" cy="158"/>
              </a:xfrm>
              <a:custGeom>
                <a:avLst/>
                <a:gdLst>
                  <a:gd name="T0" fmla="*/ 0 w 153"/>
                  <a:gd name="T1" fmla="*/ 0 h 158"/>
                  <a:gd name="T2" fmla="*/ 10 w 153"/>
                  <a:gd name="T3" fmla="*/ 5 h 158"/>
                  <a:gd name="T4" fmla="*/ 29 w 153"/>
                  <a:gd name="T5" fmla="*/ 5 h 158"/>
                  <a:gd name="T6" fmla="*/ 34 w 153"/>
                  <a:gd name="T7" fmla="*/ 6 h 158"/>
                  <a:gd name="T8" fmla="*/ 40 w 153"/>
                  <a:gd name="T9" fmla="*/ 13 h 158"/>
                  <a:gd name="T10" fmla="*/ 42 w 153"/>
                  <a:gd name="T11" fmla="*/ 19 h 158"/>
                  <a:gd name="T12" fmla="*/ 46 w 153"/>
                  <a:gd name="T13" fmla="*/ 22 h 158"/>
                  <a:gd name="T14" fmla="*/ 56 w 153"/>
                  <a:gd name="T15" fmla="*/ 31 h 158"/>
                  <a:gd name="T16" fmla="*/ 66 w 153"/>
                  <a:gd name="T17" fmla="*/ 34 h 158"/>
                  <a:gd name="T18" fmla="*/ 77 w 153"/>
                  <a:gd name="T19" fmla="*/ 48 h 158"/>
                  <a:gd name="T20" fmla="*/ 81 w 153"/>
                  <a:gd name="T21" fmla="*/ 48 h 158"/>
                  <a:gd name="T22" fmla="*/ 95 w 153"/>
                  <a:gd name="T23" fmla="*/ 59 h 158"/>
                  <a:gd name="T24" fmla="*/ 98 w 153"/>
                  <a:gd name="T25" fmla="*/ 67 h 158"/>
                  <a:gd name="T26" fmla="*/ 108 w 153"/>
                  <a:gd name="T27" fmla="*/ 75 h 158"/>
                  <a:gd name="T28" fmla="*/ 120 w 153"/>
                  <a:gd name="T29" fmla="*/ 75 h 158"/>
                  <a:gd name="T30" fmla="*/ 121 w 153"/>
                  <a:gd name="T31" fmla="*/ 80 h 158"/>
                  <a:gd name="T32" fmla="*/ 121 w 153"/>
                  <a:gd name="T33" fmla="*/ 88 h 158"/>
                  <a:gd name="T34" fmla="*/ 129 w 153"/>
                  <a:gd name="T35" fmla="*/ 96 h 158"/>
                  <a:gd name="T36" fmla="*/ 135 w 153"/>
                  <a:gd name="T37" fmla="*/ 109 h 158"/>
                  <a:gd name="T38" fmla="*/ 141 w 153"/>
                  <a:gd name="T39" fmla="*/ 111 h 158"/>
                  <a:gd name="T40" fmla="*/ 153 w 153"/>
                  <a:gd name="T41" fmla="*/ 124 h 158"/>
                  <a:gd name="T42" fmla="*/ 153 w 153"/>
                  <a:gd name="T43" fmla="*/ 157 h 158"/>
                  <a:gd name="T44" fmla="*/ 147 w 153"/>
                  <a:gd name="T45" fmla="*/ 158 h 158"/>
                  <a:gd name="T46" fmla="*/ 133 w 153"/>
                  <a:gd name="T47" fmla="*/ 149 h 158"/>
                  <a:gd name="T48" fmla="*/ 120 w 153"/>
                  <a:gd name="T49" fmla="*/ 147 h 158"/>
                  <a:gd name="T50" fmla="*/ 95 w 153"/>
                  <a:gd name="T51" fmla="*/ 126 h 158"/>
                  <a:gd name="T52" fmla="*/ 79 w 153"/>
                  <a:gd name="T53" fmla="*/ 105 h 158"/>
                  <a:gd name="T54" fmla="*/ 77 w 153"/>
                  <a:gd name="T55" fmla="*/ 96 h 158"/>
                  <a:gd name="T56" fmla="*/ 60 w 153"/>
                  <a:gd name="T57" fmla="*/ 76 h 158"/>
                  <a:gd name="T58" fmla="*/ 54 w 153"/>
                  <a:gd name="T59" fmla="*/ 76 h 158"/>
                  <a:gd name="T60" fmla="*/ 48 w 153"/>
                  <a:gd name="T61" fmla="*/ 55 h 158"/>
                  <a:gd name="T62" fmla="*/ 42 w 153"/>
                  <a:gd name="T63" fmla="*/ 46 h 158"/>
                  <a:gd name="T64" fmla="*/ 33 w 153"/>
                  <a:gd name="T65" fmla="*/ 42 h 158"/>
                  <a:gd name="T66" fmla="*/ 31 w 153"/>
                  <a:gd name="T67" fmla="*/ 34 h 158"/>
                  <a:gd name="T68" fmla="*/ 21 w 153"/>
                  <a:gd name="T69" fmla="*/ 28 h 158"/>
                  <a:gd name="T70" fmla="*/ 13 w 153"/>
                  <a:gd name="T71" fmla="*/ 25 h 158"/>
                  <a:gd name="T72" fmla="*/ 0 w 153"/>
                  <a:gd name="T73" fmla="*/ 9 h 158"/>
                  <a:gd name="T74" fmla="*/ 0 w 153"/>
                  <a:gd name="T75" fmla="*/ 0 h 158"/>
                  <a:gd name="T76" fmla="*/ 0 w 153"/>
                  <a:gd name="T77" fmla="*/ 0 h 158"/>
                  <a:gd name="T78" fmla="*/ 0 w 153"/>
                  <a:gd name="T7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3" h="158">
                    <a:moveTo>
                      <a:pt x="0" y="0"/>
                    </a:moveTo>
                    <a:lnTo>
                      <a:pt x="10" y="5"/>
                    </a:lnTo>
                    <a:lnTo>
                      <a:pt x="29" y="5"/>
                    </a:lnTo>
                    <a:lnTo>
                      <a:pt x="34" y="6"/>
                    </a:lnTo>
                    <a:lnTo>
                      <a:pt x="40" y="13"/>
                    </a:lnTo>
                    <a:lnTo>
                      <a:pt x="42" y="19"/>
                    </a:lnTo>
                    <a:lnTo>
                      <a:pt x="46" y="22"/>
                    </a:lnTo>
                    <a:lnTo>
                      <a:pt x="56" y="31"/>
                    </a:lnTo>
                    <a:lnTo>
                      <a:pt x="66" y="34"/>
                    </a:lnTo>
                    <a:lnTo>
                      <a:pt x="77" y="48"/>
                    </a:lnTo>
                    <a:lnTo>
                      <a:pt x="81" y="48"/>
                    </a:lnTo>
                    <a:lnTo>
                      <a:pt x="95" y="59"/>
                    </a:lnTo>
                    <a:lnTo>
                      <a:pt x="98" y="67"/>
                    </a:lnTo>
                    <a:lnTo>
                      <a:pt x="108" y="75"/>
                    </a:lnTo>
                    <a:lnTo>
                      <a:pt x="120" y="75"/>
                    </a:lnTo>
                    <a:lnTo>
                      <a:pt x="121" y="80"/>
                    </a:lnTo>
                    <a:lnTo>
                      <a:pt x="121" y="88"/>
                    </a:lnTo>
                    <a:lnTo>
                      <a:pt x="129" y="96"/>
                    </a:lnTo>
                    <a:lnTo>
                      <a:pt x="135" y="109"/>
                    </a:lnTo>
                    <a:lnTo>
                      <a:pt x="141" y="111"/>
                    </a:lnTo>
                    <a:lnTo>
                      <a:pt x="153" y="124"/>
                    </a:lnTo>
                    <a:lnTo>
                      <a:pt x="153" y="157"/>
                    </a:lnTo>
                    <a:lnTo>
                      <a:pt x="147" y="158"/>
                    </a:lnTo>
                    <a:lnTo>
                      <a:pt x="133" y="149"/>
                    </a:lnTo>
                    <a:lnTo>
                      <a:pt x="120" y="147"/>
                    </a:lnTo>
                    <a:lnTo>
                      <a:pt x="95" y="126"/>
                    </a:lnTo>
                    <a:lnTo>
                      <a:pt x="79" y="105"/>
                    </a:lnTo>
                    <a:lnTo>
                      <a:pt x="77" y="96"/>
                    </a:lnTo>
                    <a:lnTo>
                      <a:pt x="60" y="76"/>
                    </a:lnTo>
                    <a:lnTo>
                      <a:pt x="54" y="76"/>
                    </a:lnTo>
                    <a:lnTo>
                      <a:pt x="48" y="55"/>
                    </a:lnTo>
                    <a:lnTo>
                      <a:pt x="42" y="46"/>
                    </a:lnTo>
                    <a:lnTo>
                      <a:pt x="33" y="42"/>
                    </a:lnTo>
                    <a:lnTo>
                      <a:pt x="31" y="34"/>
                    </a:lnTo>
                    <a:lnTo>
                      <a:pt x="21" y="28"/>
                    </a:lnTo>
                    <a:lnTo>
                      <a:pt x="13" y="25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Freeform 372"/>
              <p:cNvSpPr>
                <a:spLocks/>
              </p:cNvSpPr>
              <p:nvPr/>
            </p:nvSpPr>
            <p:spPr bwMode="auto">
              <a:xfrm>
                <a:off x="4290" y="2572"/>
                <a:ext cx="24" cy="21"/>
              </a:xfrm>
              <a:custGeom>
                <a:avLst/>
                <a:gdLst>
                  <a:gd name="T0" fmla="*/ 0 w 24"/>
                  <a:gd name="T1" fmla="*/ 6 h 21"/>
                  <a:gd name="T2" fmla="*/ 5 w 24"/>
                  <a:gd name="T3" fmla="*/ 8 h 21"/>
                  <a:gd name="T4" fmla="*/ 17 w 24"/>
                  <a:gd name="T5" fmla="*/ 21 h 21"/>
                  <a:gd name="T6" fmla="*/ 24 w 24"/>
                  <a:gd name="T7" fmla="*/ 20 h 21"/>
                  <a:gd name="T8" fmla="*/ 11 w 24"/>
                  <a:gd name="T9" fmla="*/ 0 h 21"/>
                  <a:gd name="T10" fmla="*/ 0 w 24"/>
                  <a:gd name="T11" fmla="*/ 2 h 21"/>
                  <a:gd name="T12" fmla="*/ 0 w 24"/>
                  <a:gd name="T13" fmla="*/ 6 h 21"/>
                  <a:gd name="T14" fmla="*/ 0 w 24"/>
                  <a:gd name="T15" fmla="*/ 6 h 21"/>
                  <a:gd name="T16" fmla="*/ 0 w 24"/>
                  <a:gd name="T17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1">
                    <a:moveTo>
                      <a:pt x="0" y="6"/>
                    </a:moveTo>
                    <a:lnTo>
                      <a:pt x="5" y="8"/>
                    </a:lnTo>
                    <a:lnTo>
                      <a:pt x="17" y="21"/>
                    </a:lnTo>
                    <a:lnTo>
                      <a:pt x="24" y="20"/>
                    </a:lnTo>
                    <a:lnTo>
                      <a:pt x="11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Freeform 373"/>
              <p:cNvSpPr>
                <a:spLocks/>
              </p:cNvSpPr>
              <p:nvPr/>
            </p:nvSpPr>
            <p:spPr bwMode="auto">
              <a:xfrm>
                <a:off x="4325" y="2585"/>
                <a:ext cx="11" cy="14"/>
              </a:xfrm>
              <a:custGeom>
                <a:avLst/>
                <a:gdLst>
                  <a:gd name="T0" fmla="*/ 0 w 11"/>
                  <a:gd name="T1" fmla="*/ 8 h 14"/>
                  <a:gd name="T2" fmla="*/ 2 w 11"/>
                  <a:gd name="T3" fmla="*/ 0 h 14"/>
                  <a:gd name="T4" fmla="*/ 8 w 11"/>
                  <a:gd name="T5" fmla="*/ 2 h 14"/>
                  <a:gd name="T6" fmla="*/ 11 w 11"/>
                  <a:gd name="T7" fmla="*/ 6 h 14"/>
                  <a:gd name="T8" fmla="*/ 11 w 11"/>
                  <a:gd name="T9" fmla="*/ 10 h 14"/>
                  <a:gd name="T10" fmla="*/ 2 w 11"/>
                  <a:gd name="T11" fmla="*/ 14 h 14"/>
                  <a:gd name="T12" fmla="*/ 0 w 11"/>
                  <a:gd name="T13" fmla="*/ 8 h 14"/>
                  <a:gd name="T14" fmla="*/ 0 w 11"/>
                  <a:gd name="T15" fmla="*/ 8 h 14"/>
                  <a:gd name="T16" fmla="*/ 0 w 11"/>
                  <a:gd name="T17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4">
                    <a:moveTo>
                      <a:pt x="0" y="8"/>
                    </a:moveTo>
                    <a:lnTo>
                      <a:pt x="2" y="0"/>
                    </a:lnTo>
                    <a:lnTo>
                      <a:pt x="8" y="2"/>
                    </a:lnTo>
                    <a:lnTo>
                      <a:pt x="11" y="6"/>
                    </a:lnTo>
                    <a:lnTo>
                      <a:pt x="11" y="10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374"/>
              <p:cNvSpPr>
                <a:spLocks/>
              </p:cNvSpPr>
              <p:nvPr/>
            </p:nvSpPr>
            <p:spPr bwMode="auto">
              <a:xfrm>
                <a:off x="4300" y="2635"/>
                <a:ext cx="121" cy="38"/>
              </a:xfrm>
              <a:custGeom>
                <a:avLst/>
                <a:gdLst>
                  <a:gd name="T0" fmla="*/ 119 w 121"/>
                  <a:gd name="T1" fmla="*/ 31 h 38"/>
                  <a:gd name="T2" fmla="*/ 117 w 121"/>
                  <a:gd name="T3" fmla="*/ 27 h 38"/>
                  <a:gd name="T4" fmla="*/ 110 w 121"/>
                  <a:gd name="T5" fmla="*/ 27 h 38"/>
                  <a:gd name="T6" fmla="*/ 94 w 121"/>
                  <a:gd name="T7" fmla="*/ 23 h 38"/>
                  <a:gd name="T8" fmla="*/ 93 w 121"/>
                  <a:gd name="T9" fmla="*/ 16 h 38"/>
                  <a:gd name="T10" fmla="*/ 70 w 121"/>
                  <a:gd name="T11" fmla="*/ 8 h 38"/>
                  <a:gd name="T12" fmla="*/ 68 w 121"/>
                  <a:gd name="T13" fmla="*/ 12 h 38"/>
                  <a:gd name="T14" fmla="*/ 66 w 121"/>
                  <a:gd name="T15" fmla="*/ 16 h 38"/>
                  <a:gd name="T16" fmla="*/ 39 w 121"/>
                  <a:gd name="T17" fmla="*/ 12 h 38"/>
                  <a:gd name="T18" fmla="*/ 36 w 121"/>
                  <a:gd name="T19" fmla="*/ 4 h 38"/>
                  <a:gd name="T20" fmla="*/ 22 w 121"/>
                  <a:gd name="T21" fmla="*/ 4 h 38"/>
                  <a:gd name="T22" fmla="*/ 19 w 121"/>
                  <a:gd name="T23" fmla="*/ 6 h 38"/>
                  <a:gd name="T24" fmla="*/ 7 w 121"/>
                  <a:gd name="T25" fmla="*/ 0 h 38"/>
                  <a:gd name="T26" fmla="*/ 0 w 121"/>
                  <a:gd name="T27" fmla="*/ 12 h 38"/>
                  <a:gd name="T28" fmla="*/ 7 w 121"/>
                  <a:gd name="T29" fmla="*/ 21 h 38"/>
                  <a:gd name="T30" fmla="*/ 30 w 121"/>
                  <a:gd name="T31" fmla="*/ 25 h 38"/>
                  <a:gd name="T32" fmla="*/ 36 w 121"/>
                  <a:gd name="T33" fmla="*/ 27 h 38"/>
                  <a:gd name="T34" fmla="*/ 55 w 121"/>
                  <a:gd name="T35" fmla="*/ 27 h 38"/>
                  <a:gd name="T36" fmla="*/ 68 w 121"/>
                  <a:gd name="T37" fmla="*/ 33 h 38"/>
                  <a:gd name="T38" fmla="*/ 94 w 121"/>
                  <a:gd name="T39" fmla="*/ 33 h 38"/>
                  <a:gd name="T40" fmla="*/ 110 w 121"/>
                  <a:gd name="T41" fmla="*/ 38 h 38"/>
                  <a:gd name="T42" fmla="*/ 121 w 121"/>
                  <a:gd name="T43" fmla="*/ 38 h 38"/>
                  <a:gd name="T44" fmla="*/ 119 w 121"/>
                  <a:gd name="T45" fmla="*/ 31 h 38"/>
                  <a:gd name="T46" fmla="*/ 119 w 121"/>
                  <a:gd name="T47" fmla="*/ 31 h 38"/>
                  <a:gd name="T48" fmla="*/ 119 w 121"/>
                  <a:gd name="T49" fmla="*/ 3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1" h="38">
                    <a:moveTo>
                      <a:pt x="119" y="31"/>
                    </a:moveTo>
                    <a:lnTo>
                      <a:pt x="117" y="27"/>
                    </a:lnTo>
                    <a:lnTo>
                      <a:pt x="110" y="27"/>
                    </a:lnTo>
                    <a:lnTo>
                      <a:pt x="94" y="23"/>
                    </a:lnTo>
                    <a:lnTo>
                      <a:pt x="93" y="16"/>
                    </a:lnTo>
                    <a:lnTo>
                      <a:pt x="70" y="8"/>
                    </a:lnTo>
                    <a:lnTo>
                      <a:pt x="68" y="12"/>
                    </a:lnTo>
                    <a:lnTo>
                      <a:pt x="66" y="16"/>
                    </a:lnTo>
                    <a:lnTo>
                      <a:pt x="39" y="12"/>
                    </a:lnTo>
                    <a:lnTo>
                      <a:pt x="36" y="4"/>
                    </a:lnTo>
                    <a:lnTo>
                      <a:pt x="22" y="4"/>
                    </a:lnTo>
                    <a:lnTo>
                      <a:pt x="19" y="6"/>
                    </a:lnTo>
                    <a:lnTo>
                      <a:pt x="7" y="0"/>
                    </a:lnTo>
                    <a:lnTo>
                      <a:pt x="0" y="12"/>
                    </a:lnTo>
                    <a:lnTo>
                      <a:pt x="7" y="21"/>
                    </a:lnTo>
                    <a:lnTo>
                      <a:pt x="30" y="25"/>
                    </a:lnTo>
                    <a:lnTo>
                      <a:pt x="36" y="27"/>
                    </a:lnTo>
                    <a:lnTo>
                      <a:pt x="55" y="27"/>
                    </a:lnTo>
                    <a:lnTo>
                      <a:pt x="68" y="33"/>
                    </a:lnTo>
                    <a:lnTo>
                      <a:pt x="94" y="33"/>
                    </a:lnTo>
                    <a:lnTo>
                      <a:pt x="110" y="38"/>
                    </a:lnTo>
                    <a:lnTo>
                      <a:pt x="121" y="38"/>
                    </a:lnTo>
                    <a:lnTo>
                      <a:pt x="119" y="31"/>
                    </a:lnTo>
                    <a:lnTo>
                      <a:pt x="119" y="31"/>
                    </a:lnTo>
                    <a:lnTo>
                      <a:pt x="119" y="3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375"/>
              <p:cNvSpPr>
                <a:spLocks/>
              </p:cNvSpPr>
              <p:nvPr/>
            </p:nvSpPr>
            <p:spPr bwMode="auto">
              <a:xfrm>
                <a:off x="4400" y="2650"/>
                <a:ext cx="21" cy="4"/>
              </a:xfrm>
              <a:custGeom>
                <a:avLst/>
                <a:gdLst>
                  <a:gd name="T0" fmla="*/ 0 w 21"/>
                  <a:gd name="T1" fmla="*/ 2 h 4"/>
                  <a:gd name="T2" fmla="*/ 0 w 21"/>
                  <a:gd name="T3" fmla="*/ 4 h 4"/>
                  <a:gd name="T4" fmla="*/ 19 w 21"/>
                  <a:gd name="T5" fmla="*/ 4 h 4"/>
                  <a:gd name="T6" fmla="*/ 21 w 21"/>
                  <a:gd name="T7" fmla="*/ 0 h 4"/>
                  <a:gd name="T8" fmla="*/ 0 w 21"/>
                  <a:gd name="T9" fmla="*/ 2 h 4"/>
                  <a:gd name="T10" fmla="*/ 0 w 21"/>
                  <a:gd name="T11" fmla="*/ 2 h 4"/>
                  <a:gd name="T12" fmla="*/ 0 w 21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">
                    <a:moveTo>
                      <a:pt x="0" y="2"/>
                    </a:moveTo>
                    <a:lnTo>
                      <a:pt x="0" y="4"/>
                    </a:lnTo>
                    <a:lnTo>
                      <a:pt x="19" y="4"/>
                    </a:lnTo>
                    <a:lnTo>
                      <a:pt x="2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376"/>
              <p:cNvSpPr>
                <a:spLocks/>
              </p:cNvSpPr>
              <p:nvPr/>
            </p:nvSpPr>
            <p:spPr bwMode="auto">
              <a:xfrm>
                <a:off x="4425" y="2666"/>
                <a:ext cx="14" cy="9"/>
              </a:xfrm>
              <a:custGeom>
                <a:avLst/>
                <a:gdLst>
                  <a:gd name="T0" fmla="*/ 0 w 14"/>
                  <a:gd name="T1" fmla="*/ 0 h 9"/>
                  <a:gd name="T2" fmla="*/ 0 w 14"/>
                  <a:gd name="T3" fmla="*/ 8 h 9"/>
                  <a:gd name="T4" fmla="*/ 8 w 14"/>
                  <a:gd name="T5" fmla="*/ 9 h 9"/>
                  <a:gd name="T6" fmla="*/ 14 w 14"/>
                  <a:gd name="T7" fmla="*/ 8 h 9"/>
                  <a:gd name="T8" fmla="*/ 12 w 14"/>
                  <a:gd name="T9" fmla="*/ 0 h 9"/>
                  <a:gd name="T10" fmla="*/ 0 w 14"/>
                  <a:gd name="T11" fmla="*/ 0 h 9"/>
                  <a:gd name="T12" fmla="*/ 0 w 14"/>
                  <a:gd name="T13" fmla="*/ 0 h 9"/>
                  <a:gd name="T14" fmla="*/ 0 w 14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9">
                    <a:moveTo>
                      <a:pt x="0" y="0"/>
                    </a:moveTo>
                    <a:lnTo>
                      <a:pt x="0" y="8"/>
                    </a:lnTo>
                    <a:lnTo>
                      <a:pt x="8" y="9"/>
                    </a:lnTo>
                    <a:lnTo>
                      <a:pt x="14" y="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Freeform 377"/>
              <p:cNvSpPr>
                <a:spLocks/>
              </p:cNvSpPr>
              <p:nvPr/>
            </p:nvSpPr>
            <p:spPr bwMode="auto">
              <a:xfrm>
                <a:off x="4446" y="2595"/>
                <a:ext cx="4" cy="9"/>
              </a:xfrm>
              <a:custGeom>
                <a:avLst/>
                <a:gdLst>
                  <a:gd name="T0" fmla="*/ 0 w 4"/>
                  <a:gd name="T1" fmla="*/ 4 h 9"/>
                  <a:gd name="T2" fmla="*/ 0 w 4"/>
                  <a:gd name="T3" fmla="*/ 9 h 9"/>
                  <a:gd name="T4" fmla="*/ 4 w 4"/>
                  <a:gd name="T5" fmla="*/ 9 h 9"/>
                  <a:gd name="T6" fmla="*/ 4 w 4"/>
                  <a:gd name="T7" fmla="*/ 0 h 9"/>
                  <a:gd name="T8" fmla="*/ 0 w 4"/>
                  <a:gd name="T9" fmla="*/ 4 h 9"/>
                  <a:gd name="T10" fmla="*/ 0 w 4"/>
                  <a:gd name="T11" fmla="*/ 4 h 9"/>
                  <a:gd name="T12" fmla="*/ 0 w 4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4"/>
                    </a:moveTo>
                    <a:lnTo>
                      <a:pt x="0" y="9"/>
                    </a:lnTo>
                    <a:lnTo>
                      <a:pt x="4" y="9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Freeform 378"/>
              <p:cNvSpPr>
                <a:spLocks/>
              </p:cNvSpPr>
              <p:nvPr/>
            </p:nvSpPr>
            <p:spPr bwMode="auto">
              <a:xfrm>
                <a:off x="4444" y="2668"/>
                <a:ext cx="49" cy="14"/>
              </a:xfrm>
              <a:custGeom>
                <a:avLst/>
                <a:gdLst>
                  <a:gd name="T0" fmla="*/ 0 w 49"/>
                  <a:gd name="T1" fmla="*/ 6 h 14"/>
                  <a:gd name="T2" fmla="*/ 6 w 49"/>
                  <a:gd name="T3" fmla="*/ 0 h 14"/>
                  <a:gd name="T4" fmla="*/ 12 w 49"/>
                  <a:gd name="T5" fmla="*/ 6 h 14"/>
                  <a:gd name="T6" fmla="*/ 22 w 49"/>
                  <a:gd name="T7" fmla="*/ 4 h 14"/>
                  <a:gd name="T8" fmla="*/ 28 w 49"/>
                  <a:gd name="T9" fmla="*/ 4 h 14"/>
                  <a:gd name="T10" fmla="*/ 30 w 49"/>
                  <a:gd name="T11" fmla="*/ 2 h 14"/>
                  <a:gd name="T12" fmla="*/ 47 w 49"/>
                  <a:gd name="T13" fmla="*/ 0 h 14"/>
                  <a:gd name="T14" fmla="*/ 49 w 49"/>
                  <a:gd name="T15" fmla="*/ 6 h 14"/>
                  <a:gd name="T16" fmla="*/ 45 w 49"/>
                  <a:gd name="T17" fmla="*/ 10 h 14"/>
                  <a:gd name="T18" fmla="*/ 18 w 49"/>
                  <a:gd name="T19" fmla="*/ 14 h 14"/>
                  <a:gd name="T20" fmla="*/ 4 w 49"/>
                  <a:gd name="T21" fmla="*/ 10 h 14"/>
                  <a:gd name="T22" fmla="*/ 0 w 49"/>
                  <a:gd name="T23" fmla="*/ 6 h 14"/>
                  <a:gd name="T24" fmla="*/ 0 w 49"/>
                  <a:gd name="T25" fmla="*/ 6 h 14"/>
                  <a:gd name="T26" fmla="*/ 0 w 49"/>
                  <a:gd name="T27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14">
                    <a:moveTo>
                      <a:pt x="0" y="6"/>
                    </a:moveTo>
                    <a:lnTo>
                      <a:pt x="6" y="0"/>
                    </a:lnTo>
                    <a:lnTo>
                      <a:pt x="12" y="6"/>
                    </a:lnTo>
                    <a:lnTo>
                      <a:pt x="22" y="4"/>
                    </a:lnTo>
                    <a:lnTo>
                      <a:pt x="28" y="4"/>
                    </a:lnTo>
                    <a:lnTo>
                      <a:pt x="30" y="2"/>
                    </a:lnTo>
                    <a:lnTo>
                      <a:pt x="47" y="0"/>
                    </a:lnTo>
                    <a:lnTo>
                      <a:pt x="49" y="6"/>
                    </a:lnTo>
                    <a:lnTo>
                      <a:pt x="45" y="10"/>
                    </a:lnTo>
                    <a:lnTo>
                      <a:pt x="18" y="14"/>
                    </a:lnTo>
                    <a:lnTo>
                      <a:pt x="4" y="1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Freeform 379"/>
              <p:cNvSpPr>
                <a:spLocks/>
              </p:cNvSpPr>
              <p:nvPr/>
            </p:nvSpPr>
            <p:spPr bwMode="auto">
              <a:xfrm>
                <a:off x="4498" y="2669"/>
                <a:ext cx="37" cy="8"/>
              </a:xfrm>
              <a:custGeom>
                <a:avLst/>
                <a:gdLst>
                  <a:gd name="T0" fmla="*/ 0 w 37"/>
                  <a:gd name="T1" fmla="*/ 6 h 8"/>
                  <a:gd name="T2" fmla="*/ 14 w 37"/>
                  <a:gd name="T3" fmla="*/ 0 h 8"/>
                  <a:gd name="T4" fmla="*/ 35 w 37"/>
                  <a:gd name="T5" fmla="*/ 2 h 8"/>
                  <a:gd name="T6" fmla="*/ 37 w 37"/>
                  <a:gd name="T7" fmla="*/ 6 h 8"/>
                  <a:gd name="T8" fmla="*/ 33 w 37"/>
                  <a:gd name="T9" fmla="*/ 8 h 8"/>
                  <a:gd name="T10" fmla="*/ 4 w 37"/>
                  <a:gd name="T11" fmla="*/ 8 h 8"/>
                  <a:gd name="T12" fmla="*/ 0 w 37"/>
                  <a:gd name="T13" fmla="*/ 6 h 8"/>
                  <a:gd name="T14" fmla="*/ 0 w 37"/>
                  <a:gd name="T15" fmla="*/ 6 h 8"/>
                  <a:gd name="T16" fmla="*/ 0 w 37"/>
                  <a:gd name="T1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8">
                    <a:moveTo>
                      <a:pt x="0" y="6"/>
                    </a:moveTo>
                    <a:lnTo>
                      <a:pt x="14" y="0"/>
                    </a:lnTo>
                    <a:lnTo>
                      <a:pt x="35" y="2"/>
                    </a:lnTo>
                    <a:lnTo>
                      <a:pt x="37" y="6"/>
                    </a:lnTo>
                    <a:lnTo>
                      <a:pt x="33" y="8"/>
                    </a:lnTo>
                    <a:lnTo>
                      <a:pt x="4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Freeform 380"/>
              <p:cNvSpPr>
                <a:spLocks/>
              </p:cNvSpPr>
              <p:nvPr/>
            </p:nvSpPr>
            <p:spPr bwMode="auto">
              <a:xfrm>
                <a:off x="4489" y="2683"/>
                <a:ext cx="27" cy="15"/>
              </a:xfrm>
              <a:custGeom>
                <a:avLst/>
                <a:gdLst>
                  <a:gd name="T0" fmla="*/ 0 w 27"/>
                  <a:gd name="T1" fmla="*/ 4 h 15"/>
                  <a:gd name="T2" fmla="*/ 2 w 27"/>
                  <a:gd name="T3" fmla="*/ 0 h 15"/>
                  <a:gd name="T4" fmla="*/ 16 w 27"/>
                  <a:gd name="T5" fmla="*/ 4 h 15"/>
                  <a:gd name="T6" fmla="*/ 27 w 27"/>
                  <a:gd name="T7" fmla="*/ 13 h 15"/>
                  <a:gd name="T8" fmla="*/ 23 w 27"/>
                  <a:gd name="T9" fmla="*/ 15 h 15"/>
                  <a:gd name="T10" fmla="*/ 10 w 27"/>
                  <a:gd name="T11" fmla="*/ 11 h 15"/>
                  <a:gd name="T12" fmla="*/ 0 w 27"/>
                  <a:gd name="T13" fmla="*/ 4 h 15"/>
                  <a:gd name="T14" fmla="*/ 0 w 27"/>
                  <a:gd name="T15" fmla="*/ 4 h 15"/>
                  <a:gd name="T16" fmla="*/ 0 w 27"/>
                  <a:gd name="T17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0" y="4"/>
                    </a:moveTo>
                    <a:lnTo>
                      <a:pt x="2" y="0"/>
                    </a:lnTo>
                    <a:lnTo>
                      <a:pt x="16" y="4"/>
                    </a:lnTo>
                    <a:lnTo>
                      <a:pt x="27" y="13"/>
                    </a:lnTo>
                    <a:lnTo>
                      <a:pt x="23" y="15"/>
                    </a:lnTo>
                    <a:lnTo>
                      <a:pt x="10" y="1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Freeform 381"/>
              <p:cNvSpPr>
                <a:spLocks/>
              </p:cNvSpPr>
              <p:nvPr/>
            </p:nvSpPr>
            <p:spPr bwMode="auto">
              <a:xfrm>
                <a:off x="4555" y="2669"/>
                <a:ext cx="51" cy="27"/>
              </a:xfrm>
              <a:custGeom>
                <a:avLst/>
                <a:gdLst>
                  <a:gd name="T0" fmla="*/ 49 w 51"/>
                  <a:gd name="T1" fmla="*/ 0 h 27"/>
                  <a:gd name="T2" fmla="*/ 51 w 51"/>
                  <a:gd name="T3" fmla="*/ 4 h 27"/>
                  <a:gd name="T4" fmla="*/ 47 w 51"/>
                  <a:gd name="T5" fmla="*/ 8 h 27"/>
                  <a:gd name="T6" fmla="*/ 34 w 51"/>
                  <a:gd name="T7" fmla="*/ 14 h 27"/>
                  <a:gd name="T8" fmla="*/ 27 w 51"/>
                  <a:gd name="T9" fmla="*/ 16 h 27"/>
                  <a:gd name="T10" fmla="*/ 21 w 51"/>
                  <a:gd name="T11" fmla="*/ 23 h 27"/>
                  <a:gd name="T12" fmla="*/ 8 w 51"/>
                  <a:gd name="T13" fmla="*/ 27 h 27"/>
                  <a:gd name="T14" fmla="*/ 2 w 51"/>
                  <a:gd name="T15" fmla="*/ 27 h 27"/>
                  <a:gd name="T16" fmla="*/ 0 w 51"/>
                  <a:gd name="T17" fmla="*/ 23 h 27"/>
                  <a:gd name="T18" fmla="*/ 8 w 51"/>
                  <a:gd name="T19" fmla="*/ 16 h 27"/>
                  <a:gd name="T20" fmla="*/ 13 w 51"/>
                  <a:gd name="T21" fmla="*/ 14 h 27"/>
                  <a:gd name="T22" fmla="*/ 25 w 51"/>
                  <a:gd name="T23" fmla="*/ 4 h 27"/>
                  <a:gd name="T24" fmla="*/ 49 w 51"/>
                  <a:gd name="T25" fmla="*/ 0 h 27"/>
                  <a:gd name="T26" fmla="*/ 49 w 51"/>
                  <a:gd name="T27" fmla="*/ 0 h 27"/>
                  <a:gd name="T28" fmla="*/ 49 w 51"/>
                  <a:gd name="T2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" h="27">
                    <a:moveTo>
                      <a:pt x="49" y="0"/>
                    </a:moveTo>
                    <a:lnTo>
                      <a:pt x="51" y="4"/>
                    </a:lnTo>
                    <a:lnTo>
                      <a:pt x="47" y="8"/>
                    </a:lnTo>
                    <a:lnTo>
                      <a:pt x="34" y="14"/>
                    </a:lnTo>
                    <a:lnTo>
                      <a:pt x="27" y="16"/>
                    </a:lnTo>
                    <a:lnTo>
                      <a:pt x="21" y="23"/>
                    </a:lnTo>
                    <a:lnTo>
                      <a:pt x="8" y="27"/>
                    </a:lnTo>
                    <a:lnTo>
                      <a:pt x="2" y="27"/>
                    </a:lnTo>
                    <a:lnTo>
                      <a:pt x="0" y="23"/>
                    </a:lnTo>
                    <a:lnTo>
                      <a:pt x="8" y="16"/>
                    </a:lnTo>
                    <a:lnTo>
                      <a:pt x="13" y="14"/>
                    </a:lnTo>
                    <a:lnTo>
                      <a:pt x="25" y="4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Freeform 382"/>
              <p:cNvSpPr>
                <a:spLocks/>
              </p:cNvSpPr>
              <p:nvPr/>
            </p:nvSpPr>
            <p:spPr bwMode="auto">
              <a:xfrm>
                <a:off x="4562" y="2666"/>
                <a:ext cx="16" cy="7"/>
              </a:xfrm>
              <a:custGeom>
                <a:avLst/>
                <a:gdLst>
                  <a:gd name="T0" fmla="*/ 0 w 16"/>
                  <a:gd name="T1" fmla="*/ 7 h 7"/>
                  <a:gd name="T2" fmla="*/ 0 w 16"/>
                  <a:gd name="T3" fmla="*/ 5 h 7"/>
                  <a:gd name="T4" fmla="*/ 8 w 16"/>
                  <a:gd name="T5" fmla="*/ 2 h 7"/>
                  <a:gd name="T6" fmla="*/ 16 w 16"/>
                  <a:gd name="T7" fmla="*/ 0 h 7"/>
                  <a:gd name="T8" fmla="*/ 16 w 16"/>
                  <a:gd name="T9" fmla="*/ 4 h 7"/>
                  <a:gd name="T10" fmla="*/ 8 w 16"/>
                  <a:gd name="T11" fmla="*/ 7 h 7"/>
                  <a:gd name="T12" fmla="*/ 0 w 16"/>
                  <a:gd name="T13" fmla="*/ 7 h 7"/>
                  <a:gd name="T14" fmla="*/ 0 w 16"/>
                  <a:gd name="T15" fmla="*/ 7 h 7"/>
                  <a:gd name="T16" fmla="*/ 0 w 1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0" y="7"/>
                    </a:moveTo>
                    <a:lnTo>
                      <a:pt x="0" y="5"/>
                    </a:lnTo>
                    <a:lnTo>
                      <a:pt x="8" y="2"/>
                    </a:lnTo>
                    <a:lnTo>
                      <a:pt x="16" y="0"/>
                    </a:lnTo>
                    <a:lnTo>
                      <a:pt x="16" y="4"/>
                    </a:lnTo>
                    <a:lnTo>
                      <a:pt x="8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383"/>
              <p:cNvSpPr>
                <a:spLocks/>
              </p:cNvSpPr>
              <p:nvPr/>
            </p:nvSpPr>
            <p:spPr bwMode="auto">
              <a:xfrm>
                <a:off x="4549" y="2666"/>
                <a:ext cx="9" cy="7"/>
              </a:xfrm>
              <a:custGeom>
                <a:avLst/>
                <a:gdLst>
                  <a:gd name="T0" fmla="*/ 0 w 9"/>
                  <a:gd name="T1" fmla="*/ 5 h 7"/>
                  <a:gd name="T2" fmla="*/ 4 w 9"/>
                  <a:gd name="T3" fmla="*/ 2 h 7"/>
                  <a:gd name="T4" fmla="*/ 9 w 9"/>
                  <a:gd name="T5" fmla="*/ 0 h 7"/>
                  <a:gd name="T6" fmla="*/ 9 w 9"/>
                  <a:gd name="T7" fmla="*/ 4 h 7"/>
                  <a:gd name="T8" fmla="*/ 2 w 9"/>
                  <a:gd name="T9" fmla="*/ 7 h 7"/>
                  <a:gd name="T10" fmla="*/ 0 w 9"/>
                  <a:gd name="T11" fmla="*/ 5 h 7"/>
                  <a:gd name="T12" fmla="*/ 0 w 9"/>
                  <a:gd name="T13" fmla="*/ 5 h 7"/>
                  <a:gd name="T14" fmla="*/ 0 w 9"/>
                  <a:gd name="T1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7">
                    <a:moveTo>
                      <a:pt x="0" y="5"/>
                    </a:moveTo>
                    <a:lnTo>
                      <a:pt x="4" y="2"/>
                    </a:lnTo>
                    <a:lnTo>
                      <a:pt x="9" y="0"/>
                    </a:lnTo>
                    <a:lnTo>
                      <a:pt x="9" y="4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384"/>
              <p:cNvSpPr>
                <a:spLocks/>
              </p:cNvSpPr>
              <p:nvPr/>
            </p:nvSpPr>
            <p:spPr bwMode="auto">
              <a:xfrm>
                <a:off x="4537" y="2666"/>
                <a:ext cx="12" cy="7"/>
              </a:xfrm>
              <a:custGeom>
                <a:avLst/>
                <a:gdLst>
                  <a:gd name="T0" fmla="*/ 0 w 12"/>
                  <a:gd name="T1" fmla="*/ 7 h 7"/>
                  <a:gd name="T2" fmla="*/ 8 w 12"/>
                  <a:gd name="T3" fmla="*/ 0 h 7"/>
                  <a:gd name="T4" fmla="*/ 12 w 12"/>
                  <a:gd name="T5" fmla="*/ 2 h 7"/>
                  <a:gd name="T6" fmla="*/ 4 w 12"/>
                  <a:gd name="T7" fmla="*/ 7 h 7"/>
                  <a:gd name="T8" fmla="*/ 0 w 12"/>
                  <a:gd name="T9" fmla="*/ 7 h 7"/>
                  <a:gd name="T10" fmla="*/ 0 w 12"/>
                  <a:gd name="T11" fmla="*/ 7 h 7"/>
                  <a:gd name="T12" fmla="*/ 0 w 12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0" y="7"/>
                    </a:moveTo>
                    <a:lnTo>
                      <a:pt x="8" y="0"/>
                    </a:lnTo>
                    <a:lnTo>
                      <a:pt x="12" y="2"/>
                    </a:lnTo>
                    <a:lnTo>
                      <a:pt x="4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385"/>
              <p:cNvSpPr>
                <a:spLocks/>
              </p:cNvSpPr>
              <p:nvPr/>
            </p:nvSpPr>
            <p:spPr bwMode="auto">
              <a:xfrm>
                <a:off x="4589" y="2658"/>
                <a:ext cx="12" cy="8"/>
              </a:xfrm>
              <a:custGeom>
                <a:avLst/>
                <a:gdLst>
                  <a:gd name="T0" fmla="*/ 0 w 12"/>
                  <a:gd name="T1" fmla="*/ 4 h 8"/>
                  <a:gd name="T2" fmla="*/ 10 w 12"/>
                  <a:gd name="T3" fmla="*/ 0 h 8"/>
                  <a:gd name="T4" fmla="*/ 12 w 12"/>
                  <a:gd name="T5" fmla="*/ 2 h 8"/>
                  <a:gd name="T6" fmla="*/ 10 w 12"/>
                  <a:gd name="T7" fmla="*/ 6 h 8"/>
                  <a:gd name="T8" fmla="*/ 0 w 12"/>
                  <a:gd name="T9" fmla="*/ 8 h 8"/>
                  <a:gd name="T10" fmla="*/ 0 w 12"/>
                  <a:gd name="T11" fmla="*/ 4 h 8"/>
                  <a:gd name="T12" fmla="*/ 0 w 12"/>
                  <a:gd name="T13" fmla="*/ 4 h 8"/>
                  <a:gd name="T14" fmla="*/ 0 w 12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8">
                    <a:moveTo>
                      <a:pt x="0" y="4"/>
                    </a:moveTo>
                    <a:lnTo>
                      <a:pt x="10" y="0"/>
                    </a:lnTo>
                    <a:lnTo>
                      <a:pt x="12" y="2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386"/>
              <p:cNvSpPr>
                <a:spLocks/>
              </p:cNvSpPr>
              <p:nvPr/>
            </p:nvSpPr>
            <p:spPr bwMode="auto">
              <a:xfrm>
                <a:off x="4487" y="2528"/>
                <a:ext cx="89" cy="104"/>
              </a:xfrm>
              <a:custGeom>
                <a:avLst/>
                <a:gdLst>
                  <a:gd name="T0" fmla="*/ 83 w 89"/>
                  <a:gd name="T1" fmla="*/ 0 h 104"/>
                  <a:gd name="T2" fmla="*/ 80 w 89"/>
                  <a:gd name="T3" fmla="*/ 8 h 104"/>
                  <a:gd name="T4" fmla="*/ 68 w 89"/>
                  <a:gd name="T5" fmla="*/ 10 h 104"/>
                  <a:gd name="T6" fmla="*/ 51 w 89"/>
                  <a:gd name="T7" fmla="*/ 11 h 104"/>
                  <a:gd name="T8" fmla="*/ 35 w 89"/>
                  <a:gd name="T9" fmla="*/ 4 h 104"/>
                  <a:gd name="T10" fmla="*/ 31 w 89"/>
                  <a:gd name="T11" fmla="*/ 4 h 104"/>
                  <a:gd name="T12" fmla="*/ 25 w 89"/>
                  <a:gd name="T13" fmla="*/ 11 h 104"/>
                  <a:gd name="T14" fmla="*/ 22 w 89"/>
                  <a:gd name="T15" fmla="*/ 11 h 104"/>
                  <a:gd name="T16" fmla="*/ 18 w 89"/>
                  <a:gd name="T17" fmla="*/ 13 h 104"/>
                  <a:gd name="T18" fmla="*/ 14 w 89"/>
                  <a:gd name="T19" fmla="*/ 25 h 104"/>
                  <a:gd name="T20" fmla="*/ 10 w 89"/>
                  <a:gd name="T21" fmla="*/ 32 h 104"/>
                  <a:gd name="T22" fmla="*/ 8 w 89"/>
                  <a:gd name="T23" fmla="*/ 40 h 104"/>
                  <a:gd name="T24" fmla="*/ 8 w 89"/>
                  <a:gd name="T25" fmla="*/ 52 h 104"/>
                  <a:gd name="T26" fmla="*/ 6 w 89"/>
                  <a:gd name="T27" fmla="*/ 59 h 104"/>
                  <a:gd name="T28" fmla="*/ 2 w 89"/>
                  <a:gd name="T29" fmla="*/ 59 h 104"/>
                  <a:gd name="T30" fmla="*/ 0 w 89"/>
                  <a:gd name="T31" fmla="*/ 73 h 104"/>
                  <a:gd name="T32" fmla="*/ 8 w 89"/>
                  <a:gd name="T33" fmla="*/ 73 h 104"/>
                  <a:gd name="T34" fmla="*/ 12 w 89"/>
                  <a:gd name="T35" fmla="*/ 76 h 104"/>
                  <a:gd name="T36" fmla="*/ 14 w 89"/>
                  <a:gd name="T37" fmla="*/ 90 h 104"/>
                  <a:gd name="T38" fmla="*/ 8 w 89"/>
                  <a:gd name="T39" fmla="*/ 100 h 104"/>
                  <a:gd name="T40" fmla="*/ 8 w 89"/>
                  <a:gd name="T41" fmla="*/ 104 h 104"/>
                  <a:gd name="T42" fmla="*/ 16 w 89"/>
                  <a:gd name="T43" fmla="*/ 104 h 104"/>
                  <a:gd name="T44" fmla="*/ 20 w 89"/>
                  <a:gd name="T45" fmla="*/ 92 h 104"/>
                  <a:gd name="T46" fmla="*/ 22 w 89"/>
                  <a:gd name="T47" fmla="*/ 69 h 104"/>
                  <a:gd name="T48" fmla="*/ 18 w 89"/>
                  <a:gd name="T49" fmla="*/ 65 h 104"/>
                  <a:gd name="T50" fmla="*/ 20 w 89"/>
                  <a:gd name="T51" fmla="*/ 63 h 104"/>
                  <a:gd name="T52" fmla="*/ 25 w 89"/>
                  <a:gd name="T53" fmla="*/ 63 h 104"/>
                  <a:gd name="T54" fmla="*/ 27 w 89"/>
                  <a:gd name="T55" fmla="*/ 59 h 104"/>
                  <a:gd name="T56" fmla="*/ 33 w 89"/>
                  <a:gd name="T57" fmla="*/ 61 h 104"/>
                  <a:gd name="T58" fmla="*/ 31 w 89"/>
                  <a:gd name="T59" fmla="*/ 75 h 104"/>
                  <a:gd name="T60" fmla="*/ 39 w 89"/>
                  <a:gd name="T61" fmla="*/ 84 h 104"/>
                  <a:gd name="T62" fmla="*/ 39 w 89"/>
                  <a:gd name="T63" fmla="*/ 94 h 104"/>
                  <a:gd name="T64" fmla="*/ 45 w 89"/>
                  <a:gd name="T65" fmla="*/ 94 h 104"/>
                  <a:gd name="T66" fmla="*/ 49 w 89"/>
                  <a:gd name="T67" fmla="*/ 84 h 104"/>
                  <a:gd name="T68" fmla="*/ 52 w 89"/>
                  <a:gd name="T69" fmla="*/ 84 h 104"/>
                  <a:gd name="T70" fmla="*/ 52 w 89"/>
                  <a:gd name="T71" fmla="*/ 81 h 104"/>
                  <a:gd name="T72" fmla="*/ 49 w 89"/>
                  <a:gd name="T73" fmla="*/ 71 h 104"/>
                  <a:gd name="T74" fmla="*/ 49 w 89"/>
                  <a:gd name="T75" fmla="*/ 59 h 104"/>
                  <a:gd name="T76" fmla="*/ 37 w 89"/>
                  <a:gd name="T77" fmla="*/ 54 h 104"/>
                  <a:gd name="T78" fmla="*/ 35 w 89"/>
                  <a:gd name="T79" fmla="*/ 50 h 104"/>
                  <a:gd name="T80" fmla="*/ 37 w 89"/>
                  <a:gd name="T81" fmla="*/ 48 h 104"/>
                  <a:gd name="T82" fmla="*/ 47 w 89"/>
                  <a:gd name="T83" fmla="*/ 50 h 104"/>
                  <a:gd name="T84" fmla="*/ 56 w 89"/>
                  <a:gd name="T85" fmla="*/ 38 h 104"/>
                  <a:gd name="T86" fmla="*/ 64 w 89"/>
                  <a:gd name="T87" fmla="*/ 38 h 104"/>
                  <a:gd name="T88" fmla="*/ 70 w 89"/>
                  <a:gd name="T89" fmla="*/ 34 h 104"/>
                  <a:gd name="T90" fmla="*/ 62 w 89"/>
                  <a:gd name="T91" fmla="*/ 31 h 104"/>
                  <a:gd name="T92" fmla="*/ 49 w 89"/>
                  <a:gd name="T93" fmla="*/ 32 h 104"/>
                  <a:gd name="T94" fmla="*/ 35 w 89"/>
                  <a:gd name="T95" fmla="*/ 36 h 104"/>
                  <a:gd name="T96" fmla="*/ 29 w 89"/>
                  <a:gd name="T97" fmla="*/ 44 h 104"/>
                  <a:gd name="T98" fmla="*/ 18 w 89"/>
                  <a:gd name="T99" fmla="*/ 32 h 104"/>
                  <a:gd name="T100" fmla="*/ 18 w 89"/>
                  <a:gd name="T101" fmla="*/ 23 h 104"/>
                  <a:gd name="T102" fmla="*/ 23 w 89"/>
                  <a:gd name="T103" fmla="*/ 17 h 104"/>
                  <a:gd name="T104" fmla="*/ 62 w 89"/>
                  <a:gd name="T105" fmla="*/ 17 h 104"/>
                  <a:gd name="T106" fmla="*/ 70 w 89"/>
                  <a:gd name="T107" fmla="*/ 21 h 104"/>
                  <a:gd name="T108" fmla="*/ 83 w 89"/>
                  <a:gd name="T109" fmla="*/ 15 h 104"/>
                  <a:gd name="T110" fmla="*/ 89 w 89"/>
                  <a:gd name="T111" fmla="*/ 0 h 104"/>
                  <a:gd name="T112" fmla="*/ 83 w 89"/>
                  <a:gd name="T113" fmla="*/ 0 h 104"/>
                  <a:gd name="T114" fmla="*/ 83 w 89"/>
                  <a:gd name="T115" fmla="*/ 0 h 104"/>
                  <a:gd name="T116" fmla="*/ 83 w 89"/>
                  <a:gd name="T11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" h="104">
                    <a:moveTo>
                      <a:pt x="83" y="0"/>
                    </a:moveTo>
                    <a:lnTo>
                      <a:pt x="80" y="8"/>
                    </a:lnTo>
                    <a:lnTo>
                      <a:pt x="68" y="10"/>
                    </a:lnTo>
                    <a:lnTo>
                      <a:pt x="51" y="11"/>
                    </a:lnTo>
                    <a:lnTo>
                      <a:pt x="35" y="4"/>
                    </a:lnTo>
                    <a:lnTo>
                      <a:pt x="31" y="4"/>
                    </a:lnTo>
                    <a:lnTo>
                      <a:pt x="25" y="11"/>
                    </a:lnTo>
                    <a:lnTo>
                      <a:pt x="22" y="11"/>
                    </a:lnTo>
                    <a:lnTo>
                      <a:pt x="18" y="13"/>
                    </a:lnTo>
                    <a:lnTo>
                      <a:pt x="14" y="25"/>
                    </a:lnTo>
                    <a:lnTo>
                      <a:pt x="10" y="32"/>
                    </a:lnTo>
                    <a:lnTo>
                      <a:pt x="8" y="40"/>
                    </a:lnTo>
                    <a:lnTo>
                      <a:pt x="8" y="52"/>
                    </a:lnTo>
                    <a:lnTo>
                      <a:pt x="6" y="59"/>
                    </a:lnTo>
                    <a:lnTo>
                      <a:pt x="2" y="59"/>
                    </a:lnTo>
                    <a:lnTo>
                      <a:pt x="0" y="73"/>
                    </a:lnTo>
                    <a:lnTo>
                      <a:pt x="8" y="73"/>
                    </a:lnTo>
                    <a:lnTo>
                      <a:pt x="12" y="76"/>
                    </a:lnTo>
                    <a:lnTo>
                      <a:pt x="14" y="90"/>
                    </a:lnTo>
                    <a:lnTo>
                      <a:pt x="8" y="100"/>
                    </a:lnTo>
                    <a:lnTo>
                      <a:pt x="8" y="104"/>
                    </a:lnTo>
                    <a:lnTo>
                      <a:pt x="16" y="104"/>
                    </a:lnTo>
                    <a:lnTo>
                      <a:pt x="20" y="92"/>
                    </a:lnTo>
                    <a:lnTo>
                      <a:pt x="22" y="69"/>
                    </a:lnTo>
                    <a:lnTo>
                      <a:pt x="18" y="65"/>
                    </a:lnTo>
                    <a:lnTo>
                      <a:pt x="20" y="63"/>
                    </a:lnTo>
                    <a:lnTo>
                      <a:pt x="25" y="63"/>
                    </a:lnTo>
                    <a:lnTo>
                      <a:pt x="27" y="59"/>
                    </a:lnTo>
                    <a:lnTo>
                      <a:pt x="33" y="61"/>
                    </a:lnTo>
                    <a:lnTo>
                      <a:pt x="31" y="75"/>
                    </a:lnTo>
                    <a:lnTo>
                      <a:pt x="39" y="84"/>
                    </a:lnTo>
                    <a:lnTo>
                      <a:pt x="39" y="94"/>
                    </a:lnTo>
                    <a:lnTo>
                      <a:pt x="45" y="94"/>
                    </a:lnTo>
                    <a:lnTo>
                      <a:pt x="49" y="84"/>
                    </a:lnTo>
                    <a:lnTo>
                      <a:pt x="52" y="84"/>
                    </a:lnTo>
                    <a:lnTo>
                      <a:pt x="52" y="81"/>
                    </a:lnTo>
                    <a:lnTo>
                      <a:pt x="49" y="71"/>
                    </a:lnTo>
                    <a:lnTo>
                      <a:pt x="49" y="59"/>
                    </a:lnTo>
                    <a:lnTo>
                      <a:pt x="37" y="54"/>
                    </a:lnTo>
                    <a:lnTo>
                      <a:pt x="35" y="50"/>
                    </a:lnTo>
                    <a:lnTo>
                      <a:pt x="37" y="48"/>
                    </a:lnTo>
                    <a:lnTo>
                      <a:pt x="47" y="50"/>
                    </a:lnTo>
                    <a:lnTo>
                      <a:pt x="56" y="38"/>
                    </a:lnTo>
                    <a:lnTo>
                      <a:pt x="64" y="38"/>
                    </a:lnTo>
                    <a:lnTo>
                      <a:pt x="70" y="34"/>
                    </a:lnTo>
                    <a:lnTo>
                      <a:pt x="62" y="31"/>
                    </a:lnTo>
                    <a:lnTo>
                      <a:pt x="49" y="32"/>
                    </a:lnTo>
                    <a:lnTo>
                      <a:pt x="35" y="36"/>
                    </a:lnTo>
                    <a:lnTo>
                      <a:pt x="29" y="44"/>
                    </a:lnTo>
                    <a:lnTo>
                      <a:pt x="18" y="32"/>
                    </a:lnTo>
                    <a:lnTo>
                      <a:pt x="18" y="23"/>
                    </a:lnTo>
                    <a:lnTo>
                      <a:pt x="23" y="17"/>
                    </a:lnTo>
                    <a:lnTo>
                      <a:pt x="62" y="17"/>
                    </a:lnTo>
                    <a:lnTo>
                      <a:pt x="70" y="21"/>
                    </a:lnTo>
                    <a:lnTo>
                      <a:pt x="83" y="15"/>
                    </a:lnTo>
                    <a:lnTo>
                      <a:pt x="89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Freeform 387"/>
              <p:cNvSpPr>
                <a:spLocks/>
              </p:cNvSpPr>
              <p:nvPr/>
            </p:nvSpPr>
            <p:spPr bwMode="auto">
              <a:xfrm>
                <a:off x="4614" y="2530"/>
                <a:ext cx="19" cy="26"/>
              </a:xfrm>
              <a:custGeom>
                <a:avLst/>
                <a:gdLst>
                  <a:gd name="T0" fmla="*/ 0 w 19"/>
                  <a:gd name="T1" fmla="*/ 11 h 26"/>
                  <a:gd name="T2" fmla="*/ 2 w 19"/>
                  <a:gd name="T3" fmla="*/ 20 h 26"/>
                  <a:gd name="T4" fmla="*/ 6 w 19"/>
                  <a:gd name="T5" fmla="*/ 26 h 26"/>
                  <a:gd name="T6" fmla="*/ 10 w 19"/>
                  <a:gd name="T7" fmla="*/ 26 h 26"/>
                  <a:gd name="T8" fmla="*/ 6 w 19"/>
                  <a:gd name="T9" fmla="*/ 20 h 26"/>
                  <a:gd name="T10" fmla="*/ 6 w 19"/>
                  <a:gd name="T11" fmla="*/ 14 h 26"/>
                  <a:gd name="T12" fmla="*/ 17 w 19"/>
                  <a:gd name="T13" fmla="*/ 14 h 26"/>
                  <a:gd name="T14" fmla="*/ 15 w 19"/>
                  <a:gd name="T15" fmla="*/ 9 h 26"/>
                  <a:gd name="T16" fmla="*/ 10 w 19"/>
                  <a:gd name="T17" fmla="*/ 9 h 26"/>
                  <a:gd name="T18" fmla="*/ 11 w 19"/>
                  <a:gd name="T19" fmla="*/ 7 h 26"/>
                  <a:gd name="T20" fmla="*/ 17 w 19"/>
                  <a:gd name="T21" fmla="*/ 5 h 26"/>
                  <a:gd name="T22" fmla="*/ 19 w 19"/>
                  <a:gd name="T23" fmla="*/ 0 h 26"/>
                  <a:gd name="T24" fmla="*/ 11 w 19"/>
                  <a:gd name="T25" fmla="*/ 0 h 26"/>
                  <a:gd name="T26" fmla="*/ 6 w 19"/>
                  <a:gd name="T27" fmla="*/ 5 h 26"/>
                  <a:gd name="T28" fmla="*/ 0 w 19"/>
                  <a:gd name="T29" fmla="*/ 11 h 26"/>
                  <a:gd name="T30" fmla="*/ 0 w 19"/>
                  <a:gd name="T31" fmla="*/ 11 h 26"/>
                  <a:gd name="T32" fmla="*/ 0 w 19"/>
                  <a:gd name="T33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26">
                    <a:moveTo>
                      <a:pt x="0" y="11"/>
                    </a:moveTo>
                    <a:lnTo>
                      <a:pt x="2" y="20"/>
                    </a:lnTo>
                    <a:lnTo>
                      <a:pt x="6" y="26"/>
                    </a:lnTo>
                    <a:lnTo>
                      <a:pt x="10" y="26"/>
                    </a:lnTo>
                    <a:lnTo>
                      <a:pt x="6" y="20"/>
                    </a:lnTo>
                    <a:lnTo>
                      <a:pt x="6" y="14"/>
                    </a:lnTo>
                    <a:lnTo>
                      <a:pt x="17" y="14"/>
                    </a:lnTo>
                    <a:lnTo>
                      <a:pt x="15" y="9"/>
                    </a:lnTo>
                    <a:lnTo>
                      <a:pt x="10" y="9"/>
                    </a:lnTo>
                    <a:lnTo>
                      <a:pt x="11" y="7"/>
                    </a:lnTo>
                    <a:lnTo>
                      <a:pt x="17" y="5"/>
                    </a:lnTo>
                    <a:lnTo>
                      <a:pt x="19" y="0"/>
                    </a:lnTo>
                    <a:lnTo>
                      <a:pt x="11" y="0"/>
                    </a:lnTo>
                    <a:lnTo>
                      <a:pt x="6" y="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Freeform 388"/>
              <p:cNvSpPr>
                <a:spLocks/>
              </p:cNvSpPr>
              <p:nvPr/>
            </p:nvSpPr>
            <p:spPr bwMode="auto">
              <a:xfrm>
                <a:off x="4612" y="2524"/>
                <a:ext cx="7" cy="11"/>
              </a:xfrm>
              <a:custGeom>
                <a:avLst/>
                <a:gdLst>
                  <a:gd name="T0" fmla="*/ 2 w 7"/>
                  <a:gd name="T1" fmla="*/ 11 h 11"/>
                  <a:gd name="T2" fmla="*/ 7 w 7"/>
                  <a:gd name="T3" fmla="*/ 7 h 11"/>
                  <a:gd name="T4" fmla="*/ 5 w 7"/>
                  <a:gd name="T5" fmla="*/ 0 h 11"/>
                  <a:gd name="T6" fmla="*/ 0 w 7"/>
                  <a:gd name="T7" fmla="*/ 2 h 11"/>
                  <a:gd name="T8" fmla="*/ 2 w 7"/>
                  <a:gd name="T9" fmla="*/ 11 h 11"/>
                  <a:gd name="T10" fmla="*/ 2 w 7"/>
                  <a:gd name="T11" fmla="*/ 11 h 11"/>
                  <a:gd name="T12" fmla="*/ 2 w 7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1">
                    <a:moveTo>
                      <a:pt x="2" y="11"/>
                    </a:moveTo>
                    <a:lnTo>
                      <a:pt x="7" y="7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Freeform 389"/>
              <p:cNvSpPr>
                <a:spLocks/>
              </p:cNvSpPr>
              <p:nvPr/>
            </p:nvSpPr>
            <p:spPr bwMode="auto">
              <a:xfrm>
                <a:off x="4624" y="2514"/>
                <a:ext cx="6" cy="8"/>
              </a:xfrm>
              <a:custGeom>
                <a:avLst/>
                <a:gdLst>
                  <a:gd name="T0" fmla="*/ 0 w 6"/>
                  <a:gd name="T1" fmla="*/ 5 h 8"/>
                  <a:gd name="T2" fmla="*/ 4 w 6"/>
                  <a:gd name="T3" fmla="*/ 0 h 8"/>
                  <a:gd name="T4" fmla="*/ 6 w 6"/>
                  <a:gd name="T5" fmla="*/ 5 h 8"/>
                  <a:gd name="T6" fmla="*/ 4 w 6"/>
                  <a:gd name="T7" fmla="*/ 8 h 8"/>
                  <a:gd name="T8" fmla="*/ 0 w 6"/>
                  <a:gd name="T9" fmla="*/ 5 h 8"/>
                  <a:gd name="T10" fmla="*/ 0 w 6"/>
                  <a:gd name="T11" fmla="*/ 5 h 8"/>
                  <a:gd name="T12" fmla="*/ 0 w 6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5"/>
                    </a:moveTo>
                    <a:lnTo>
                      <a:pt x="4" y="0"/>
                    </a:lnTo>
                    <a:lnTo>
                      <a:pt x="6" y="5"/>
                    </a:lnTo>
                    <a:lnTo>
                      <a:pt x="4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Freeform 390"/>
              <p:cNvSpPr>
                <a:spLocks/>
              </p:cNvSpPr>
              <p:nvPr/>
            </p:nvSpPr>
            <p:spPr bwMode="auto">
              <a:xfrm>
                <a:off x="4599" y="2484"/>
                <a:ext cx="7" cy="7"/>
              </a:xfrm>
              <a:custGeom>
                <a:avLst/>
                <a:gdLst>
                  <a:gd name="T0" fmla="*/ 0 w 7"/>
                  <a:gd name="T1" fmla="*/ 6 h 7"/>
                  <a:gd name="T2" fmla="*/ 4 w 7"/>
                  <a:gd name="T3" fmla="*/ 0 h 7"/>
                  <a:gd name="T4" fmla="*/ 7 w 7"/>
                  <a:gd name="T5" fmla="*/ 2 h 7"/>
                  <a:gd name="T6" fmla="*/ 4 w 7"/>
                  <a:gd name="T7" fmla="*/ 7 h 7"/>
                  <a:gd name="T8" fmla="*/ 2 w 7"/>
                  <a:gd name="T9" fmla="*/ 7 h 7"/>
                  <a:gd name="T10" fmla="*/ 0 w 7"/>
                  <a:gd name="T11" fmla="*/ 6 h 7"/>
                  <a:gd name="T12" fmla="*/ 0 w 7"/>
                  <a:gd name="T13" fmla="*/ 6 h 7"/>
                  <a:gd name="T14" fmla="*/ 0 w 7"/>
                  <a:gd name="T1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Freeform 391"/>
              <p:cNvSpPr>
                <a:spLocks/>
              </p:cNvSpPr>
              <p:nvPr/>
            </p:nvSpPr>
            <p:spPr bwMode="auto">
              <a:xfrm>
                <a:off x="4610" y="2555"/>
                <a:ext cx="9" cy="7"/>
              </a:xfrm>
              <a:custGeom>
                <a:avLst/>
                <a:gdLst>
                  <a:gd name="T0" fmla="*/ 2 w 9"/>
                  <a:gd name="T1" fmla="*/ 0 h 7"/>
                  <a:gd name="T2" fmla="*/ 4 w 9"/>
                  <a:gd name="T3" fmla="*/ 1 h 7"/>
                  <a:gd name="T4" fmla="*/ 9 w 9"/>
                  <a:gd name="T5" fmla="*/ 3 h 7"/>
                  <a:gd name="T6" fmla="*/ 4 w 9"/>
                  <a:gd name="T7" fmla="*/ 7 h 7"/>
                  <a:gd name="T8" fmla="*/ 0 w 9"/>
                  <a:gd name="T9" fmla="*/ 3 h 7"/>
                  <a:gd name="T10" fmla="*/ 0 w 9"/>
                  <a:gd name="T11" fmla="*/ 1 h 7"/>
                  <a:gd name="T12" fmla="*/ 2 w 9"/>
                  <a:gd name="T13" fmla="*/ 0 h 7"/>
                  <a:gd name="T14" fmla="*/ 2 w 9"/>
                  <a:gd name="T15" fmla="*/ 0 h 7"/>
                  <a:gd name="T16" fmla="*/ 2 w 9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7">
                    <a:moveTo>
                      <a:pt x="2" y="0"/>
                    </a:moveTo>
                    <a:lnTo>
                      <a:pt x="4" y="1"/>
                    </a:lnTo>
                    <a:lnTo>
                      <a:pt x="9" y="3"/>
                    </a:lnTo>
                    <a:lnTo>
                      <a:pt x="4" y="7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Freeform 392"/>
              <p:cNvSpPr>
                <a:spLocks/>
              </p:cNvSpPr>
              <p:nvPr/>
            </p:nvSpPr>
            <p:spPr bwMode="auto">
              <a:xfrm>
                <a:off x="4595" y="2592"/>
                <a:ext cx="13" cy="9"/>
              </a:xfrm>
              <a:custGeom>
                <a:avLst/>
                <a:gdLst>
                  <a:gd name="T0" fmla="*/ 0 w 13"/>
                  <a:gd name="T1" fmla="*/ 5 h 9"/>
                  <a:gd name="T2" fmla="*/ 2 w 13"/>
                  <a:gd name="T3" fmla="*/ 0 h 9"/>
                  <a:gd name="T4" fmla="*/ 11 w 13"/>
                  <a:gd name="T5" fmla="*/ 0 h 9"/>
                  <a:gd name="T6" fmla="*/ 13 w 13"/>
                  <a:gd name="T7" fmla="*/ 5 h 9"/>
                  <a:gd name="T8" fmla="*/ 11 w 13"/>
                  <a:gd name="T9" fmla="*/ 9 h 9"/>
                  <a:gd name="T10" fmla="*/ 4 w 13"/>
                  <a:gd name="T11" fmla="*/ 9 h 9"/>
                  <a:gd name="T12" fmla="*/ 0 w 13"/>
                  <a:gd name="T13" fmla="*/ 5 h 9"/>
                  <a:gd name="T14" fmla="*/ 0 w 13"/>
                  <a:gd name="T15" fmla="*/ 5 h 9"/>
                  <a:gd name="T16" fmla="*/ 0 w 13"/>
                  <a:gd name="T1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lnTo>
                      <a:pt x="2" y="0"/>
                    </a:lnTo>
                    <a:lnTo>
                      <a:pt x="11" y="0"/>
                    </a:lnTo>
                    <a:lnTo>
                      <a:pt x="13" y="5"/>
                    </a:lnTo>
                    <a:lnTo>
                      <a:pt x="11" y="9"/>
                    </a:lnTo>
                    <a:lnTo>
                      <a:pt x="4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393"/>
              <p:cNvSpPr>
                <a:spLocks/>
              </p:cNvSpPr>
              <p:nvPr/>
            </p:nvSpPr>
            <p:spPr bwMode="auto">
              <a:xfrm>
                <a:off x="4620" y="2590"/>
                <a:ext cx="45" cy="17"/>
              </a:xfrm>
              <a:custGeom>
                <a:avLst/>
                <a:gdLst>
                  <a:gd name="T0" fmla="*/ 0 w 45"/>
                  <a:gd name="T1" fmla="*/ 5 h 17"/>
                  <a:gd name="T2" fmla="*/ 12 w 45"/>
                  <a:gd name="T3" fmla="*/ 2 h 17"/>
                  <a:gd name="T4" fmla="*/ 27 w 45"/>
                  <a:gd name="T5" fmla="*/ 0 h 17"/>
                  <a:gd name="T6" fmla="*/ 33 w 45"/>
                  <a:gd name="T7" fmla="*/ 3 h 17"/>
                  <a:gd name="T8" fmla="*/ 41 w 45"/>
                  <a:gd name="T9" fmla="*/ 5 h 17"/>
                  <a:gd name="T10" fmla="*/ 45 w 45"/>
                  <a:gd name="T11" fmla="*/ 9 h 17"/>
                  <a:gd name="T12" fmla="*/ 45 w 45"/>
                  <a:gd name="T13" fmla="*/ 15 h 17"/>
                  <a:gd name="T14" fmla="*/ 41 w 45"/>
                  <a:gd name="T15" fmla="*/ 17 h 17"/>
                  <a:gd name="T16" fmla="*/ 29 w 45"/>
                  <a:gd name="T17" fmla="*/ 9 h 17"/>
                  <a:gd name="T18" fmla="*/ 18 w 45"/>
                  <a:gd name="T19" fmla="*/ 7 h 17"/>
                  <a:gd name="T20" fmla="*/ 8 w 45"/>
                  <a:gd name="T21" fmla="*/ 7 h 17"/>
                  <a:gd name="T22" fmla="*/ 2 w 45"/>
                  <a:gd name="T23" fmla="*/ 11 h 17"/>
                  <a:gd name="T24" fmla="*/ 0 w 45"/>
                  <a:gd name="T25" fmla="*/ 5 h 17"/>
                  <a:gd name="T26" fmla="*/ 0 w 45"/>
                  <a:gd name="T27" fmla="*/ 5 h 17"/>
                  <a:gd name="T28" fmla="*/ 0 w 45"/>
                  <a:gd name="T2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17">
                    <a:moveTo>
                      <a:pt x="0" y="5"/>
                    </a:moveTo>
                    <a:lnTo>
                      <a:pt x="12" y="2"/>
                    </a:lnTo>
                    <a:lnTo>
                      <a:pt x="27" y="0"/>
                    </a:lnTo>
                    <a:lnTo>
                      <a:pt x="33" y="3"/>
                    </a:lnTo>
                    <a:lnTo>
                      <a:pt x="41" y="5"/>
                    </a:lnTo>
                    <a:lnTo>
                      <a:pt x="45" y="9"/>
                    </a:lnTo>
                    <a:lnTo>
                      <a:pt x="45" y="15"/>
                    </a:lnTo>
                    <a:lnTo>
                      <a:pt x="41" y="17"/>
                    </a:lnTo>
                    <a:lnTo>
                      <a:pt x="29" y="9"/>
                    </a:lnTo>
                    <a:lnTo>
                      <a:pt x="18" y="7"/>
                    </a:lnTo>
                    <a:lnTo>
                      <a:pt x="8" y="7"/>
                    </a:lnTo>
                    <a:lnTo>
                      <a:pt x="2" y="1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Freeform 394"/>
              <p:cNvSpPr>
                <a:spLocks/>
              </p:cNvSpPr>
              <p:nvPr/>
            </p:nvSpPr>
            <p:spPr bwMode="auto">
              <a:xfrm>
                <a:off x="4566" y="2572"/>
                <a:ext cx="23" cy="8"/>
              </a:xfrm>
              <a:custGeom>
                <a:avLst/>
                <a:gdLst>
                  <a:gd name="T0" fmla="*/ 4 w 23"/>
                  <a:gd name="T1" fmla="*/ 8 h 8"/>
                  <a:gd name="T2" fmla="*/ 0 w 23"/>
                  <a:gd name="T3" fmla="*/ 4 h 8"/>
                  <a:gd name="T4" fmla="*/ 0 w 23"/>
                  <a:gd name="T5" fmla="*/ 2 h 8"/>
                  <a:gd name="T6" fmla="*/ 6 w 23"/>
                  <a:gd name="T7" fmla="*/ 0 h 8"/>
                  <a:gd name="T8" fmla="*/ 10 w 23"/>
                  <a:gd name="T9" fmla="*/ 2 h 8"/>
                  <a:gd name="T10" fmla="*/ 13 w 23"/>
                  <a:gd name="T11" fmla="*/ 4 h 8"/>
                  <a:gd name="T12" fmla="*/ 23 w 23"/>
                  <a:gd name="T13" fmla="*/ 4 h 8"/>
                  <a:gd name="T14" fmla="*/ 23 w 23"/>
                  <a:gd name="T15" fmla="*/ 6 h 8"/>
                  <a:gd name="T16" fmla="*/ 4 w 23"/>
                  <a:gd name="T17" fmla="*/ 8 h 8"/>
                  <a:gd name="T18" fmla="*/ 4 w 23"/>
                  <a:gd name="T19" fmla="*/ 8 h 8"/>
                  <a:gd name="T20" fmla="*/ 4 w 23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8">
                    <a:moveTo>
                      <a:pt x="4" y="8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10" y="2"/>
                    </a:lnTo>
                    <a:lnTo>
                      <a:pt x="13" y="4"/>
                    </a:lnTo>
                    <a:lnTo>
                      <a:pt x="23" y="4"/>
                    </a:lnTo>
                    <a:lnTo>
                      <a:pt x="23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395"/>
              <p:cNvSpPr>
                <a:spLocks/>
              </p:cNvSpPr>
              <p:nvPr/>
            </p:nvSpPr>
            <p:spPr bwMode="auto">
              <a:xfrm>
                <a:off x="4539" y="2613"/>
                <a:ext cx="10" cy="19"/>
              </a:xfrm>
              <a:custGeom>
                <a:avLst/>
                <a:gdLst>
                  <a:gd name="T0" fmla="*/ 10 w 10"/>
                  <a:gd name="T1" fmla="*/ 3 h 19"/>
                  <a:gd name="T2" fmla="*/ 8 w 10"/>
                  <a:gd name="T3" fmla="*/ 0 h 19"/>
                  <a:gd name="T4" fmla="*/ 4 w 10"/>
                  <a:gd name="T5" fmla="*/ 3 h 19"/>
                  <a:gd name="T6" fmla="*/ 8 w 10"/>
                  <a:gd name="T7" fmla="*/ 7 h 19"/>
                  <a:gd name="T8" fmla="*/ 4 w 10"/>
                  <a:gd name="T9" fmla="*/ 15 h 19"/>
                  <a:gd name="T10" fmla="*/ 0 w 10"/>
                  <a:gd name="T11" fmla="*/ 19 h 19"/>
                  <a:gd name="T12" fmla="*/ 4 w 10"/>
                  <a:gd name="T13" fmla="*/ 19 h 19"/>
                  <a:gd name="T14" fmla="*/ 8 w 10"/>
                  <a:gd name="T15" fmla="*/ 13 h 19"/>
                  <a:gd name="T16" fmla="*/ 10 w 10"/>
                  <a:gd name="T17" fmla="*/ 3 h 19"/>
                  <a:gd name="T18" fmla="*/ 10 w 10"/>
                  <a:gd name="T19" fmla="*/ 3 h 19"/>
                  <a:gd name="T20" fmla="*/ 10 w 10"/>
                  <a:gd name="T2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9">
                    <a:moveTo>
                      <a:pt x="10" y="3"/>
                    </a:moveTo>
                    <a:lnTo>
                      <a:pt x="8" y="0"/>
                    </a:lnTo>
                    <a:lnTo>
                      <a:pt x="4" y="3"/>
                    </a:lnTo>
                    <a:lnTo>
                      <a:pt x="8" y="7"/>
                    </a:lnTo>
                    <a:lnTo>
                      <a:pt x="4" y="15"/>
                    </a:lnTo>
                    <a:lnTo>
                      <a:pt x="0" y="19"/>
                    </a:lnTo>
                    <a:lnTo>
                      <a:pt x="4" y="19"/>
                    </a:lnTo>
                    <a:lnTo>
                      <a:pt x="8" y="1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396"/>
              <p:cNvSpPr>
                <a:spLocks/>
              </p:cNvSpPr>
              <p:nvPr/>
            </p:nvSpPr>
            <p:spPr bwMode="auto">
              <a:xfrm>
                <a:off x="4535" y="2619"/>
                <a:ext cx="7" cy="7"/>
              </a:xfrm>
              <a:custGeom>
                <a:avLst/>
                <a:gdLst>
                  <a:gd name="T0" fmla="*/ 7 w 7"/>
                  <a:gd name="T1" fmla="*/ 3 h 7"/>
                  <a:gd name="T2" fmla="*/ 4 w 7"/>
                  <a:gd name="T3" fmla="*/ 5 h 7"/>
                  <a:gd name="T4" fmla="*/ 4 w 7"/>
                  <a:gd name="T5" fmla="*/ 7 h 7"/>
                  <a:gd name="T6" fmla="*/ 0 w 7"/>
                  <a:gd name="T7" fmla="*/ 7 h 7"/>
                  <a:gd name="T8" fmla="*/ 2 w 7"/>
                  <a:gd name="T9" fmla="*/ 1 h 7"/>
                  <a:gd name="T10" fmla="*/ 5 w 7"/>
                  <a:gd name="T11" fmla="*/ 0 h 7"/>
                  <a:gd name="T12" fmla="*/ 7 w 7"/>
                  <a:gd name="T13" fmla="*/ 3 h 7"/>
                  <a:gd name="T14" fmla="*/ 7 w 7"/>
                  <a:gd name="T15" fmla="*/ 3 h 7"/>
                  <a:gd name="T16" fmla="*/ 7 w 7"/>
                  <a:gd name="T1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7" y="3"/>
                    </a:moveTo>
                    <a:lnTo>
                      <a:pt x="4" y="5"/>
                    </a:lnTo>
                    <a:lnTo>
                      <a:pt x="4" y="7"/>
                    </a:lnTo>
                    <a:lnTo>
                      <a:pt x="0" y="7"/>
                    </a:lnTo>
                    <a:lnTo>
                      <a:pt x="2" y="1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397"/>
              <p:cNvSpPr>
                <a:spLocks/>
              </p:cNvSpPr>
              <p:nvPr/>
            </p:nvSpPr>
            <p:spPr bwMode="auto">
              <a:xfrm>
                <a:off x="4683" y="2629"/>
                <a:ext cx="11" cy="6"/>
              </a:xfrm>
              <a:custGeom>
                <a:avLst/>
                <a:gdLst>
                  <a:gd name="T0" fmla="*/ 4 w 11"/>
                  <a:gd name="T1" fmla="*/ 6 h 6"/>
                  <a:gd name="T2" fmla="*/ 0 w 11"/>
                  <a:gd name="T3" fmla="*/ 3 h 6"/>
                  <a:gd name="T4" fmla="*/ 4 w 11"/>
                  <a:gd name="T5" fmla="*/ 0 h 6"/>
                  <a:gd name="T6" fmla="*/ 9 w 11"/>
                  <a:gd name="T7" fmla="*/ 0 h 6"/>
                  <a:gd name="T8" fmla="*/ 11 w 11"/>
                  <a:gd name="T9" fmla="*/ 4 h 6"/>
                  <a:gd name="T10" fmla="*/ 4 w 11"/>
                  <a:gd name="T11" fmla="*/ 6 h 6"/>
                  <a:gd name="T12" fmla="*/ 4 w 11"/>
                  <a:gd name="T13" fmla="*/ 6 h 6"/>
                  <a:gd name="T14" fmla="*/ 4 w 11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6">
                    <a:moveTo>
                      <a:pt x="4" y="6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9" y="0"/>
                    </a:lnTo>
                    <a:lnTo>
                      <a:pt x="11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Freeform 398"/>
              <p:cNvSpPr>
                <a:spLocks/>
              </p:cNvSpPr>
              <p:nvPr/>
            </p:nvSpPr>
            <p:spPr bwMode="auto">
              <a:xfrm>
                <a:off x="4665" y="2654"/>
                <a:ext cx="7" cy="12"/>
              </a:xfrm>
              <a:custGeom>
                <a:avLst/>
                <a:gdLst>
                  <a:gd name="T0" fmla="*/ 0 w 7"/>
                  <a:gd name="T1" fmla="*/ 12 h 12"/>
                  <a:gd name="T2" fmla="*/ 0 w 7"/>
                  <a:gd name="T3" fmla="*/ 8 h 12"/>
                  <a:gd name="T4" fmla="*/ 7 w 7"/>
                  <a:gd name="T5" fmla="*/ 0 h 12"/>
                  <a:gd name="T6" fmla="*/ 7 w 7"/>
                  <a:gd name="T7" fmla="*/ 4 h 12"/>
                  <a:gd name="T8" fmla="*/ 5 w 7"/>
                  <a:gd name="T9" fmla="*/ 10 h 12"/>
                  <a:gd name="T10" fmla="*/ 0 w 7"/>
                  <a:gd name="T11" fmla="*/ 12 h 12"/>
                  <a:gd name="T12" fmla="*/ 0 w 7"/>
                  <a:gd name="T13" fmla="*/ 12 h 12"/>
                  <a:gd name="T14" fmla="*/ 0 w 7"/>
                  <a:gd name="T1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2">
                    <a:moveTo>
                      <a:pt x="0" y="12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7" y="4"/>
                    </a:lnTo>
                    <a:lnTo>
                      <a:pt x="5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Freeform 399"/>
              <p:cNvSpPr>
                <a:spLocks/>
              </p:cNvSpPr>
              <p:nvPr/>
            </p:nvSpPr>
            <p:spPr bwMode="auto">
              <a:xfrm>
                <a:off x="4644" y="2662"/>
                <a:ext cx="5" cy="6"/>
              </a:xfrm>
              <a:custGeom>
                <a:avLst/>
                <a:gdLst>
                  <a:gd name="T0" fmla="*/ 0 w 5"/>
                  <a:gd name="T1" fmla="*/ 2 h 6"/>
                  <a:gd name="T2" fmla="*/ 0 w 5"/>
                  <a:gd name="T3" fmla="*/ 0 h 6"/>
                  <a:gd name="T4" fmla="*/ 5 w 5"/>
                  <a:gd name="T5" fmla="*/ 0 h 6"/>
                  <a:gd name="T6" fmla="*/ 5 w 5"/>
                  <a:gd name="T7" fmla="*/ 4 h 6"/>
                  <a:gd name="T8" fmla="*/ 2 w 5"/>
                  <a:gd name="T9" fmla="*/ 6 h 6"/>
                  <a:gd name="T10" fmla="*/ 0 w 5"/>
                  <a:gd name="T11" fmla="*/ 2 h 6"/>
                  <a:gd name="T12" fmla="*/ 0 w 5"/>
                  <a:gd name="T13" fmla="*/ 2 h 6"/>
                  <a:gd name="T14" fmla="*/ 0 w 5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Freeform 400"/>
              <p:cNvSpPr>
                <a:spLocks/>
              </p:cNvSpPr>
              <p:nvPr/>
            </p:nvSpPr>
            <p:spPr bwMode="auto">
              <a:xfrm>
                <a:off x="4707" y="2639"/>
                <a:ext cx="8" cy="7"/>
              </a:xfrm>
              <a:custGeom>
                <a:avLst/>
                <a:gdLst>
                  <a:gd name="T0" fmla="*/ 2 w 8"/>
                  <a:gd name="T1" fmla="*/ 7 h 7"/>
                  <a:gd name="T2" fmla="*/ 0 w 8"/>
                  <a:gd name="T3" fmla="*/ 2 h 7"/>
                  <a:gd name="T4" fmla="*/ 4 w 8"/>
                  <a:gd name="T5" fmla="*/ 0 h 7"/>
                  <a:gd name="T6" fmla="*/ 8 w 8"/>
                  <a:gd name="T7" fmla="*/ 4 h 7"/>
                  <a:gd name="T8" fmla="*/ 2 w 8"/>
                  <a:gd name="T9" fmla="*/ 7 h 7"/>
                  <a:gd name="T10" fmla="*/ 2 w 8"/>
                  <a:gd name="T11" fmla="*/ 7 h 7"/>
                  <a:gd name="T12" fmla="*/ 2 w 8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2" y="7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8" y="4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07" name="Freeform 401"/>
              <p:cNvSpPr>
                <a:spLocks/>
              </p:cNvSpPr>
              <p:nvPr/>
            </p:nvSpPr>
            <p:spPr bwMode="auto">
              <a:xfrm>
                <a:off x="4713" y="2629"/>
                <a:ext cx="6" cy="9"/>
              </a:xfrm>
              <a:custGeom>
                <a:avLst/>
                <a:gdLst>
                  <a:gd name="T0" fmla="*/ 0 w 6"/>
                  <a:gd name="T1" fmla="*/ 4 h 9"/>
                  <a:gd name="T2" fmla="*/ 0 w 6"/>
                  <a:gd name="T3" fmla="*/ 0 h 9"/>
                  <a:gd name="T4" fmla="*/ 4 w 6"/>
                  <a:gd name="T5" fmla="*/ 0 h 9"/>
                  <a:gd name="T6" fmla="*/ 6 w 6"/>
                  <a:gd name="T7" fmla="*/ 9 h 9"/>
                  <a:gd name="T8" fmla="*/ 0 w 6"/>
                  <a:gd name="T9" fmla="*/ 4 h 9"/>
                  <a:gd name="T10" fmla="*/ 0 w 6"/>
                  <a:gd name="T11" fmla="*/ 4 h 9"/>
                  <a:gd name="T12" fmla="*/ 0 w 6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9">
                    <a:moveTo>
                      <a:pt x="0" y="4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6" y="9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Freeform 402"/>
              <p:cNvSpPr>
                <a:spLocks/>
              </p:cNvSpPr>
              <p:nvPr/>
            </p:nvSpPr>
            <p:spPr bwMode="auto">
              <a:xfrm>
                <a:off x="4759" y="2654"/>
                <a:ext cx="17" cy="15"/>
              </a:xfrm>
              <a:custGeom>
                <a:avLst/>
                <a:gdLst>
                  <a:gd name="T0" fmla="*/ 13 w 17"/>
                  <a:gd name="T1" fmla="*/ 0 h 15"/>
                  <a:gd name="T2" fmla="*/ 17 w 17"/>
                  <a:gd name="T3" fmla="*/ 6 h 15"/>
                  <a:gd name="T4" fmla="*/ 17 w 17"/>
                  <a:gd name="T5" fmla="*/ 13 h 15"/>
                  <a:gd name="T6" fmla="*/ 2 w 17"/>
                  <a:gd name="T7" fmla="*/ 15 h 15"/>
                  <a:gd name="T8" fmla="*/ 0 w 17"/>
                  <a:gd name="T9" fmla="*/ 12 h 15"/>
                  <a:gd name="T10" fmla="*/ 7 w 17"/>
                  <a:gd name="T11" fmla="*/ 0 h 15"/>
                  <a:gd name="T12" fmla="*/ 13 w 17"/>
                  <a:gd name="T13" fmla="*/ 0 h 15"/>
                  <a:gd name="T14" fmla="*/ 13 w 17"/>
                  <a:gd name="T15" fmla="*/ 0 h 15"/>
                  <a:gd name="T16" fmla="*/ 13 w 17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5">
                    <a:moveTo>
                      <a:pt x="13" y="0"/>
                    </a:moveTo>
                    <a:lnTo>
                      <a:pt x="17" y="6"/>
                    </a:lnTo>
                    <a:lnTo>
                      <a:pt x="17" y="13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7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Freeform 403"/>
              <p:cNvSpPr>
                <a:spLocks/>
              </p:cNvSpPr>
              <p:nvPr/>
            </p:nvSpPr>
            <p:spPr bwMode="auto">
              <a:xfrm>
                <a:off x="4610" y="2570"/>
                <a:ext cx="10" cy="4"/>
              </a:xfrm>
              <a:custGeom>
                <a:avLst/>
                <a:gdLst>
                  <a:gd name="T0" fmla="*/ 4 w 10"/>
                  <a:gd name="T1" fmla="*/ 2 h 4"/>
                  <a:gd name="T2" fmla="*/ 10 w 10"/>
                  <a:gd name="T3" fmla="*/ 4 h 4"/>
                  <a:gd name="T4" fmla="*/ 10 w 10"/>
                  <a:gd name="T5" fmla="*/ 0 h 4"/>
                  <a:gd name="T6" fmla="*/ 4 w 10"/>
                  <a:gd name="T7" fmla="*/ 0 h 4"/>
                  <a:gd name="T8" fmla="*/ 0 w 10"/>
                  <a:gd name="T9" fmla="*/ 2 h 4"/>
                  <a:gd name="T10" fmla="*/ 4 w 10"/>
                  <a:gd name="T11" fmla="*/ 2 h 4"/>
                  <a:gd name="T12" fmla="*/ 4 w 10"/>
                  <a:gd name="T13" fmla="*/ 2 h 4"/>
                  <a:gd name="T14" fmla="*/ 4 w 10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">
                    <a:moveTo>
                      <a:pt x="4" y="2"/>
                    </a:moveTo>
                    <a:lnTo>
                      <a:pt x="1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404"/>
              <p:cNvSpPr>
                <a:spLocks/>
              </p:cNvSpPr>
              <p:nvPr/>
            </p:nvSpPr>
            <p:spPr bwMode="auto">
              <a:xfrm>
                <a:off x="4647" y="2570"/>
                <a:ext cx="10" cy="8"/>
              </a:xfrm>
              <a:custGeom>
                <a:avLst/>
                <a:gdLst>
                  <a:gd name="T0" fmla="*/ 0 w 10"/>
                  <a:gd name="T1" fmla="*/ 8 h 8"/>
                  <a:gd name="T2" fmla="*/ 0 w 10"/>
                  <a:gd name="T3" fmla="*/ 4 h 8"/>
                  <a:gd name="T4" fmla="*/ 2 w 10"/>
                  <a:gd name="T5" fmla="*/ 0 h 8"/>
                  <a:gd name="T6" fmla="*/ 10 w 10"/>
                  <a:gd name="T7" fmla="*/ 0 h 8"/>
                  <a:gd name="T8" fmla="*/ 10 w 10"/>
                  <a:gd name="T9" fmla="*/ 4 h 8"/>
                  <a:gd name="T10" fmla="*/ 6 w 10"/>
                  <a:gd name="T11" fmla="*/ 8 h 8"/>
                  <a:gd name="T12" fmla="*/ 0 w 10"/>
                  <a:gd name="T13" fmla="*/ 8 h 8"/>
                  <a:gd name="T14" fmla="*/ 0 w 10"/>
                  <a:gd name="T15" fmla="*/ 8 h 8"/>
                  <a:gd name="T16" fmla="*/ 0 w 10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8">
                    <a:moveTo>
                      <a:pt x="0" y="8"/>
                    </a:moveTo>
                    <a:lnTo>
                      <a:pt x="0" y="4"/>
                    </a:lnTo>
                    <a:lnTo>
                      <a:pt x="2" y="0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6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Freeform 405"/>
              <p:cNvSpPr>
                <a:spLocks/>
              </p:cNvSpPr>
              <p:nvPr/>
            </p:nvSpPr>
            <p:spPr bwMode="auto">
              <a:xfrm>
                <a:off x="4724" y="2558"/>
                <a:ext cx="20" cy="11"/>
              </a:xfrm>
              <a:custGeom>
                <a:avLst/>
                <a:gdLst>
                  <a:gd name="T0" fmla="*/ 0 w 20"/>
                  <a:gd name="T1" fmla="*/ 0 h 11"/>
                  <a:gd name="T2" fmla="*/ 12 w 20"/>
                  <a:gd name="T3" fmla="*/ 11 h 11"/>
                  <a:gd name="T4" fmla="*/ 20 w 20"/>
                  <a:gd name="T5" fmla="*/ 8 h 11"/>
                  <a:gd name="T6" fmla="*/ 10 w 20"/>
                  <a:gd name="T7" fmla="*/ 0 h 11"/>
                  <a:gd name="T8" fmla="*/ 0 w 20"/>
                  <a:gd name="T9" fmla="*/ 0 h 11"/>
                  <a:gd name="T10" fmla="*/ 0 w 20"/>
                  <a:gd name="T11" fmla="*/ 0 h 11"/>
                  <a:gd name="T12" fmla="*/ 0 w 2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0" y="0"/>
                    </a:moveTo>
                    <a:lnTo>
                      <a:pt x="12" y="11"/>
                    </a:lnTo>
                    <a:lnTo>
                      <a:pt x="20" y="8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Freeform 407"/>
            <p:cNvSpPr>
              <a:spLocks/>
            </p:cNvSpPr>
            <p:nvPr/>
          </p:nvSpPr>
          <p:spPr bwMode="auto">
            <a:xfrm>
              <a:off x="6896101" y="3954463"/>
              <a:ext cx="230188" cy="184150"/>
            </a:xfrm>
            <a:custGeom>
              <a:avLst/>
              <a:gdLst>
                <a:gd name="T0" fmla="*/ 124 w 145"/>
                <a:gd name="T1" fmla="*/ 5 h 116"/>
                <a:gd name="T2" fmla="*/ 124 w 145"/>
                <a:gd name="T3" fmla="*/ 14 h 116"/>
                <a:gd name="T4" fmla="*/ 132 w 145"/>
                <a:gd name="T5" fmla="*/ 22 h 116"/>
                <a:gd name="T6" fmla="*/ 130 w 145"/>
                <a:gd name="T7" fmla="*/ 35 h 116"/>
                <a:gd name="T8" fmla="*/ 141 w 145"/>
                <a:gd name="T9" fmla="*/ 38 h 116"/>
                <a:gd name="T10" fmla="*/ 145 w 145"/>
                <a:gd name="T11" fmla="*/ 46 h 116"/>
                <a:gd name="T12" fmla="*/ 134 w 145"/>
                <a:gd name="T13" fmla="*/ 48 h 116"/>
                <a:gd name="T14" fmla="*/ 132 w 145"/>
                <a:gd name="T15" fmla="*/ 44 h 116"/>
                <a:gd name="T16" fmla="*/ 122 w 145"/>
                <a:gd name="T17" fmla="*/ 52 h 116"/>
                <a:gd name="T18" fmla="*/ 126 w 145"/>
                <a:gd name="T19" fmla="*/ 65 h 116"/>
                <a:gd name="T20" fmla="*/ 114 w 145"/>
                <a:gd name="T21" fmla="*/ 81 h 116"/>
                <a:gd name="T22" fmla="*/ 107 w 145"/>
                <a:gd name="T23" fmla="*/ 83 h 116"/>
                <a:gd name="T24" fmla="*/ 108 w 145"/>
                <a:gd name="T25" fmla="*/ 98 h 116"/>
                <a:gd name="T26" fmla="*/ 95 w 145"/>
                <a:gd name="T27" fmla="*/ 112 h 116"/>
                <a:gd name="T28" fmla="*/ 84 w 145"/>
                <a:gd name="T29" fmla="*/ 116 h 116"/>
                <a:gd name="T30" fmla="*/ 84 w 145"/>
                <a:gd name="T31" fmla="*/ 112 h 116"/>
                <a:gd name="T32" fmla="*/ 76 w 145"/>
                <a:gd name="T33" fmla="*/ 106 h 116"/>
                <a:gd name="T34" fmla="*/ 68 w 145"/>
                <a:gd name="T35" fmla="*/ 108 h 116"/>
                <a:gd name="T36" fmla="*/ 64 w 145"/>
                <a:gd name="T37" fmla="*/ 104 h 116"/>
                <a:gd name="T38" fmla="*/ 56 w 145"/>
                <a:gd name="T39" fmla="*/ 102 h 116"/>
                <a:gd name="T40" fmla="*/ 47 w 145"/>
                <a:gd name="T41" fmla="*/ 108 h 116"/>
                <a:gd name="T42" fmla="*/ 40 w 145"/>
                <a:gd name="T43" fmla="*/ 102 h 116"/>
                <a:gd name="T44" fmla="*/ 22 w 145"/>
                <a:gd name="T45" fmla="*/ 98 h 116"/>
                <a:gd name="T46" fmla="*/ 14 w 145"/>
                <a:gd name="T47" fmla="*/ 75 h 116"/>
                <a:gd name="T48" fmla="*/ 5 w 145"/>
                <a:gd name="T49" fmla="*/ 67 h 116"/>
                <a:gd name="T50" fmla="*/ 0 w 145"/>
                <a:gd name="T51" fmla="*/ 38 h 116"/>
                <a:gd name="T52" fmla="*/ 8 w 145"/>
                <a:gd name="T53" fmla="*/ 35 h 116"/>
                <a:gd name="T54" fmla="*/ 12 w 145"/>
                <a:gd name="T55" fmla="*/ 36 h 116"/>
                <a:gd name="T56" fmla="*/ 12 w 145"/>
                <a:gd name="T57" fmla="*/ 35 h 116"/>
                <a:gd name="T58" fmla="*/ 14 w 145"/>
                <a:gd name="T59" fmla="*/ 40 h 116"/>
                <a:gd name="T60" fmla="*/ 18 w 145"/>
                <a:gd name="T61" fmla="*/ 48 h 116"/>
                <a:gd name="T62" fmla="*/ 40 w 145"/>
                <a:gd name="T63" fmla="*/ 48 h 116"/>
                <a:gd name="T64" fmla="*/ 49 w 145"/>
                <a:gd name="T65" fmla="*/ 42 h 116"/>
                <a:gd name="T66" fmla="*/ 56 w 145"/>
                <a:gd name="T67" fmla="*/ 40 h 116"/>
                <a:gd name="T68" fmla="*/ 64 w 145"/>
                <a:gd name="T69" fmla="*/ 44 h 116"/>
                <a:gd name="T70" fmla="*/ 76 w 145"/>
                <a:gd name="T71" fmla="*/ 40 h 116"/>
                <a:gd name="T72" fmla="*/ 89 w 145"/>
                <a:gd name="T73" fmla="*/ 25 h 116"/>
                <a:gd name="T74" fmla="*/ 97 w 145"/>
                <a:gd name="T75" fmla="*/ 6 h 116"/>
                <a:gd name="T76" fmla="*/ 101 w 145"/>
                <a:gd name="T77" fmla="*/ 0 h 116"/>
                <a:gd name="T78" fmla="*/ 118 w 145"/>
                <a:gd name="T79" fmla="*/ 0 h 116"/>
                <a:gd name="T80" fmla="*/ 124 w 145"/>
                <a:gd name="T81" fmla="*/ 5 h 116"/>
                <a:gd name="T82" fmla="*/ 124 w 145"/>
                <a:gd name="T83" fmla="*/ 5 h 116"/>
                <a:gd name="T84" fmla="*/ 124 w 145"/>
                <a:gd name="T85" fmla="*/ 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5" h="116">
                  <a:moveTo>
                    <a:pt x="124" y="5"/>
                  </a:moveTo>
                  <a:lnTo>
                    <a:pt x="124" y="14"/>
                  </a:lnTo>
                  <a:lnTo>
                    <a:pt x="132" y="22"/>
                  </a:lnTo>
                  <a:lnTo>
                    <a:pt x="130" y="35"/>
                  </a:lnTo>
                  <a:lnTo>
                    <a:pt x="141" y="38"/>
                  </a:lnTo>
                  <a:lnTo>
                    <a:pt x="145" y="46"/>
                  </a:lnTo>
                  <a:lnTo>
                    <a:pt x="134" y="48"/>
                  </a:lnTo>
                  <a:lnTo>
                    <a:pt x="132" y="44"/>
                  </a:lnTo>
                  <a:lnTo>
                    <a:pt x="122" y="52"/>
                  </a:lnTo>
                  <a:lnTo>
                    <a:pt x="126" y="65"/>
                  </a:lnTo>
                  <a:lnTo>
                    <a:pt x="114" y="81"/>
                  </a:lnTo>
                  <a:lnTo>
                    <a:pt x="107" y="83"/>
                  </a:lnTo>
                  <a:lnTo>
                    <a:pt x="108" y="98"/>
                  </a:lnTo>
                  <a:lnTo>
                    <a:pt x="95" y="112"/>
                  </a:lnTo>
                  <a:lnTo>
                    <a:pt x="84" y="116"/>
                  </a:lnTo>
                  <a:lnTo>
                    <a:pt x="84" y="112"/>
                  </a:lnTo>
                  <a:lnTo>
                    <a:pt x="76" y="106"/>
                  </a:lnTo>
                  <a:lnTo>
                    <a:pt x="68" y="108"/>
                  </a:lnTo>
                  <a:lnTo>
                    <a:pt x="64" y="104"/>
                  </a:lnTo>
                  <a:lnTo>
                    <a:pt x="56" y="102"/>
                  </a:lnTo>
                  <a:lnTo>
                    <a:pt x="47" y="108"/>
                  </a:lnTo>
                  <a:lnTo>
                    <a:pt x="40" y="102"/>
                  </a:lnTo>
                  <a:lnTo>
                    <a:pt x="22" y="98"/>
                  </a:lnTo>
                  <a:lnTo>
                    <a:pt x="14" y="75"/>
                  </a:lnTo>
                  <a:lnTo>
                    <a:pt x="5" y="67"/>
                  </a:lnTo>
                  <a:lnTo>
                    <a:pt x="0" y="38"/>
                  </a:lnTo>
                  <a:lnTo>
                    <a:pt x="8" y="35"/>
                  </a:lnTo>
                  <a:lnTo>
                    <a:pt x="12" y="36"/>
                  </a:lnTo>
                  <a:lnTo>
                    <a:pt x="12" y="35"/>
                  </a:lnTo>
                  <a:lnTo>
                    <a:pt x="14" y="40"/>
                  </a:lnTo>
                  <a:lnTo>
                    <a:pt x="18" y="48"/>
                  </a:lnTo>
                  <a:lnTo>
                    <a:pt x="40" y="48"/>
                  </a:lnTo>
                  <a:lnTo>
                    <a:pt x="49" y="42"/>
                  </a:lnTo>
                  <a:lnTo>
                    <a:pt x="56" y="40"/>
                  </a:lnTo>
                  <a:lnTo>
                    <a:pt x="64" y="44"/>
                  </a:lnTo>
                  <a:lnTo>
                    <a:pt x="76" y="40"/>
                  </a:lnTo>
                  <a:lnTo>
                    <a:pt x="89" y="25"/>
                  </a:lnTo>
                  <a:lnTo>
                    <a:pt x="97" y="6"/>
                  </a:lnTo>
                  <a:lnTo>
                    <a:pt x="101" y="0"/>
                  </a:lnTo>
                  <a:lnTo>
                    <a:pt x="118" y="0"/>
                  </a:lnTo>
                  <a:lnTo>
                    <a:pt x="124" y="5"/>
                  </a:lnTo>
                  <a:lnTo>
                    <a:pt x="124" y="5"/>
                  </a:lnTo>
                  <a:lnTo>
                    <a:pt x="124" y="5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7" name="Freeform 408"/>
            <p:cNvSpPr>
              <a:spLocks/>
            </p:cNvSpPr>
            <p:nvPr/>
          </p:nvSpPr>
          <p:spPr bwMode="auto">
            <a:xfrm>
              <a:off x="7408863" y="4060825"/>
              <a:ext cx="228600" cy="198437"/>
            </a:xfrm>
            <a:custGeom>
              <a:avLst/>
              <a:gdLst>
                <a:gd name="T0" fmla="*/ 144 w 144"/>
                <a:gd name="T1" fmla="*/ 125 h 125"/>
                <a:gd name="T2" fmla="*/ 142 w 144"/>
                <a:gd name="T3" fmla="*/ 94 h 125"/>
                <a:gd name="T4" fmla="*/ 138 w 144"/>
                <a:gd name="T5" fmla="*/ 89 h 125"/>
                <a:gd name="T6" fmla="*/ 136 w 144"/>
                <a:gd name="T7" fmla="*/ 83 h 125"/>
                <a:gd name="T8" fmla="*/ 142 w 144"/>
                <a:gd name="T9" fmla="*/ 77 h 125"/>
                <a:gd name="T10" fmla="*/ 140 w 144"/>
                <a:gd name="T11" fmla="*/ 29 h 125"/>
                <a:gd name="T12" fmla="*/ 138 w 144"/>
                <a:gd name="T13" fmla="*/ 29 h 125"/>
                <a:gd name="T14" fmla="*/ 126 w 144"/>
                <a:gd name="T15" fmla="*/ 27 h 125"/>
                <a:gd name="T16" fmla="*/ 113 w 144"/>
                <a:gd name="T17" fmla="*/ 17 h 125"/>
                <a:gd name="T18" fmla="*/ 88 w 144"/>
                <a:gd name="T19" fmla="*/ 13 h 125"/>
                <a:gd name="T20" fmla="*/ 81 w 144"/>
                <a:gd name="T21" fmla="*/ 17 h 125"/>
                <a:gd name="T22" fmla="*/ 81 w 144"/>
                <a:gd name="T23" fmla="*/ 21 h 125"/>
                <a:gd name="T24" fmla="*/ 59 w 144"/>
                <a:gd name="T25" fmla="*/ 40 h 125"/>
                <a:gd name="T26" fmla="*/ 52 w 144"/>
                <a:gd name="T27" fmla="*/ 35 h 125"/>
                <a:gd name="T28" fmla="*/ 50 w 144"/>
                <a:gd name="T29" fmla="*/ 29 h 125"/>
                <a:gd name="T30" fmla="*/ 42 w 144"/>
                <a:gd name="T31" fmla="*/ 23 h 125"/>
                <a:gd name="T32" fmla="*/ 42 w 144"/>
                <a:gd name="T33" fmla="*/ 11 h 125"/>
                <a:gd name="T34" fmla="*/ 40 w 144"/>
                <a:gd name="T35" fmla="*/ 4 h 125"/>
                <a:gd name="T36" fmla="*/ 29 w 144"/>
                <a:gd name="T37" fmla="*/ 4 h 125"/>
                <a:gd name="T38" fmla="*/ 19 w 144"/>
                <a:gd name="T39" fmla="*/ 0 h 125"/>
                <a:gd name="T40" fmla="*/ 15 w 144"/>
                <a:gd name="T41" fmla="*/ 0 h 125"/>
                <a:gd name="T42" fmla="*/ 8 w 144"/>
                <a:gd name="T43" fmla="*/ 4 h 125"/>
                <a:gd name="T44" fmla="*/ 4 w 144"/>
                <a:gd name="T45" fmla="*/ 4 h 125"/>
                <a:gd name="T46" fmla="*/ 0 w 144"/>
                <a:gd name="T47" fmla="*/ 11 h 125"/>
                <a:gd name="T48" fmla="*/ 8 w 144"/>
                <a:gd name="T49" fmla="*/ 13 h 125"/>
                <a:gd name="T50" fmla="*/ 15 w 144"/>
                <a:gd name="T51" fmla="*/ 23 h 125"/>
                <a:gd name="T52" fmla="*/ 19 w 144"/>
                <a:gd name="T53" fmla="*/ 25 h 125"/>
                <a:gd name="T54" fmla="*/ 33 w 144"/>
                <a:gd name="T55" fmla="*/ 25 h 125"/>
                <a:gd name="T56" fmla="*/ 36 w 144"/>
                <a:gd name="T57" fmla="*/ 27 h 125"/>
                <a:gd name="T58" fmla="*/ 33 w 144"/>
                <a:gd name="T59" fmla="*/ 33 h 125"/>
                <a:gd name="T60" fmla="*/ 12 w 144"/>
                <a:gd name="T61" fmla="*/ 31 h 125"/>
                <a:gd name="T62" fmla="*/ 12 w 144"/>
                <a:gd name="T63" fmla="*/ 33 h 125"/>
                <a:gd name="T64" fmla="*/ 19 w 144"/>
                <a:gd name="T65" fmla="*/ 38 h 125"/>
                <a:gd name="T66" fmla="*/ 21 w 144"/>
                <a:gd name="T67" fmla="*/ 50 h 125"/>
                <a:gd name="T68" fmla="*/ 31 w 144"/>
                <a:gd name="T69" fmla="*/ 54 h 125"/>
                <a:gd name="T70" fmla="*/ 33 w 144"/>
                <a:gd name="T71" fmla="*/ 48 h 125"/>
                <a:gd name="T72" fmla="*/ 38 w 144"/>
                <a:gd name="T73" fmla="*/ 46 h 125"/>
                <a:gd name="T74" fmla="*/ 52 w 144"/>
                <a:gd name="T75" fmla="*/ 54 h 125"/>
                <a:gd name="T76" fmla="*/ 65 w 144"/>
                <a:gd name="T77" fmla="*/ 60 h 125"/>
                <a:gd name="T78" fmla="*/ 77 w 144"/>
                <a:gd name="T79" fmla="*/ 62 h 125"/>
                <a:gd name="T80" fmla="*/ 88 w 144"/>
                <a:gd name="T81" fmla="*/ 63 h 125"/>
                <a:gd name="T82" fmla="*/ 102 w 144"/>
                <a:gd name="T83" fmla="*/ 75 h 125"/>
                <a:gd name="T84" fmla="*/ 103 w 144"/>
                <a:gd name="T85" fmla="*/ 89 h 125"/>
                <a:gd name="T86" fmla="*/ 109 w 144"/>
                <a:gd name="T87" fmla="*/ 92 h 125"/>
                <a:gd name="T88" fmla="*/ 111 w 144"/>
                <a:gd name="T89" fmla="*/ 100 h 125"/>
                <a:gd name="T90" fmla="*/ 113 w 144"/>
                <a:gd name="T91" fmla="*/ 110 h 125"/>
                <a:gd name="T92" fmla="*/ 126 w 144"/>
                <a:gd name="T93" fmla="*/ 110 h 125"/>
                <a:gd name="T94" fmla="*/ 134 w 144"/>
                <a:gd name="T95" fmla="*/ 118 h 125"/>
                <a:gd name="T96" fmla="*/ 144 w 144"/>
                <a:gd name="T97" fmla="*/ 125 h 125"/>
                <a:gd name="T98" fmla="*/ 144 w 144"/>
                <a:gd name="T99" fmla="*/ 125 h 125"/>
                <a:gd name="T100" fmla="*/ 144 w 144"/>
                <a:gd name="T101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125">
                  <a:moveTo>
                    <a:pt x="144" y="125"/>
                  </a:moveTo>
                  <a:lnTo>
                    <a:pt x="142" y="94"/>
                  </a:lnTo>
                  <a:lnTo>
                    <a:pt x="138" y="89"/>
                  </a:lnTo>
                  <a:lnTo>
                    <a:pt x="136" y="83"/>
                  </a:lnTo>
                  <a:lnTo>
                    <a:pt x="142" y="77"/>
                  </a:lnTo>
                  <a:lnTo>
                    <a:pt x="140" y="29"/>
                  </a:lnTo>
                  <a:lnTo>
                    <a:pt x="138" y="29"/>
                  </a:lnTo>
                  <a:lnTo>
                    <a:pt x="126" y="27"/>
                  </a:lnTo>
                  <a:lnTo>
                    <a:pt x="113" y="17"/>
                  </a:lnTo>
                  <a:lnTo>
                    <a:pt x="88" y="13"/>
                  </a:lnTo>
                  <a:lnTo>
                    <a:pt x="81" y="17"/>
                  </a:lnTo>
                  <a:lnTo>
                    <a:pt x="81" y="21"/>
                  </a:lnTo>
                  <a:lnTo>
                    <a:pt x="59" y="40"/>
                  </a:lnTo>
                  <a:lnTo>
                    <a:pt x="52" y="35"/>
                  </a:lnTo>
                  <a:lnTo>
                    <a:pt x="50" y="29"/>
                  </a:lnTo>
                  <a:lnTo>
                    <a:pt x="42" y="23"/>
                  </a:lnTo>
                  <a:lnTo>
                    <a:pt x="42" y="11"/>
                  </a:lnTo>
                  <a:lnTo>
                    <a:pt x="40" y="4"/>
                  </a:lnTo>
                  <a:lnTo>
                    <a:pt x="29" y="4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8" y="4"/>
                  </a:lnTo>
                  <a:lnTo>
                    <a:pt x="4" y="4"/>
                  </a:lnTo>
                  <a:lnTo>
                    <a:pt x="0" y="11"/>
                  </a:lnTo>
                  <a:lnTo>
                    <a:pt x="8" y="13"/>
                  </a:lnTo>
                  <a:lnTo>
                    <a:pt x="15" y="23"/>
                  </a:lnTo>
                  <a:lnTo>
                    <a:pt x="19" y="25"/>
                  </a:lnTo>
                  <a:lnTo>
                    <a:pt x="33" y="25"/>
                  </a:lnTo>
                  <a:lnTo>
                    <a:pt x="36" y="27"/>
                  </a:lnTo>
                  <a:lnTo>
                    <a:pt x="33" y="33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19" y="38"/>
                  </a:lnTo>
                  <a:lnTo>
                    <a:pt x="21" y="50"/>
                  </a:lnTo>
                  <a:lnTo>
                    <a:pt x="31" y="54"/>
                  </a:lnTo>
                  <a:lnTo>
                    <a:pt x="33" y="48"/>
                  </a:lnTo>
                  <a:lnTo>
                    <a:pt x="38" y="46"/>
                  </a:lnTo>
                  <a:lnTo>
                    <a:pt x="52" y="54"/>
                  </a:lnTo>
                  <a:lnTo>
                    <a:pt x="65" y="60"/>
                  </a:lnTo>
                  <a:lnTo>
                    <a:pt x="77" y="62"/>
                  </a:lnTo>
                  <a:lnTo>
                    <a:pt x="88" y="63"/>
                  </a:lnTo>
                  <a:lnTo>
                    <a:pt x="102" y="75"/>
                  </a:lnTo>
                  <a:lnTo>
                    <a:pt x="103" y="89"/>
                  </a:lnTo>
                  <a:lnTo>
                    <a:pt x="109" y="92"/>
                  </a:lnTo>
                  <a:lnTo>
                    <a:pt x="111" y="100"/>
                  </a:lnTo>
                  <a:lnTo>
                    <a:pt x="113" y="110"/>
                  </a:lnTo>
                  <a:lnTo>
                    <a:pt x="126" y="110"/>
                  </a:lnTo>
                  <a:lnTo>
                    <a:pt x="134" y="118"/>
                  </a:lnTo>
                  <a:lnTo>
                    <a:pt x="144" y="125"/>
                  </a:lnTo>
                  <a:lnTo>
                    <a:pt x="144" y="125"/>
                  </a:lnTo>
                  <a:lnTo>
                    <a:pt x="144" y="125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8" name="Freeform 409"/>
            <p:cNvSpPr>
              <a:spLocks/>
            </p:cNvSpPr>
            <p:nvPr/>
          </p:nvSpPr>
          <p:spPr bwMode="auto">
            <a:xfrm>
              <a:off x="7291388" y="3244850"/>
              <a:ext cx="19050" cy="9525"/>
            </a:xfrm>
            <a:custGeom>
              <a:avLst/>
              <a:gdLst>
                <a:gd name="T0" fmla="*/ 2 w 12"/>
                <a:gd name="T1" fmla="*/ 6 h 6"/>
                <a:gd name="T2" fmla="*/ 0 w 12"/>
                <a:gd name="T3" fmla="*/ 2 h 6"/>
                <a:gd name="T4" fmla="*/ 4 w 12"/>
                <a:gd name="T5" fmla="*/ 2 h 6"/>
                <a:gd name="T6" fmla="*/ 8 w 12"/>
                <a:gd name="T7" fmla="*/ 0 h 6"/>
                <a:gd name="T8" fmla="*/ 12 w 12"/>
                <a:gd name="T9" fmla="*/ 2 h 6"/>
                <a:gd name="T10" fmla="*/ 8 w 12"/>
                <a:gd name="T11" fmla="*/ 6 h 6"/>
                <a:gd name="T12" fmla="*/ 2 w 12"/>
                <a:gd name="T13" fmla="*/ 6 h 6"/>
                <a:gd name="T14" fmla="*/ 2 w 12"/>
                <a:gd name="T15" fmla="*/ 6 h 6"/>
                <a:gd name="T16" fmla="*/ 2 w 12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2" y="6"/>
                  </a:moveTo>
                  <a:lnTo>
                    <a:pt x="0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2"/>
                  </a:lnTo>
                  <a:lnTo>
                    <a:pt x="8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9" name="Freeform 410"/>
            <p:cNvSpPr>
              <a:spLocks/>
            </p:cNvSpPr>
            <p:nvPr/>
          </p:nvSpPr>
          <p:spPr bwMode="auto">
            <a:xfrm>
              <a:off x="7288213" y="3101975"/>
              <a:ext cx="76200" cy="120650"/>
            </a:xfrm>
            <a:custGeom>
              <a:avLst/>
              <a:gdLst>
                <a:gd name="T0" fmla="*/ 2 w 48"/>
                <a:gd name="T1" fmla="*/ 17 h 76"/>
                <a:gd name="T2" fmla="*/ 12 w 48"/>
                <a:gd name="T3" fmla="*/ 5 h 76"/>
                <a:gd name="T4" fmla="*/ 34 w 48"/>
                <a:gd name="T5" fmla="*/ 0 h 76"/>
                <a:gd name="T6" fmla="*/ 36 w 48"/>
                <a:gd name="T7" fmla="*/ 7 h 76"/>
                <a:gd name="T8" fmla="*/ 44 w 48"/>
                <a:gd name="T9" fmla="*/ 21 h 76"/>
                <a:gd name="T10" fmla="*/ 44 w 48"/>
                <a:gd name="T11" fmla="*/ 32 h 76"/>
                <a:gd name="T12" fmla="*/ 48 w 48"/>
                <a:gd name="T13" fmla="*/ 50 h 76"/>
                <a:gd name="T14" fmla="*/ 46 w 48"/>
                <a:gd name="T15" fmla="*/ 55 h 76"/>
                <a:gd name="T16" fmla="*/ 44 w 48"/>
                <a:gd name="T17" fmla="*/ 59 h 76"/>
                <a:gd name="T18" fmla="*/ 42 w 48"/>
                <a:gd name="T19" fmla="*/ 63 h 76"/>
                <a:gd name="T20" fmla="*/ 36 w 48"/>
                <a:gd name="T21" fmla="*/ 65 h 76"/>
                <a:gd name="T22" fmla="*/ 31 w 48"/>
                <a:gd name="T23" fmla="*/ 69 h 76"/>
                <a:gd name="T24" fmla="*/ 25 w 48"/>
                <a:gd name="T25" fmla="*/ 71 h 76"/>
                <a:gd name="T26" fmla="*/ 16 w 48"/>
                <a:gd name="T27" fmla="*/ 75 h 76"/>
                <a:gd name="T28" fmla="*/ 12 w 48"/>
                <a:gd name="T29" fmla="*/ 76 h 76"/>
                <a:gd name="T30" fmla="*/ 6 w 48"/>
                <a:gd name="T31" fmla="*/ 76 h 76"/>
                <a:gd name="T32" fmla="*/ 0 w 48"/>
                <a:gd name="T33" fmla="*/ 67 h 76"/>
                <a:gd name="T34" fmla="*/ 4 w 48"/>
                <a:gd name="T35" fmla="*/ 65 h 76"/>
                <a:gd name="T36" fmla="*/ 6 w 48"/>
                <a:gd name="T37" fmla="*/ 57 h 76"/>
                <a:gd name="T38" fmla="*/ 6 w 48"/>
                <a:gd name="T39" fmla="*/ 52 h 76"/>
                <a:gd name="T40" fmla="*/ 4 w 48"/>
                <a:gd name="T41" fmla="*/ 38 h 76"/>
                <a:gd name="T42" fmla="*/ 2 w 48"/>
                <a:gd name="T43" fmla="*/ 32 h 76"/>
                <a:gd name="T44" fmla="*/ 6 w 48"/>
                <a:gd name="T45" fmla="*/ 28 h 76"/>
                <a:gd name="T46" fmla="*/ 8 w 48"/>
                <a:gd name="T47" fmla="*/ 21 h 76"/>
                <a:gd name="T48" fmla="*/ 0 w 48"/>
                <a:gd name="T49" fmla="*/ 15 h 76"/>
                <a:gd name="T50" fmla="*/ 2 w 48"/>
                <a:gd name="T51" fmla="*/ 17 h 76"/>
                <a:gd name="T52" fmla="*/ 2 w 48"/>
                <a:gd name="T53" fmla="*/ 17 h 76"/>
                <a:gd name="T54" fmla="*/ 2 w 48"/>
                <a:gd name="T55" fmla="*/ 1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76">
                  <a:moveTo>
                    <a:pt x="2" y="17"/>
                  </a:moveTo>
                  <a:lnTo>
                    <a:pt x="12" y="5"/>
                  </a:lnTo>
                  <a:lnTo>
                    <a:pt x="34" y="0"/>
                  </a:lnTo>
                  <a:lnTo>
                    <a:pt x="36" y="7"/>
                  </a:lnTo>
                  <a:lnTo>
                    <a:pt x="44" y="21"/>
                  </a:lnTo>
                  <a:lnTo>
                    <a:pt x="44" y="32"/>
                  </a:lnTo>
                  <a:lnTo>
                    <a:pt x="48" y="50"/>
                  </a:lnTo>
                  <a:lnTo>
                    <a:pt x="46" y="55"/>
                  </a:lnTo>
                  <a:lnTo>
                    <a:pt x="44" y="59"/>
                  </a:lnTo>
                  <a:lnTo>
                    <a:pt x="42" y="63"/>
                  </a:lnTo>
                  <a:lnTo>
                    <a:pt x="36" y="65"/>
                  </a:lnTo>
                  <a:lnTo>
                    <a:pt x="31" y="69"/>
                  </a:lnTo>
                  <a:lnTo>
                    <a:pt x="25" y="71"/>
                  </a:lnTo>
                  <a:lnTo>
                    <a:pt x="16" y="75"/>
                  </a:lnTo>
                  <a:lnTo>
                    <a:pt x="12" y="76"/>
                  </a:lnTo>
                  <a:lnTo>
                    <a:pt x="6" y="76"/>
                  </a:lnTo>
                  <a:lnTo>
                    <a:pt x="0" y="67"/>
                  </a:lnTo>
                  <a:lnTo>
                    <a:pt x="4" y="65"/>
                  </a:lnTo>
                  <a:lnTo>
                    <a:pt x="6" y="57"/>
                  </a:lnTo>
                  <a:lnTo>
                    <a:pt x="6" y="52"/>
                  </a:lnTo>
                  <a:lnTo>
                    <a:pt x="4" y="38"/>
                  </a:lnTo>
                  <a:lnTo>
                    <a:pt x="2" y="32"/>
                  </a:lnTo>
                  <a:lnTo>
                    <a:pt x="6" y="28"/>
                  </a:lnTo>
                  <a:lnTo>
                    <a:pt x="8" y="21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0" name="Freeform 411"/>
            <p:cNvSpPr>
              <a:spLocks/>
            </p:cNvSpPr>
            <p:nvPr/>
          </p:nvSpPr>
          <p:spPr bwMode="auto">
            <a:xfrm>
              <a:off x="4435476" y="3098800"/>
              <a:ext cx="11113" cy="9525"/>
            </a:xfrm>
            <a:custGeom>
              <a:avLst/>
              <a:gdLst>
                <a:gd name="T0" fmla="*/ 0 w 7"/>
                <a:gd name="T1" fmla="*/ 6 h 6"/>
                <a:gd name="T2" fmla="*/ 0 w 7"/>
                <a:gd name="T3" fmla="*/ 4 h 6"/>
                <a:gd name="T4" fmla="*/ 3 w 7"/>
                <a:gd name="T5" fmla="*/ 0 h 6"/>
                <a:gd name="T6" fmla="*/ 7 w 7"/>
                <a:gd name="T7" fmla="*/ 0 h 6"/>
                <a:gd name="T8" fmla="*/ 5 w 7"/>
                <a:gd name="T9" fmla="*/ 6 h 6"/>
                <a:gd name="T10" fmla="*/ 0 w 7"/>
                <a:gd name="T11" fmla="*/ 6 h 6"/>
                <a:gd name="T12" fmla="*/ 0 w 7"/>
                <a:gd name="T13" fmla="*/ 6 h 6"/>
                <a:gd name="T14" fmla="*/ 0 w 7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7" y="0"/>
                  </a:ln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3" name="Freeform 412"/>
            <p:cNvSpPr>
              <a:spLocks/>
            </p:cNvSpPr>
            <p:nvPr/>
          </p:nvSpPr>
          <p:spPr bwMode="auto">
            <a:xfrm>
              <a:off x="4460876" y="3082925"/>
              <a:ext cx="20638" cy="15875"/>
            </a:xfrm>
            <a:custGeom>
              <a:avLst/>
              <a:gdLst>
                <a:gd name="T0" fmla="*/ 0 w 13"/>
                <a:gd name="T1" fmla="*/ 8 h 10"/>
                <a:gd name="T2" fmla="*/ 0 w 13"/>
                <a:gd name="T3" fmla="*/ 0 h 10"/>
                <a:gd name="T4" fmla="*/ 8 w 13"/>
                <a:gd name="T5" fmla="*/ 0 h 10"/>
                <a:gd name="T6" fmla="*/ 13 w 13"/>
                <a:gd name="T7" fmla="*/ 4 h 10"/>
                <a:gd name="T8" fmla="*/ 10 w 13"/>
                <a:gd name="T9" fmla="*/ 8 h 10"/>
                <a:gd name="T10" fmla="*/ 2 w 13"/>
                <a:gd name="T11" fmla="*/ 10 h 10"/>
                <a:gd name="T12" fmla="*/ 0 w 13"/>
                <a:gd name="T13" fmla="*/ 8 h 10"/>
                <a:gd name="T14" fmla="*/ 0 w 13"/>
                <a:gd name="T15" fmla="*/ 8 h 10"/>
                <a:gd name="T16" fmla="*/ 0 w 13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0">
                  <a:moveTo>
                    <a:pt x="0" y="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3" y="4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4" name="Freeform 413"/>
            <p:cNvSpPr>
              <a:spLocks/>
            </p:cNvSpPr>
            <p:nvPr/>
          </p:nvSpPr>
          <p:spPr bwMode="auto">
            <a:xfrm>
              <a:off x="4489451" y="3068638"/>
              <a:ext cx="12700" cy="11112"/>
            </a:xfrm>
            <a:custGeom>
              <a:avLst/>
              <a:gdLst>
                <a:gd name="T0" fmla="*/ 0 w 8"/>
                <a:gd name="T1" fmla="*/ 5 h 7"/>
                <a:gd name="T2" fmla="*/ 0 w 8"/>
                <a:gd name="T3" fmla="*/ 3 h 7"/>
                <a:gd name="T4" fmla="*/ 4 w 8"/>
                <a:gd name="T5" fmla="*/ 0 h 7"/>
                <a:gd name="T6" fmla="*/ 8 w 8"/>
                <a:gd name="T7" fmla="*/ 2 h 7"/>
                <a:gd name="T8" fmla="*/ 5 w 8"/>
                <a:gd name="T9" fmla="*/ 7 h 7"/>
                <a:gd name="T10" fmla="*/ 0 w 8"/>
                <a:gd name="T11" fmla="*/ 5 h 7"/>
                <a:gd name="T12" fmla="*/ 0 w 8"/>
                <a:gd name="T13" fmla="*/ 5 h 7"/>
                <a:gd name="T14" fmla="*/ 0 w 8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7">
                  <a:moveTo>
                    <a:pt x="0" y="5"/>
                  </a:moveTo>
                  <a:lnTo>
                    <a:pt x="0" y="3"/>
                  </a:lnTo>
                  <a:lnTo>
                    <a:pt x="4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5" name="Freeform 414"/>
            <p:cNvSpPr>
              <a:spLocks/>
            </p:cNvSpPr>
            <p:nvPr/>
          </p:nvSpPr>
          <p:spPr bwMode="auto">
            <a:xfrm>
              <a:off x="4195763" y="2957513"/>
              <a:ext cx="279400" cy="231775"/>
            </a:xfrm>
            <a:custGeom>
              <a:avLst/>
              <a:gdLst>
                <a:gd name="T0" fmla="*/ 176 w 176"/>
                <a:gd name="T1" fmla="*/ 31 h 146"/>
                <a:gd name="T2" fmla="*/ 172 w 176"/>
                <a:gd name="T3" fmla="*/ 43 h 146"/>
                <a:gd name="T4" fmla="*/ 158 w 176"/>
                <a:gd name="T5" fmla="*/ 48 h 146"/>
                <a:gd name="T6" fmla="*/ 151 w 176"/>
                <a:gd name="T7" fmla="*/ 50 h 146"/>
                <a:gd name="T8" fmla="*/ 141 w 176"/>
                <a:gd name="T9" fmla="*/ 58 h 146"/>
                <a:gd name="T10" fmla="*/ 141 w 176"/>
                <a:gd name="T11" fmla="*/ 62 h 146"/>
                <a:gd name="T12" fmla="*/ 133 w 176"/>
                <a:gd name="T13" fmla="*/ 69 h 146"/>
                <a:gd name="T14" fmla="*/ 133 w 176"/>
                <a:gd name="T15" fmla="*/ 83 h 146"/>
                <a:gd name="T16" fmla="*/ 135 w 176"/>
                <a:gd name="T17" fmla="*/ 98 h 146"/>
                <a:gd name="T18" fmla="*/ 127 w 176"/>
                <a:gd name="T19" fmla="*/ 106 h 146"/>
                <a:gd name="T20" fmla="*/ 126 w 176"/>
                <a:gd name="T21" fmla="*/ 116 h 146"/>
                <a:gd name="T22" fmla="*/ 116 w 176"/>
                <a:gd name="T23" fmla="*/ 120 h 146"/>
                <a:gd name="T24" fmla="*/ 110 w 176"/>
                <a:gd name="T25" fmla="*/ 125 h 146"/>
                <a:gd name="T26" fmla="*/ 104 w 176"/>
                <a:gd name="T27" fmla="*/ 127 h 146"/>
                <a:gd name="T28" fmla="*/ 102 w 176"/>
                <a:gd name="T29" fmla="*/ 133 h 146"/>
                <a:gd name="T30" fmla="*/ 95 w 176"/>
                <a:gd name="T31" fmla="*/ 139 h 146"/>
                <a:gd name="T32" fmla="*/ 85 w 176"/>
                <a:gd name="T33" fmla="*/ 137 h 146"/>
                <a:gd name="T34" fmla="*/ 77 w 176"/>
                <a:gd name="T35" fmla="*/ 135 h 146"/>
                <a:gd name="T36" fmla="*/ 64 w 176"/>
                <a:gd name="T37" fmla="*/ 139 h 146"/>
                <a:gd name="T38" fmla="*/ 56 w 176"/>
                <a:gd name="T39" fmla="*/ 146 h 146"/>
                <a:gd name="T40" fmla="*/ 48 w 176"/>
                <a:gd name="T41" fmla="*/ 145 h 146"/>
                <a:gd name="T42" fmla="*/ 46 w 176"/>
                <a:gd name="T43" fmla="*/ 143 h 146"/>
                <a:gd name="T44" fmla="*/ 41 w 176"/>
                <a:gd name="T45" fmla="*/ 139 h 146"/>
                <a:gd name="T46" fmla="*/ 35 w 176"/>
                <a:gd name="T47" fmla="*/ 127 h 146"/>
                <a:gd name="T48" fmla="*/ 29 w 176"/>
                <a:gd name="T49" fmla="*/ 125 h 146"/>
                <a:gd name="T50" fmla="*/ 25 w 176"/>
                <a:gd name="T51" fmla="*/ 128 h 146"/>
                <a:gd name="T52" fmla="*/ 27 w 176"/>
                <a:gd name="T53" fmla="*/ 118 h 146"/>
                <a:gd name="T54" fmla="*/ 31 w 176"/>
                <a:gd name="T55" fmla="*/ 112 h 146"/>
                <a:gd name="T56" fmla="*/ 35 w 176"/>
                <a:gd name="T57" fmla="*/ 95 h 146"/>
                <a:gd name="T58" fmla="*/ 31 w 176"/>
                <a:gd name="T59" fmla="*/ 82 h 146"/>
                <a:gd name="T60" fmla="*/ 35 w 176"/>
                <a:gd name="T61" fmla="*/ 76 h 146"/>
                <a:gd name="T62" fmla="*/ 35 w 176"/>
                <a:gd name="T63" fmla="*/ 60 h 146"/>
                <a:gd name="T64" fmla="*/ 39 w 176"/>
                <a:gd name="T65" fmla="*/ 55 h 146"/>
                <a:gd name="T66" fmla="*/ 41 w 176"/>
                <a:gd name="T67" fmla="*/ 43 h 146"/>
                <a:gd name="T68" fmla="*/ 35 w 176"/>
                <a:gd name="T69" fmla="*/ 35 h 146"/>
                <a:gd name="T70" fmla="*/ 29 w 176"/>
                <a:gd name="T71" fmla="*/ 37 h 146"/>
                <a:gd name="T72" fmla="*/ 15 w 176"/>
                <a:gd name="T73" fmla="*/ 39 h 146"/>
                <a:gd name="T74" fmla="*/ 8 w 176"/>
                <a:gd name="T75" fmla="*/ 37 h 146"/>
                <a:gd name="T76" fmla="*/ 8 w 176"/>
                <a:gd name="T77" fmla="*/ 29 h 146"/>
                <a:gd name="T78" fmla="*/ 0 w 176"/>
                <a:gd name="T79" fmla="*/ 17 h 146"/>
                <a:gd name="T80" fmla="*/ 4 w 176"/>
                <a:gd name="T81" fmla="*/ 10 h 146"/>
                <a:gd name="T82" fmla="*/ 14 w 176"/>
                <a:gd name="T83" fmla="*/ 6 h 146"/>
                <a:gd name="T84" fmla="*/ 15 w 176"/>
                <a:gd name="T85" fmla="*/ 0 h 146"/>
                <a:gd name="T86" fmla="*/ 23 w 176"/>
                <a:gd name="T87" fmla="*/ 0 h 146"/>
                <a:gd name="T88" fmla="*/ 25 w 176"/>
                <a:gd name="T89" fmla="*/ 4 h 146"/>
                <a:gd name="T90" fmla="*/ 44 w 176"/>
                <a:gd name="T91" fmla="*/ 4 h 146"/>
                <a:gd name="T92" fmla="*/ 48 w 176"/>
                <a:gd name="T93" fmla="*/ 2 h 146"/>
                <a:gd name="T94" fmla="*/ 56 w 176"/>
                <a:gd name="T95" fmla="*/ 2 h 146"/>
                <a:gd name="T96" fmla="*/ 69 w 176"/>
                <a:gd name="T97" fmla="*/ 6 h 146"/>
                <a:gd name="T98" fmla="*/ 79 w 176"/>
                <a:gd name="T99" fmla="*/ 4 h 146"/>
                <a:gd name="T100" fmla="*/ 95 w 176"/>
                <a:gd name="T101" fmla="*/ 8 h 146"/>
                <a:gd name="T102" fmla="*/ 110 w 176"/>
                <a:gd name="T103" fmla="*/ 8 h 146"/>
                <a:gd name="T104" fmla="*/ 122 w 176"/>
                <a:gd name="T105" fmla="*/ 15 h 146"/>
                <a:gd name="T106" fmla="*/ 126 w 176"/>
                <a:gd name="T107" fmla="*/ 15 h 146"/>
                <a:gd name="T108" fmla="*/ 131 w 176"/>
                <a:gd name="T109" fmla="*/ 19 h 146"/>
                <a:gd name="T110" fmla="*/ 149 w 176"/>
                <a:gd name="T111" fmla="*/ 19 h 146"/>
                <a:gd name="T112" fmla="*/ 152 w 176"/>
                <a:gd name="T113" fmla="*/ 21 h 146"/>
                <a:gd name="T114" fmla="*/ 158 w 176"/>
                <a:gd name="T115" fmla="*/ 23 h 146"/>
                <a:gd name="T116" fmla="*/ 173 w 176"/>
                <a:gd name="T117" fmla="*/ 23 h 146"/>
                <a:gd name="T118" fmla="*/ 176 w 176"/>
                <a:gd name="T119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6" h="146">
                  <a:moveTo>
                    <a:pt x="176" y="31"/>
                  </a:moveTo>
                  <a:lnTo>
                    <a:pt x="172" y="43"/>
                  </a:lnTo>
                  <a:lnTo>
                    <a:pt x="158" y="48"/>
                  </a:lnTo>
                  <a:lnTo>
                    <a:pt x="151" y="50"/>
                  </a:lnTo>
                  <a:lnTo>
                    <a:pt x="141" y="58"/>
                  </a:lnTo>
                  <a:lnTo>
                    <a:pt x="141" y="62"/>
                  </a:lnTo>
                  <a:lnTo>
                    <a:pt x="133" y="69"/>
                  </a:lnTo>
                  <a:lnTo>
                    <a:pt x="133" y="83"/>
                  </a:lnTo>
                  <a:lnTo>
                    <a:pt x="135" y="98"/>
                  </a:lnTo>
                  <a:lnTo>
                    <a:pt x="127" y="106"/>
                  </a:lnTo>
                  <a:lnTo>
                    <a:pt x="126" y="116"/>
                  </a:lnTo>
                  <a:lnTo>
                    <a:pt x="116" y="120"/>
                  </a:lnTo>
                  <a:lnTo>
                    <a:pt x="110" y="125"/>
                  </a:lnTo>
                  <a:lnTo>
                    <a:pt x="104" y="127"/>
                  </a:lnTo>
                  <a:lnTo>
                    <a:pt x="102" y="133"/>
                  </a:lnTo>
                  <a:lnTo>
                    <a:pt x="95" y="139"/>
                  </a:lnTo>
                  <a:lnTo>
                    <a:pt x="85" y="137"/>
                  </a:lnTo>
                  <a:lnTo>
                    <a:pt x="77" y="135"/>
                  </a:lnTo>
                  <a:lnTo>
                    <a:pt x="64" y="139"/>
                  </a:lnTo>
                  <a:lnTo>
                    <a:pt x="56" y="146"/>
                  </a:lnTo>
                  <a:lnTo>
                    <a:pt x="48" y="145"/>
                  </a:lnTo>
                  <a:lnTo>
                    <a:pt x="46" y="143"/>
                  </a:lnTo>
                  <a:lnTo>
                    <a:pt x="41" y="139"/>
                  </a:lnTo>
                  <a:lnTo>
                    <a:pt x="35" y="127"/>
                  </a:lnTo>
                  <a:lnTo>
                    <a:pt x="29" y="125"/>
                  </a:lnTo>
                  <a:lnTo>
                    <a:pt x="25" y="128"/>
                  </a:lnTo>
                  <a:lnTo>
                    <a:pt x="27" y="118"/>
                  </a:lnTo>
                  <a:lnTo>
                    <a:pt x="31" y="112"/>
                  </a:lnTo>
                  <a:lnTo>
                    <a:pt x="35" y="95"/>
                  </a:lnTo>
                  <a:lnTo>
                    <a:pt x="31" y="82"/>
                  </a:lnTo>
                  <a:lnTo>
                    <a:pt x="35" y="76"/>
                  </a:lnTo>
                  <a:lnTo>
                    <a:pt x="35" y="60"/>
                  </a:lnTo>
                  <a:lnTo>
                    <a:pt x="39" y="55"/>
                  </a:lnTo>
                  <a:lnTo>
                    <a:pt x="41" y="43"/>
                  </a:lnTo>
                  <a:lnTo>
                    <a:pt x="35" y="35"/>
                  </a:lnTo>
                  <a:lnTo>
                    <a:pt x="29" y="37"/>
                  </a:lnTo>
                  <a:lnTo>
                    <a:pt x="15" y="39"/>
                  </a:lnTo>
                  <a:lnTo>
                    <a:pt x="8" y="37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4" y="10"/>
                  </a:lnTo>
                  <a:lnTo>
                    <a:pt x="14" y="6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25" y="4"/>
                  </a:lnTo>
                  <a:lnTo>
                    <a:pt x="44" y="4"/>
                  </a:lnTo>
                  <a:lnTo>
                    <a:pt x="48" y="2"/>
                  </a:lnTo>
                  <a:lnTo>
                    <a:pt x="56" y="2"/>
                  </a:lnTo>
                  <a:lnTo>
                    <a:pt x="69" y="6"/>
                  </a:lnTo>
                  <a:lnTo>
                    <a:pt x="79" y="4"/>
                  </a:lnTo>
                  <a:lnTo>
                    <a:pt x="95" y="8"/>
                  </a:lnTo>
                  <a:lnTo>
                    <a:pt x="110" y="8"/>
                  </a:lnTo>
                  <a:lnTo>
                    <a:pt x="122" y="15"/>
                  </a:lnTo>
                  <a:lnTo>
                    <a:pt x="126" y="15"/>
                  </a:lnTo>
                  <a:lnTo>
                    <a:pt x="131" y="19"/>
                  </a:lnTo>
                  <a:lnTo>
                    <a:pt x="149" y="19"/>
                  </a:lnTo>
                  <a:lnTo>
                    <a:pt x="152" y="21"/>
                  </a:lnTo>
                  <a:lnTo>
                    <a:pt x="158" y="23"/>
                  </a:lnTo>
                  <a:lnTo>
                    <a:pt x="173" y="23"/>
                  </a:lnTo>
                  <a:lnTo>
                    <a:pt x="176" y="31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6" name="Freeform 415"/>
            <p:cNvSpPr>
              <a:spLocks/>
            </p:cNvSpPr>
            <p:nvPr/>
          </p:nvSpPr>
          <p:spPr bwMode="auto">
            <a:xfrm>
              <a:off x="3965576" y="3392488"/>
              <a:ext cx="6350" cy="4762"/>
            </a:xfrm>
            <a:custGeom>
              <a:avLst/>
              <a:gdLst>
                <a:gd name="T0" fmla="*/ 0 w 4"/>
                <a:gd name="T1" fmla="*/ 0 h 3"/>
                <a:gd name="T2" fmla="*/ 2 w 4"/>
                <a:gd name="T3" fmla="*/ 0 h 3"/>
                <a:gd name="T4" fmla="*/ 4 w 4"/>
                <a:gd name="T5" fmla="*/ 0 h 3"/>
                <a:gd name="T6" fmla="*/ 2 w 4"/>
                <a:gd name="T7" fmla="*/ 3 h 3"/>
                <a:gd name="T8" fmla="*/ 0 w 4"/>
                <a:gd name="T9" fmla="*/ 0 h 3"/>
                <a:gd name="T10" fmla="*/ 0 w 4"/>
                <a:gd name="T11" fmla="*/ 0 h 3"/>
                <a:gd name="T12" fmla="*/ 0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7" name="Freeform 416"/>
            <p:cNvSpPr>
              <a:spLocks/>
            </p:cNvSpPr>
            <p:nvPr/>
          </p:nvSpPr>
          <p:spPr bwMode="auto">
            <a:xfrm>
              <a:off x="3986213" y="3406775"/>
              <a:ext cx="12700" cy="4762"/>
            </a:xfrm>
            <a:custGeom>
              <a:avLst/>
              <a:gdLst>
                <a:gd name="T0" fmla="*/ 0 w 8"/>
                <a:gd name="T1" fmla="*/ 2 h 3"/>
                <a:gd name="T2" fmla="*/ 2 w 8"/>
                <a:gd name="T3" fmla="*/ 0 h 3"/>
                <a:gd name="T4" fmla="*/ 8 w 8"/>
                <a:gd name="T5" fmla="*/ 2 h 3"/>
                <a:gd name="T6" fmla="*/ 4 w 8"/>
                <a:gd name="T7" fmla="*/ 3 h 3"/>
                <a:gd name="T8" fmla="*/ 0 w 8"/>
                <a:gd name="T9" fmla="*/ 2 h 3"/>
                <a:gd name="T10" fmla="*/ 0 w 8"/>
                <a:gd name="T11" fmla="*/ 2 h 3"/>
                <a:gd name="T12" fmla="*/ 0 w 8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0" y="2"/>
                  </a:moveTo>
                  <a:lnTo>
                    <a:pt x="2" y="0"/>
                  </a:lnTo>
                  <a:lnTo>
                    <a:pt x="8" y="2"/>
                  </a:lnTo>
                  <a:lnTo>
                    <a:pt x="4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8" name="Freeform 417"/>
            <p:cNvSpPr>
              <a:spLocks/>
            </p:cNvSpPr>
            <p:nvPr/>
          </p:nvSpPr>
          <p:spPr bwMode="auto">
            <a:xfrm>
              <a:off x="4008438" y="3400425"/>
              <a:ext cx="6350" cy="9525"/>
            </a:xfrm>
            <a:custGeom>
              <a:avLst/>
              <a:gdLst>
                <a:gd name="T0" fmla="*/ 0 w 4"/>
                <a:gd name="T1" fmla="*/ 4 h 6"/>
                <a:gd name="T2" fmla="*/ 0 w 4"/>
                <a:gd name="T3" fmla="*/ 1 h 6"/>
                <a:gd name="T4" fmla="*/ 4 w 4"/>
                <a:gd name="T5" fmla="*/ 0 h 6"/>
                <a:gd name="T6" fmla="*/ 4 w 4"/>
                <a:gd name="T7" fmla="*/ 4 h 6"/>
                <a:gd name="T8" fmla="*/ 2 w 4"/>
                <a:gd name="T9" fmla="*/ 6 h 6"/>
                <a:gd name="T10" fmla="*/ 0 w 4"/>
                <a:gd name="T11" fmla="*/ 4 h 6"/>
                <a:gd name="T12" fmla="*/ 0 w 4"/>
                <a:gd name="T13" fmla="*/ 4 h 6"/>
                <a:gd name="T14" fmla="*/ 0 w 4"/>
                <a:gd name="T1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6">
                  <a:moveTo>
                    <a:pt x="0" y="4"/>
                  </a:moveTo>
                  <a:lnTo>
                    <a:pt x="0" y="1"/>
                  </a:lnTo>
                  <a:lnTo>
                    <a:pt x="4" y="0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9" name="Freeform 418"/>
            <p:cNvSpPr>
              <a:spLocks/>
            </p:cNvSpPr>
            <p:nvPr/>
          </p:nvSpPr>
          <p:spPr bwMode="auto">
            <a:xfrm>
              <a:off x="4022726" y="3395663"/>
              <a:ext cx="11113" cy="11112"/>
            </a:xfrm>
            <a:custGeom>
              <a:avLst/>
              <a:gdLst>
                <a:gd name="T0" fmla="*/ 0 w 7"/>
                <a:gd name="T1" fmla="*/ 1 h 7"/>
                <a:gd name="T2" fmla="*/ 2 w 7"/>
                <a:gd name="T3" fmla="*/ 0 h 7"/>
                <a:gd name="T4" fmla="*/ 7 w 7"/>
                <a:gd name="T5" fmla="*/ 1 h 7"/>
                <a:gd name="T6" fmla="*/ 7 w 7"/>
                <a:gd name="T7" fmla="*/ 4 h 7"/>
                <a:gd name="T8" fmla="*/ 0 w 7"/>
                <a:gd name="T9" fmla="*/ 7 h 7"/>
                <a:gd name="T10" fmla="*/ 0 w 7"/>
                <a:gd name="T11" fmla="*/ 1 h 7"/>
                <a:gd name="T12" fmla="*/ 0 w 7"/>
                <a:gd name="T13" fmla="*/ 1 h 7"/>
                <a:gd name="T14" fmla="*/ 0 w 7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lnTo>
                    <a:pt x="2" y="0"/>
                  </a:lnTo>
                  <a:lnTo>
                    <a:pt x="7" y="1"/>
                  </a:lnTo>
                  <a:lnTo>
                    <a:pt x="7" y="4"/>
                  </a:lnTo>
                  <a:lnTo>
                    <a:pt x="0" y="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30" name="Freeform 419"/>
            <p:cNvSpPr>
              <a:spLocks/>
            </p:cNvSpPr>
            <p:nvPr/>
          </p:nvSpPr>
          <p:spPr bwMode="auto">
            <a:xfrm>
              <a:off x="4037013" y="3386138"/>
              <a:ext cx="1588" cy="6350"/>
            </a:xfrm>
            <a:custGeom>
              <a:avLst/>
              <a:gdLst>
                <a:gd name="T0" fmla="*/ 0 w 1"/>
                <a:gd name="T1" fmla="*/ 2 h 4"/>
                <a:gd name="T2" fmla="*/ 1 w 1"/>
                <a:gd name="T3" fmla="*/ 0 h 4"/>
                <a:gd name="T4" fmla="*/ 1 w 1"/>
                <a:gd name="T5" fmla="*/ 4 h 4"/>
                <a:gd name="T6" fmla="*/ 0 w 1"/>
                <a:gd name="T7" fmla="*/ 2 h 4"/>
                <a:gd name="T8" fmla="*/ 0 w 1"/>
                <a:gd name="T9" fmla="*/ 2 h 4"/>
                <a:gd name="T10" fmla="*/ 0 w 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0" y="2"/>
                  </a:moveTo>
                  <a:lnTo>
                    <a:pt x="1" y="0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31" name="Freeform 420"/>
            <p:cNvSpPr>
              <a:spLocks/>
            </p:cNvSpPr>
            <p:nvPr/>
          </p:nvSpPr>
          <p:spPr bwMode="auto">
            <a:xfrm>
              <a:off x="3846513" y="3675063"/>
              <a:ext cx="11113" cy="4762"/>
            </a:xfrm>
            <a:custGeom>
              <a:avLst/>
              <a:gdLst>
                <a:gd name="T0" fmla="*/ 0 w 7"/>
                <a:gd name="T1" fmla="*/ 2 h 3"/>
                <a:gd name="T2" fmla="*/ 2 w 7"/>
                <a:gd name="T3" fmla="*/ 0 h 3"/>
                <a:gd name="T4" fmla="*/ 5 w 7"/>
                <a:gd name="T5" fmla="*/ 0 h 3"/>
                <a:gd name="T6" fmla="*/ 7 w 7"/>
                <a:gd name="T7" fmla="*/ 3 h 3"/>
                <a:gd name="T8" fmla="*/ 0 w 7"/>
                <a:gd name="T9" fmla="*/ 2 h 3"/>
                <a:gd name="T10" fmla="*/ 0 w 7"/>
                <a:gd name="T11" fmla="*/ 2 h 3"/>
                <a:gd name="T12" fmla="*/ 0 w 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0" y="2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7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32" name="Freeform 421"/>
            <p:cNvSpPr>
              <a:spLocks/>
            </p:cNvSpPr>
            <p:nvPr/>
          </p:nvSpPr>
          <p:spPr bwMode="auto">
            <a:xfrm>
              <a:off x="3867151" y="3711575"/>
              <a:ext cx="9525" cy="4762"/>
            </a:xfrm>
            <a:custGeom>
              <a:avLst/>
              <a:gdLst>
                <a:gd name="T0" fmla="*/ 0 w 6"/>
                <a:gd name="T1" fmla="*/ 0 h 3"/>
                <a:gd name="T2" fmla="*/ 4 w 6"/>
                <a:gd name="T3" fmla="*/ 0 h 3"/>
                <a:gd name="T4" fmla="*/ 6 w 6"/>
                <a:gd name="T5" fmla="*/ 2 h 3"/>
                <a:gd name="T6" fmla="*/ 2 w 6"/>
                <a:gd name="T7" fmla="*/ 3 h 3"/>
                <a:gd name="T8" fmla="*/ 0 w 6"/>
                <a:gd name="T9" fmla="*/ 0 h 3"/>
                <a:gd name="T10" fmla="*/ 0 w 6"/>
                <a:gd name="T11" fmla="*/ 0 h 3"/>
                <a:gd name="T12" fmla="*/ 0 w 6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33" name="Freeform 422"/>
            <p:cNvSpPr>
              <a:spLocks/>
            </p:cNvSpPr>
            <p:nvPr/>
          </p:nvSpPr>
          <p:spPr bwMode="auto">
            <a:xfrm>
              <a:off x="3846513" y="3716338"/>
              <a:ext cx="6350" cy="6350"/>
            </a:xfrm>
            <a:custGeom>
              <a:avLst/>
              <a:gdLst>
                <a:gd name="T0" fmla="*/ 0 w 4"/>
                <a:gd name="T1" fmla="*/ 0 h 4"/>
                <a:gd name="T2" fmla="*/ 2 w 4"/>
                <a:gd name="T3" fmla="*/ 0 h 4"/>
                <a:gd name="T4" fmla="*/ 4 w 4"/>
                <a:gd name="T5" fmla="*/ 2 h 4"/>
                <a:gd name="T6" fmla="*/ 2 w 4"/>
                <a:gd name="T7" fmla="*/ 4 h 4"/>
                <a:gd name="T8" fmla="*/ 0 w 4"/>
                <a:gd name="T9" fmla="*/ 0 h 4"/>
                <a:gd name="T10" fmla="*/ 0 w 4"/>
                <a:gd name="T11" fmla="*/ 0 h 4"/>
                <a:gd name="T12" fmla="*/ 0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34" name="Freeform 423"/>
            <p:cNvSpPr>
              <a:spLocks/>
            </p:cNvSpPr>
            <p:nvPr/>
          </p:nvSpPr>
          <p:spPr bwMode="auto">
            <a:xfrm>
              <a:off x="2484438" y="3525838"/>
              <a:ext cx="211138" cy="82550"/>
            </a:xfrm>
            <a:custGeom>
              <a:avLst/>
              <a:gdLst>
                <a:gd name="T0" fmla="*/ 0 w 133"/>
                <a:gd name="T1" fmla="*/ 9 h 52"/>
                <a:gd name="T2" fmla="*/ 13 w 133"/>
                <a:gd name="T3" fmla="*/ 2 h 52"/>
                <a:gd name="T4" fmla="*/ 23 w 133"/>
                <a:gd name="T5" fmla="*/ 0 h 52"/>
                <a:gd name="T6" fmla="*/ 30 w 133"/>
                <a:gd name="T7" fmla="*/ 2 h 52"/>
                <a:gd name="T8" fmla="*/ 52 w 133"/>
                <a:gd name="T9" fmla="*/ 2 h 52"/>
                <a:gd name="T10" fmla="*/ 60 w 133"/>
                <a:gd name="T11" fmla="*/ 8 h 52"/>
                <a:gd name="T12" fmla="*/ 63 w 133"/>
                <a:gd name="T13" fmla="*/ 13 h 52"/>
                <a:gd name="T14" fmla="*/ 75 w 133"/>
                <a:gd name="T15" fmla="*/ 13 h 52"/>
                <a:gd name="T16" fmla="*/ 97 w 133"/>
                <a:gd name="T17" fmla="*/ 25 h 52"/>
                <a:gd name="T18" fmla="*/ 102 w 133"/>
                <a:gd name="T19" fmla="*/ 31 h 52"/>
                <a:gd name="T20" fmla="*/ 108 w 133"/>
                <a:gd name="T21" fmla="*/ 31 h 52"/>
                <a:gd name="T22" fmla="*/ 116 w 133"/>
                <a:gd name="T23" fmla="*/ 38 h 52"/>
                <a:gd name="T24" fmla="*/ 129 w 133"/>
                <a:gd name="T25" fmla="*/ 40 h 52"/>
                <a:gd name="T26" fmla="*/ 133 w 133"/>
                <a:gd name="T27" fmla="*/ 46 h 52"/>
                <a:gd name="T28" fmla="*/ 114 w 133"/>
                <a:gd name="T29" fmla="*/ 48 h 52"/>
                <a:gd name="T30" fmla="*/ 108 w 133"/>
                <a:gd name="T31" fmla="*/ 48 h 52"/>
                <a:gd name="T32" fmla="*/ 91 w 133"/>
                <a:gd name="T33" fmla="*/ 52 h 52"/>
                <a:gd name="T34" fmla="*/ 85 w 133"/>
                <a:gd name="T35" fmla="*/ 50 h 52"/>
                <a:gd name="T36" fmla="*/ 85 w 133"/>
                <a:gd name="T37" fmla="*/ 44 h 52"/>
                <a:gd name="T38" fmla="*/ 91 w 133"/>
                <a:gd name="T39" fmla="*/ 38 h 52"/>
                <a:gd name="T40" fmla="*/ 89 w 133"/>
                <a:gd name="T41" fmla="*/ 34 h 52"/>
                <a:gd name="T42" fmla="*/ 79 w 133"/>
                <a:gd name="T43" fmla="*/ 34 h 52"/>
                <a:gd name="T44" fmla="*/ 69 w 133"/>
                <a:gd name="T45" fmla="*/ 25 h 52"/>
                <a:gd name="T46" fmla="*/ 57 w 133"/>
                <a:gd name="T47" fmla="*/ 23 h 52"/>
                <a:gd name="T48" fmla="*/ 52 w 133"/>
                <a:gd name="T49" fmla="*/ 17 h 52"/>
                <a:gd name="T50" fmla="*/ 40 w 133"/>
                <a:gd name="T51" fmla="*/ 17 h 52"/>
                <a:gd name="T52" fmla="*/ 28 w 133"/>
                <a:gd name="T53" fmla="*/ 9 h 52"/>
                <a:gd name="T54" fmla="*/ 28 w 133"/>
                <a:gd name="T55" fmla="*/ 8 h 52"/>
                <a:gd name="T56" fmla="*/ 19 w 133"/>
                <a:gd name="T57" fmla="*/ 8 h 52"/>
                <a:gd name="T58" fmla="*/ 7 w 133"/>
                <a:gd name="T59" fmla="*/ 15 h 52"/>
                <a:gd name="T60" fmla="*/ 0 w 133"/>
                <a:gd name="T61" fmla="*/ 13 h 52"/>
                <a:gd name="T62" fmla="*/ 0 w 133"/>
                <a:gd name="T63" fmla="*/ 9 h 52"/>
                <a:gd name="T64" fmla="*/ 0 w 133"/>
                <a:gd name="T65" fmla="*/ 9 h 52"/>
                <a:gd name="T66" fmla="*/ 0 w 133"/>
                <a:gd name="T67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3" h="52">
                  <a:moveTo>
                    <a:pt x="0" y="9"/>
                  </a:moveTo>
                  <a:lnTo>
                    <a:pt x="13" y="2"/>
                  </a:lnTo>
                  <a:lnTo>
                    <a:pt x="23" y="0"/>
                  </a:lnTo>
                  <a:lnTo>
                    <a:pt x="30" y="2"/>
                  </a:lnTo>
                  <a:lnTo>
                    <a:pt x="52" y="2"/>
                  </a:lnTo>
                  <a:lnTo>
                    <a:pt x="60" y="8"/>
                  </a:lnTo>
                  <a:lnTo>
                    <a:pt x="63" y="13"/>
                  </a:lnTo>
                  <a:lnTo>
                    <a:pt x="75" y="13"/>
                  </a:lnTo>
                  <a:lnTo>
                    <a:pt x="97" y="25"/>
                  </a:lnTo>
                  <a:lnTo>
                    <a:pt x="102" y="31"/>
                  </a:lnTo>
                  <a:lnTo>
                    <a:pt x="108" y="31"/>
                  </a:lnTo>
                  <a:lnTo>
                    <a:pt x="116" y="38"/>
                  </a:lnTo>
                  <a:lnTo>
                    <a:pt x="129" y="40"/>
                  </a:lnTo>
                  <a:lnTo>
                    <a:pt x="133" y="46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91" y="52"/>
                  </a:lnTo>
                  <a:lnTo>
                    <a:pt x="85" y="50"/>
                  </a:lnTo>
                  <a:lnTo>
                    <a:pt x="85" y="44"/>
                  </a:lnTo>
                  <a:lnTo>
                    <a:pt x="91" y="38"/>
                  </a:lnTo>
                  <a:lnTo>
                    <a:pt x="89" y="34"/>
                  </a:lnTo>
                  <a:lnTo>
                    <a:pt x="79" y="34"/>
                  </a:lnTo>
                  <a:lnTo>
                    <a:pt x="69" y="25"/>
                  </a:lnTo>
                  <a:lnTo>
                    <a:pt x="57" y="23"/>
                  </a:lnTo>
                  <a:lnTo>
                    <a:pt x="52" y="17"/>
                  </a:lnTo>
                  <a:lnTo>
                    <a:pt x="40" y="17"/>
                  </a:lnTo>
                  <a:lnTo>
                    <a:pt x="28" y="9"/>
                  </a:lnTo>
                  <a:lnTo>
                    <a:pt x="28" y="8"/>
                  </a:lnTo>
                  <a:lnTo>
                    <a:pt x="19" y="8"/>
                  </a:lnTo>
                  <a:lnTo>
                    <a:pt x="7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35" name="Freeform 424"/>
            <p:cNvSpPr>
              <a:spLocks/>
            </p:cNvSpPr>
            <p:nvPr/>
          </p:nvSpPr>
          <p:spPr bwMode="auto">
            <a:xfrm>
              <a:off x="2513013" y="3546475"/>
              <a:ext cx="6350" cy="3175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4 w 4"/>
                <a:gd name="T5" fmla="*/ 2 h 2"/>
                <a:gd name="T6" fmla="*/ 0 w 4"/>
                <a:gd name="T7" fmla="*/ 2 h 2"/>
                <a:gd name="T8" fmla="*/ 0 w 4"/>
                <a:gd name="T9" fmla="*/ 0 h 2"/>
                <a:gd name="T10" fmla="*/ 0 w 4"/>
                <a:gd name="T11" fmla="*/ 0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36" name="Freeform 425"/>
            <p:cNvSpPr>
              <a:spLocks/>
            </p:cNvSpPr>
            <p:nvPr/>
          </p:nvSpPr>
          <p:spPr bwMode="auto">
            <a:xfrm>
              <a:off x="2613026" y="3638550"/>
              <a:ext cx="38100" cy="19050"/>
            </a:xfrm>
            <a:custGeom>
              <a:avLst/>
              <a:gdLst>
                <a:gd name="T0" fmla="*/ 0 w 24"/>
                <a:gd name="T1" fmla="*/ 3 h 12"/>
                <a:gd name="T2" fmla="*/ 7 w 24"/>
                <a:gd name="T3" fmla="*/ 0 h 12"/>
                <a:gd name="T4" fmla="*/ 24 w 24"/>
                <a:gd name="T5" fmla="*/ 7 h 12"/>
                <a:gd name="T6" fmla="*/ 24 w 24"/>
                <a:gd name="T7" fmla="*/ 12 h 12"/>
                <a:gd name="T8" fmla="*/ 7 w 24"/>
                <a:gd name="T9" fmla="*/ 11 h 12"/>
                <a:gd name="T10" fmla="*/ 1 w 24"/>
                <a:gd name="T11" fmla="*/ 7 h 12"/>
                <a:gd name="T12" fmla="*/ 0 w 24"/>
                <a:gd name="T13" fmla="*/ 3 h 12"/>
                <a:gd name="T14" fmla="*/ 0 w 24"/>
                <a:gd name="T15" fmla="*/ 3 h 12"/>
                <a:gd name="T16" fmla="*/ 0 w 24"/>
                <a:gd name="T1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2">
                  <a:moveTo>
                    <a:pt x="0" y="3"/>
                  </a:moveTo>
                  <a:lnTo>
                    <a:pt x="7" y="0"/>
                  </a:lnTo>
                  <a:lnTo>
                    <a:pt x="24" y="7"/>
                  </a:lnTo>
                  <a:lnTo>
                    <a:pt x="24" y="12"/>
                  </a:lnTo>
                  <a:lnTo>
                    <a:pt x="7" y="11"/>
                  </a:lnTo>
                  <a:lnTo>
                    <a:pt x="1" y="7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37" name="Freeform 426"/>
            <p:cNvSpPr>
              <a:spLocks/>
            </p:cNvSpPr>
            <p:nvPr/>
          </p:nvSpPr>
          <p:spPr bwMode="auto">
            <a:xfrm>
              <a:off x="2619376" y="3436938"/>
              <a:ext cx="12700" cy="26987"/>
            </a:xfrm>
            <a:custGeom>
              <a:avLst/>
              <a:gdLst>
                <a:gd name="T0" fmla="*/ 0 w 8"/>
                <a:gd name="T1" fmla="*/ 0 h 17"/>
                <a:gd name="T2" fmla="*/ 6 w 8"/>
                <a:gd name="T3" fmla="*/ 9 h 17"/>
                <a:gd name="T4" fmla="*/ 4 w 8"/>
                <a:gd name="T5" fmla="*/ 17 h 17"/>
                <a:gd name="T6" fmla="*/ 8 w 8"/>
                <a:gd name="T7" fmla="*/ 17 h 17"/>
                <a:gd name="T8" fmla="*/ 8 w 8"/>
                <a:gd name="T9" fmla="*/ 6 h 17"/>
                <a:gd name="T10" fmla="*/ 4 w 8"/>
                <a:gd name="T11" fmla="*/ 0 h 17"/>
                <a:gd name="T12" fmla="*/ 0 w 8"/>
                <a:gd name="T13" fmla="*/ 0 h 17"/>
                <a:gd name="T14" fmla="*/ 0 w 8"/>
                <a:gd name="T15" fmla="*/ 0 h 17"/>
                <a:gd name="T16" fmla="*/ 0 w 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7">
                  <a:moveTo>
                    <a:pt x="0" y="0"/>
                  </a:moveTo>
                  <a:lnTo>
                    <a:pt x="6" y="9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8" y="6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38" name="Freeform 427"/>
            <p:cNvSpPr>
              <a:spLocks/>
            </p:cNvSpPr>
            <p:nvPr/>
          </p:nvSpPr>
          <p:spPr bwMode="auto">
            <a:xfrm>
              <a:off x="2644776" y="3470275"/>
              <a:ext cx="14288" cy="26987"/>
            </a:xfrm>
            <a:custGeom>
              <a:avLst/>
              <a:gdLst>
                <a:gd name="T0" fmla="*/ 0 w 9"/>
                <a:gd name="T1" fmla="*/ 2 h 17"/>
                <a:gd name="T2" fmla="*/ 6 w 9"/>
                <a:gd name="T3" fmla="*/ 7 h 17"/>
                <a:gd name="T4" fmla="*/ 6 w 9"/>
                <a:gd name="T5" fmla="*/ 15 h 17"/>
                <a:gd name="T6" fmla="*/ 9 w 9"/>
                <a:gd name="T7" fmla="*/ 17 h 17"/>
                <a:gd name="T8" fmla="*/ 8 w 9"/>
                <a:gd name="T9" fmla="*/ 6 h 17"/>
                <a:gd name="T10" fmla="*/ 2 w 9"/>
                <a:gd name="T11" fmla="*/ 0 h 17"/>
                <a:gd name="T12" fmla="*/ 0 w 9"/>
                <a:gd name="T13" fmla="*/ 2 h 17"/>
                <a:gd name="T14" fmla="*/ 0 w 9"/>
                <a:gd name="T15" fmla="*/ 2 h 17"/>
                <a:gd name="T16" fmla="*/ 0 w 9"/>
                <a:gd name="T1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7">
                  <a:moveTo>
                    <a:pt x="0" y="2"/>
                  </a:moveTo>
                  <a:lnTo>
                    <a:pt x="6" y="7"/>
                  </a:lnTo>
                  <a:lnTo>
                    <a:pt x="6" y="15"/>
                  </a:lnTo>
                  <a:lnTo>
                    <a:pt x="9" y="17"/>
                  </a:lnTo>
                  <a:lnTo>
                    <a:pt x="8" y="6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39" name="Freeform 428"/>
            <p:cNvSpPr>
              <a:spLocks/>
            </p:cNvSpPr>
            <p:nvPr/>
          </p:nvSpPr>
          <p:spPr bwMode="auto">
            <a:xfrm>
              <a:off x="2665413" y="3495675"/>
              <a:ext cx="12700" cy="14287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9 h 9"/>
                <a:gd name="T4" fmla="*/ 8 w 8"/>
                <a:gd name="T5" fmla="*/ 9 h 9"/>
                <a:gd name="T6" fmla="*/ 4 w 8"/>
                <a:gd name="T7" fmla="*/ 0 h 9"/>
                <a:gd name="T8" fmla="*/ 0 w 8"/>
                <a:gd name="T9" fmla="*/ 0 h 9"/>
                <a:gd name="T10" fmla="*/ 0 w 8"/>
                <a:gd name="T11" fmla="*/ 0 h 9"/>
                <a:gd name="T12" fmla="*/ 0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lnTo>
                    <a:pt x="4" y="9"/>
                  </a:lnTo>
                  <a:lnTo>
                    <a:pt x="8" y="9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0" name="Freeform 429"/>
            <p:cNvSpPr>
              <a:spLocks/>
            </p:cNvSpPr>
            <p:nvPr/>
          </p:nvSpPr>
          <p:spPr bwMode="auto">
            <a:xfrm>
              <a:off x="2674938" y="3517900"/>
              <a:ext cx="9525" cy="22225"/>
            </a:xfrm>
            <a:custGeom>
              <a:avLst/>
              <a:gdLst>
                <a:gd name="T0" fmla="*/ 0 w 6"/>
                <a:gd name="T1" fmla="*/ 0 h 14"/>
                <a:gd name="T2" fmla="*/ 4 w 6"/>
                <a:gd name="T3" fmla="*/ 14 h 14"/>
                <a:gd name="T4" fmla="*/ 6 w 6"/>
                <a:gd name="T5" fmla="*/ 14 h 14"/>
                <a:gd name="T6" fmla="*/ 4 w 6"/>
                <a:gd name="T7" fmla="*/ 6 h 14"/>
                <a:gd name="T8" fmla="*/ 4 w 6"/>
                <a:gd name="T9" fmla="*/ 0 h 14"/>
                <a:gd name="T10" fmla="*/ 0 w 6"/>
                <a:gd name="T11" fmla="*/ 0 h 14"/>
                <a:gd name="T12" fmla="*/ 0 w 6"/>
                <a:gd name="T13" fmla="*/ 0 h 14"/>
                <a:gd name="T14" fmla="*/ 0 w 6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lnTo>
                    <a:pt x="4" y="14"/>
                  </a:lnTo>
                  <a:lnTo>
                    <a:pt x="6" y="14"/>
                  </a:lnTo>
                  <a:lnTo>
                    <a:pt x="4" y="6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Freeform 430"/>
            <p:cNvSpPr>
              <a:spLocks/>
            </p:cNvSpPr>
            <p:nvPr/>
          </p:nvSpPr>
          <p:spPr bwMode="auto">
            <a:xfrm>
              <a:off x="2695576" y="3536950"/>
              <a:ext cx="14288" cy="25400"/>
            </a:xfrm>
            <a:custGeom>
              <a:avLst/>
              <a:gdLst>
                <a:gd name="T0" fmla="*/ 0 w 9"/>
                <a:gd name="T1" fmla="*/ 2 h 16"/>
                <a:gd name="T2" fmla="*/ 5 w 9"/>
                <a:gd name="T3" fmla="*/ 6 h 16"/>
                <a:gd name="T4" fmla="*/ 5 w 9"/>
                <a:gd name="T5" fmla="*/ 8 h 16"/>
                <a:gd name="T6" fmla="*/ 0 w 9"/>
                <a:gd name="T7" fmla="*/ 12 h 16"/>
                <a:gd name="T8" fmla="*/ 2 w 9"/>
                <a:gd name="T9" fmla="*/ 16 h 16"/>
                <a:gd name="T10" fmla="*/ 9 w 9"/>
                <a:gd name="T11" fmla="*/ 8 h 16"/>
                <a:gd name="T12" fmla="*/ 7 w 9"/>
                <a:gd name="T13" fmla="*/ 4 h 16"/>
                <a:gd name="T14" fmla="*/ 2 w 9"/>
                <a:gd name="T15" fmla="*/ 0 h 16"/>
                <a:gd name="T16" fmla="*/ 0 w 9"/>
                <a:gd name="T17" fmla="*/ 2 h 16"/>
                <a:gd name="T18" fmla="*/ 0 w 9"/>
                <a:gd name="T19" fmla="*/ 2 h 16"/>
                <a:gd name="T20" fmla="*/ 0 w 9"/>
                <a:gd name="T21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6">
                  <a:moveTo>
                    <a:pt x="0" y="2"/>
                  </a:moveTo>
                  <a:lnTo>
                    <a:pt x="5" y="6"/>
                  </a:lnTo>
                  <a:lnTo>
                    <a:pt x="5" y="8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9" y="8"/>
                  </a:lnTo>
                  <a:lnTo>
                    <a:pt x="7" y="4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2" name="Freeform 431"/>
            <p:cNvSpPr>
              <a:spLocks/>
            </p:cNvSpPr>
            <p:nvPr/>
          </p:nvSpPr>
          <p:spPr bwMode="auto">
            <a:xfrm>
              <a:off x="2711451" y="3575050"/>
              <a:ext cx="15875" cy="7937"/>
            </a:xfrm>
            <a:custGeom>
              <a:avLst/>
              <a:gdLst>
                <a:gd name="T0" fmla="*/ 0 w 10"/>
                <a:gd name="T1" fmla="*/ 3 h 5"/>
                <a:gd name="T2" fmla="*/ 6 w 10"/>
                <a:gd name="T3" fmla="*/ 0 h 5"/>
                <a:gd name="T4" fmla="*/ 10 w 10"/>
                <a:gd name="T5" fmla="*/ 1 h 5"/>
                <a:gd name="T6" fmla="*/ 6 w 10"/>
                <a:gd name="T7" fmla="*/ 5 h 5"/>
                <a:gd name="T8" fmla="*/ 0 w 10"/>
                <a:gd name="T9" fmla="*/ 3 h 5"/>
                <a:gd name="T10" fmla="*/ 0 w 10"/>
                <a:gd name="T11" fmla="*/ 3 h 5"/>
                <a:gd name="T12" fmla="*/ 0 w 10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">
                  <a:moveTo>
                    <a:pt x="0" y="3"/>
                  </a:moveTo>
                  <a:lnTo>
                    <a:pt x="6" y="0"/>
                  </a:lnTo>
                  <a:lnTo>
                    <a:pt x="10" y="1"/>
                  </a:lnTo>
                  <a:lnTo>
                    <a:pt x="6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3" name="Freeform 432"/>
            <p:cNvSpPr>
              <a:spLocks/>
            </p:cNvSpPr>
            <p:nvPr/>
          </p:nvSpPr>
          <p:spPr bwMode="auto">
            <a:xfrm>
              <a:off x="2727326" y="3546475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2 h 4"/>
                <a:gd name="T4" fmla="*/ 2 w 2"/>
                <a:gd name="T5" fmla="*/ 4 h 4"/>
                <a:gd name="T6" fmla="*/ 0 w 2"/>
                <a:gd name="T7" fmla="*/ 4 h 4"/>
                <a:gd name="T8" fmla="*/ 0 w 2"/>
                <a:gd name="T9" fmla="*/ 0 h 4"/>
                <a:gd name="T10" fmla="*/ 0 w 2"/>
                <a:gd name="T11" fmla="*/ 0 h 4"/>
                <a:gd name="T12" fmla="*/ 0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4" name="Freeform 433"/>
            <p:cNvSpPr>
              <a:spLocks/>
            </p:cNvSpPr>
            <p:nvPr/>
          </p:nvSpPr>
          <p:spPr bwMode="auto">
            <a:xfrm>
              <a:off x="2752726" y="3562350"/>
              <a:ext cx="11113" cy="6350"/>
            </a:xfrm>
            <a:custGeom>
              <a:avLst/>
              <a:gdLst>
                <a:gd name="T0" fmla="*/ 2 w 7"/>
                <a:gd name="T1" fmla="*/ 0 h 4"/>
                <a:gd name="T2" fmla="*/ 7 w 7"/>
                <a:gd name="T3" fmla="*/ 2 h 4"/>
                <a:gd name="T4" fmla="*/ 5 w 7"/>
                <a:gd name="T5" fmla="*/ 4 h 4"/>
                <a:gd name="T6" fmla="*/ 0 w 7"/>
                <a:gd name="T7" fmla="*/ 2 h 4"/>
                <a:gd name="T8" fmla="*/ 2 w 7"/>
                <a:gd name="T9" fmla="*/ 0 h 4"/>
                <a:gd name="T10" fmla="*/ 2 w 7"/>
                <a:gd name="T11" fmla="*/ 0 h 4"/>
                <a:gd name="T12" fmla="*/ 2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2" y="0"/>
                  </a:moveTo>
                  <a:lnTo>
                    <a:pt x="7" y="2"/>
                  </a:lnTo>
                  <a:lnTo>
                    <a:pt x="5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5" name="Freeform 434"/>
            <p:cNvSpPr>
              <a:spLocks/>
            </p:cNvSpPr>
            <p:nvPr/>
          </p:nvSpPr>
          <p:spPr bwMode="auto">
            <a:xfrm>
              <a:off x="2613026" y="3484563"/>
              <a:ext cx="9525" cy="15875"/>
            </a:xfrm>
            <a:custGeom>
              <a:avLst/>
              <a:gdLst>
                <a:gd name="T0" fmla="*/ 1 w 6"/>
                <a:gd name="T1" fmla="*/ 0 h 10"/>
                <a:gd name="T2" fmla="*/ 0 w 6"/>
                <a:gd name="T3" fmla="*/ 4 h 10"/>
                <a:gd name="T4" fmla="*/ 0 w 6"/>
                <a:gd name="T5" fmla="*/ 10 h 10"/>
                <a:gd name="T6" fmla="*/ 6 w 6"/>
                <a:gd name="T7" fmla="*/ 10 h 10"/>
                <a:gd name="T8" fmla="*/ 5 w 6"/>
                <a:gd name="T9" fmla="*/ 4 h 10"/>
                <a:gd name="T10" fmla="*/ 1 w 6"/>
                <a:gd name="T11" fmla="*/ 0 h 10"/>
                <a:gd name="T12" fmla="*/ 1 w 6"/>
                <a:gd name="T13" fmla="*/ 0 h 10"/>
                <a:gd name="T14" fmla="*/ 1 w 6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0">
                  <a:moveTo>
                    <a:pt x="1" y="0"/>
                  </a:moveTo>
                  <a:lnTo>
                    <a:pt x="0" y="4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5" y="4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6" name="Freeform 435"/>
            <p:cNvSpPr>
              <a:spLocks/>
            </p:cNvSpPr>
            <p:nvPr/>
          </p:nvSpPr>
          <p:spPr bwMode="auto">
            <a:xfrm>
              <a:off x="2603501" y="3438525"/>
              <a:ext cx="9525" cy="6350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4 h 4"/>
                <a:gd name="T4" fmla="*/ 0 w 6"/>
                <a:gd name="T5" fmla="*/ 4 h 4"/>
                <a:gd name="T6" fmla="*/ 0 w 6"/>
                <a:gd name="T7" fmla="*/ 0 h 4"/>
                <a:gd name="T8" fmla="*/ 6 w 6"/>
                <a:gd name="T9" fmla="*/ 0 h 4"/>
                <a:gd name="T10" fmla="*/ 6 w 6"/>
                <a:gd name="T11" fmla="*/ 0 h 4"/>
                <a:gd name="T12" fmla="*/ 6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7" name="Freeform 436"/>
            <p:cNvSpPr>
              <a:spLocks/>
            </p:cNvSpPr>
            <p:nvPr/>
          </p:nvSpPr>
          <p:spPr bwMode="auto">
            <a:xfrm>
              <a:off x="2619376" y="3506788"/>
              <a:ext cx="3175" cy="6350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0 w 2"/>
                <a:gd name="T9" fmla="*/ 2 h 4"/>
                <a:gd name="T10" fmla="*/ 0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0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8" name="Freeform 437"/>
            <p:cNvSpPr>
              <a:spLocks/>
            </p:cNvSpPr>
            <p:nvPr/>
          </p:nvSpPr>
          <p:spPr bwMode="auto">
            <a:xfrm>
              <a:off x="2695576" y="3605213"/>
              <a:ext cx="58738" cy="46037"/>
            </a:xfrm>
            <a:custGeom>
              <a:avLst/>
              <a:gdLst>
                <a:gd name="T0" fmla="*/ 37 w 37"/>
                <a:gd name="T1" fmla="*/ 17 h 29"/>
                <a:gd name="T2" fmla="*/ 37 w 37"/>
                <a:gd name="T3" fmla="*/ 3 h 29"/>
                <a:gd name="T4" fmla="*/ 28 w 37"/>
                <a:gd name="T5" fmla="*/ 2 h 29"/>
                <a:gd name="T6" fmla="*/ 22 w 37"/>
                <a:gd name="T7" fmla="*/ 0 h 29"/>
                <a:gd name="T8" fmla="*/ 14 w 37"/>
                <a:gd name="T9" fmla="*/ 3 h 29"/>
                <a:gd name="T10" fmla="*/ 14 w 37"/>
                <a:gd name="T11" fmla="*/ 7 h 29"/>
                <a:gd name="T12" fmla="*/ 22 w 37"/>
                <a:gd name="T13" fmla="*/ 7 h 29"/>
                <a:gd name="T14" fmla="*/ 22 w 37"/>
                <a:gd name="T15" fmla="*/ 13 h 29"/>
                <a:gd name="T16" fmla="*/ 28 w 37"/>
                <a:gd name="T17" fmla="*/ 15 h 29"/>
                <a:gd name="T18" fmla="*/ 25 w 37"/>
                <a:gd name="T19" fmla="*/ 21 h 29"/>
                <a:gd name="T20" fmla="*/ 12 w 37"/>
                <a:gd name="T21" fmla="*/ 19 h 29"/>
                <a:gd name="T22" fmla="*/ 0 w 37"/>
                <a:gd name="T23" fmla="*/ 19 h 29"/>
                <a:gd name="T24" fmla="*/ 0 w 37"/>
                <a:gd name="T25" fmla="*/ 23 h 29"/>
                <a:gd name="T26" fmla="*/ 10 w 37"/>
                <a:gd name="T27" fmla="*/ 27 h 29"/>
                <a:gd name="T28" fmla="*/ 20 w 37"/>
                <a:gd name="T29" fmla="*/ 29 h 29"/>
                <a:gd name="T30" fmla="*/ 35 w 37"/>
                <a:gd name="T31" fmla="*/ 27 h 29"/>
                <a:gd name="T32" fmla="*/ 37 w 37"/>
                <a:gd name="T33" fmla="*/ 17 h 29"/>
                <a:gd name="T34" fmla="*/ 37 w 37"/>
                <a:gd name="T35" fmla="*/ 17 h 29"/>
                <a:gd name="T36" fmla="*/ 37 w 37"/>
                <a:gd name="T37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29">
                  <a:moveTo>
                    <a:pt x="37" y="17"/>
                  </a:moveTo>
                  <a:lnTo>
                    <a:pt x="37" y="3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14" y="3"/>
                  </a:lnTo>
                  <a:lnTo>
                    <a:pt x="14" y="7"/>
                  </a:lnTo>
                  <a:lnTo>
                    <a:pt x="22" y="7"/>
                  </a:lnTo>
                  <a:lnTo>
                    <a:pt x="22" y="13"/>
                  </a:lnTo>
                  <a:lnTo>
                    <a:pt x="28" y="15"/>
                  </a:lnTo>
                  <a:lnTo>
                    <a:pt x="25" y="21"/>
                  </a:lnTo>
                  <a:lnTo>
                    <a:pt x="12" y="19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10" y="27"/>
                  </a:lnTo>
                  <a:lnTo>
                    <a:pt x="20" y="29"/>
                  </a:lnTo>
                  <a:lnTo>
                    <a:pt x="35" y="27"/>
                  </a:lnTo>
                  <a:lnTo>
                    <a:pt x="37" y="17"/>
                  </a:lnTo>
                  <a:lnTo>
                    <a:pt x="37" y="17"/>
                  </a:lnTo>
                  <a:lnTo>
                    <a:pt x="37" y="17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9" name="Freeform 438"/>
            <p:cNvSpPr>
              <a:spLocks/>
            </p:cNvSpPr>
            <p:nvPr/>
          </p:nvSpPr>
          <p:spPr bwMode="auto">
            <a:xfrm>
              <a:off x="2752726" y="3605213"/>
              <a:ext cx="76200" cy="52387"/>
            </a:xfrm>
            <a:custGeom>
              <a:avLst/>
              <a:gdLst>
                <a:gd name="T0" fmla="*/ 2 w 48"/>
                <a:gd name="T1" fmla="*/ 17 h 33"/>
                <a:gd name="T2" fmla="*/ 0 w 48"/>
                <a:gd name="T3" fmla="*/ 27 h 33"/>
                <a:gd name="T4" fmla="*/ 0 w 48"/>
                <a:gd name="T5" fmla="*/ 31 h 33"/>
                <a:gd name="T6" fmla="*/ 6 w 48"/>
                <a:gd name="T7" fmla="*/ 33 h 33"/>
                <a:gd name="T8" fmla="*/ 14 w 48"/>
                <a:gd name="T9" fmla="*/ 27 h 33"/>
                <a:gd name="T10" fmla="*/ 16 w 48"/>
                <a:gd name="T11" fmla="*/ 23 h 33"/>
                <a:gd name="T12" fmla="*/ 27 w 48"/>
                <a:gd name="T13" fmla="*/ 23 h 33"/>
                <a:gd name="T14" fmla="*/ 37 w 48"/>
                <a:gd name="T15" fmla="*/ 23 h 33"/>
                <a:gd name="T16" fmla="*/ 44 w 48"/>
                <a:gd name="T17" fmla="*/ 27 h 33"/>
                <a:gd name="T18" fmla="*/ 48 w 48"/>
                <a:gd name="T19" fmla="*/ 23 h 33"/>
                <a:gd name="T20" fmla="*/ 48 w 48"/>
                <a:gd name="T21" fmla="*/ 17 h 33"/>
                <a:gd name="T22" fmla="*/ 39 w 48"/>
                <a:gd name="T23" fmla="*/ 9 h 33"/>
                <a:gd name="T24" fmla="*/ 31 w 48"/>
                <a:gd name="T25" fmla="*/ 9 h 33"/>
                <a:gd name="T26" fmla="*/ 19 w 48"/>
                <a:gd name="T27" fmla="*/ 2 h 33"/>
                <a:gd name="T28" fmla="*/ 6 w 48"/>
                <a:gd name="T29" fmla="*/ 0 h 33"/>
                <a:gd name="T30" fmla="*/ 2 w 48"/>
                <a:gd name="T31" fmla="*/ 3 h 33"/>
                <a:gd name="T32" fmla="*/ 2 w 48"/>
                <a:gd name="T33" fmla="*/ 17 h 33"/>
                <a:gd name="T34" fmla="*/ 2 w 48"/>
                <a:gd name="T35" fmla="*/ 17 h 33"/>
                <a:gd name="T36" fmla="*/ 2 w 48"/>
                <a:gd name="T3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33">
                  <a:moveTo>
                    <a:pt x="2" y="17"/>
                  </a:moveTo>
                  <a:lnTo>
                    <a:pt x="0" y="27"/>
                  </a:lnTo>
                  <a:lnTo>
                    <a:pt x="0" y="31"/>
                  </a:lnTo>
                  <a:lnTo>
                    <a:pt x="6" y="33"/>
                  </a:lnTo>
                  <a:lnTo>
                    <a:pt x="14" y="27"/>
                  </a:lnTo>
                  <a:lnTo>
                    <a:pt x="16" y="23"/>
                  </a:lnTo>
                  <a:lnTo>
                    <a:pt x="27" y="23"/>
                  </a:lnTo>
                  <a:lnTo>
                    <a:pt x="37" y="23"/>
                  </a:lnTo>
                  <a:lnTo>
                    <a:pt x="44" y="27"/>
                  </a:lnTo>
                  <a:lnTo>
                    <a:pt x="48" y="23"/>
                  </a:lnTo>
                  <a:lnTo>
                    <a:pt x="48" y="17"/>
                  </a:lnTo>
                  <a:lnTo>
                    <a:pt x="39" y="9"/>
                  </a:lnTo>
                  <a:lnTo>
                    <a:pt x="31" y="9"/>
                  </a:lnTo>
                  <a:lnTo>
                    <a:pt x="19" y="2"/>
                  </a:lnTo>
                  <a:lnTo>
                    <a:pt x="6" y="0"/>
                  </a:lnTo>
                  <a:lnTo>
                    <a:pt x="2" y="3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50" name="Freeform 439"/>
            <p:cNvSpPr>
              <a:spLocks/>
            </p:cNvSpPr>
            <p:nvPr/>
          </p:nvSpPr>
          <p:spPr bwMode="auto">
            <a:xfrm>
              <a:off x="2859088" y="3638550"/>
              <a:ext cx="30163" cy="12700"/>
            </a:xfrm>
            <a:custGeom>
              <a:avLst/>
              <a:gdLst>
                <a:gd name="T0" fmla="*/ 0 w 19"/>
                <a:gd name="T1" fmla="*/ 2 h 8"/>
                <a:gd name="T2" fmla="*/ 4 w 19"/>
                <a:gd name="T3" fmla="*/ 0 h 8"/>
                <a:gd name="T4" fmla="*/ 19 w 19"/>
                <a:gd name="T5" fmla="*/ 2 h 8"/>
                <a:gd name="T6" fmla="*/ 19 w 19"/>
                <a:gd name="T7" fmla="*/ 4 h 8"/>
                <a:gd name="T8" fmla="*/ 17 w 19"/>
                <a:gd name="T9" fmla="*/ 8 h 8"/>
                <a:gd name="T10" fmla="*/ 0 w 19"/>
                <a:gd name="T11" fmla="*/ 8 h 8"/>
                <a:gd name="T12" fmla="*/ 0 w 19"/>
                <a:gd name="T13" fmla="*/ 2 h 8"/>
                <a:gd name="T14" fmla="*/ 0 w 19"/>
                <a:gd name="T15" fmla="*/ 2 h 8"/>
                <a:gd name="T16" fmla="*/ 0 w 19"/>
                <a:gd name="T1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8">
                  <a:moveTo>
                    <a:pt x="0" y="2"/>
                  </a:moveTo>
                  <a:lnTo>
                    <a:pt x="4" y="0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17" y="8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51" name="Freeform 440"/>
            <p:cNvSpPr>
              <a:spLocks/>
            </p:cNvSpPr>
            <p:nvPr/>
          </p:nvSpPr>
          <p:spPr bwMode="auto">
            <a:xfrm>
              <a:off x="2911476" y="3651250"/>
              <a:ext cx="7938" cy="6350"/>
            </a:xfrm>
            <a:custGeom>
              <a:avLst/>
              <a:gdLst>
                <a:gd name="T0" fmla="*/ 0 w 5"/>
                <a:gd name="T1" fmla="*/ 1 h 4"/>
                <a:gd name="T2" fmla="*/ 2 w 5"/>
                <a:gd name="T3" fmla="*/ 0 h 4"/>
                <a:gd name="T4" fmla="*/ 5 w 5"/>
                <a:gd name="T5" fmla="*/ 3 h 4"/>
                <a:gd name="T6" fmla="*/ 2 w 5"/>
                <a:gd name="T7" fmla="*/ 4 h 4"/>
                <a:gd name="T8" fmla="*/ 0 w 5"/>
                <a:gd name="T9" fmla="*/ 1 h 4"/>
                <a:gd name="T10" fmla="*/ 0 w 5"/>
                <a:gd name="T11" fmla="*/ 1 h 4"/>
                <a:gd name="T12" fmla="*/ 0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2" y="0"/>
                  </a:lnTo>
                  <a:lnTo>
                    <a:pt x="5" y="3"/>
                  </a:lnTo>
                  <a:lnTo>
                    <a:pt x="2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52" name="Freeform 441"/>
            <p:cNvSpPr>
              <a:spLocks/>
            </p:cNvSpPr>
            <p:nvPr/>
          </p:nvSpPr>
          <p:spPr bwMode="auto">
            <a:xfrm>
              <a:off x="2981326" y="3686175"/>
              <a:ext cx="14288" cy="14287"/>
            </a:xfrm>
            <a:custGeom>
              <a:avLst/>
              <a:gdLst>
                <a:gd name="T0" fmla="*/ 0 w 9"/>
                <a:gd name="T1" fmla="*/ 2 h 9"/>
                <a:gd name="T2" fmla="*/ 2 w 9"/>
                <a:gd name="T3" fmla="*/ 6 h 9"/>
                <a:gd name="T4" fmla="*/ 4 w 9"/>
                <a:gd name="T5" fmla="*/ 9 h 9"/>
                <a:gd name="T6" fmla="*/ 5 w 9"/>
                <a:gd name="T7" fmla="*/ 6 h 9"/>
                <a:gd name="T8" fmla="*/ 9 w 9"/>
                <a:gd name="T9" fmla="*/ 6 h 9"/>
                <a:gd name="T10" fmla="*/ 9 w 9"/>
                <a:gd name="T11" fmla="*/ 0 h 9"/>
                <a:gd name="T12" fmla="*/ 4 w 9"/>
                <a:gd name="T13" fmla="*/ 2 h 9"/>
                <a:gd name="T14" fmla="*/ 0 w 9"/>
                <a:gd name="T15" fmla="*/ 2 h 9"/>
                <a:gd name="T16" fmla="*/ 0 w 9"/>
                <a:gd name="T17" fmla="*/ 2 h 9"/>
                <a:gd name="T18" fmla="*/ 0 w 9"/>
                <a:gd name="T1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lnTo>
                    <a:pt x="2" y="6"/>
                  </a:lnTo>
                  <a:lnTo>
                    <a:pt x="4" y="9"/>
                  </a:lnTo>
                  <a:lnTo>
                    <a:pt x="5" y="6"/>
                  </a:lnTo>
                  <a:lnTo>
                    <a:pt x="9" y="6"/>
                  </a:lnTo>
                  <a:lnTo>
                    <a:pt x="9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53" name="Freeform 442"/>
            <p:cNvSpPr>
              <a:spLocks/>
            </p:cNvSpPr>
            <p:nvPr/>
          </p:nvSpPr>
          <p:spPr bwMode="auto">
            <a:xfrm>
              <a:off x="2984501" y="3814763"/>
              <a:ext cx="14288" cy="19050"/>
            </a:xfrm>
            <a:custGeom>
              <a:avLst/>
              <a:gdLst>
                <a:gd name="T0" fmla="*/ 0 w 9"/>
                <a:gd name="T1" fmla="*/ 4 h 12"/>
                <a:gd name="T2" fmla="*/ 0 w 9"/>
                <a:gd name="T3" fmla="*/ 12 h 12"/>
                <a:gd name="T4" fmla="*/ 9 w 9"/>
                <a:gd name="T5" fmla="*/ 12 h 12"/>
                <a:gd name="T6" fmla="*/ 9 w 9"/>
                <a:gd name="T7" fmla="*/ 4 h 12"/>
                <a:gd name="T8" fmla="*/ 7 w 9"/>
                <a:gd name="T9" fmla="*/ 4 h 12"/>
                <a:gd name="T10" fmla="*/ 9 w 9"/>
                <a:gd name="T11" fmla="*/ 0 h 12"/>
                <a:gd name="T12" fmla="*/ 0 w 9"/>
                <a:gd name="T13" fmla="*/ 4 h 12"/>
                <a:gd name="T14" fmla="*/ 0 w 9"/>
                <a:gd name="T15" fmla="*/ 4 h 12"/>
                <a:gd name="T16" fmla="*/ 0 w 9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2">
                  <a:moveTo>
                    <a:pt x="0" y="4"/>
                  </a:moveTo>
                  <a:lnTo>
                    <a:pt x="0" y="12"/>
                  </a:lnTo>
                  <a:lnTo>
                    <a:pt x="9" y="12"/>
                  </a:lnTo>
                  <a:lnTo>
                    <a:pt x="9" y="4"/>
                  </a:lnTo>
                  <a:lnTo>
                    <a:pt x="7" y="4"/>
                  </a:lnTo>
                  <a:lnTo>
                    <a:pt x="9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54" name="Freeform 443"/>
            <p:cNvSpPr>
              <a:spLocks/>
            </p:cNvSpPr>
            <p:nvPr/>
          </p:nvSpPr>
          <p:spPr bwMode="auto">
            <a:xfrm>
              <a:off x="3003551" y="3805238"/>
              <a:ext cx="9525" cy="9525"/>
            </a:xfrm>
            <a:custGeom>
              <a:avLst/>
              <a:gdLst>
                <a:gd name="T0" fmla="*/ 0 w 6"/>
                <a:gd name="T1" fmla="*/ 2 h 6"/>
                <a:gd name="T2" fmla="*/ 6 w 6"/>
                <a:gd name="T3" fmla="*/ 0 h 6"/>
                <a:gd name="T4" fmla="*/ 6 w 6"/>
                <a:gd name="T5" fmla="*/ 4 h 6"/>
                <a:gd name="T6" fmla="*/ 2 w 6"/>
                <a:gd name="T7" fmla="*/ 6 h 6"/>
                <a:gd name="T8" fmla="*/ 0 w 6"/>
                <a:gd name="T9" fmla="*/ 2 h 6"/>
                <a:gd name="T10" fmla="*/ 0 w 6"/>
                <a:gd name="T11" fmla="*/ 2 h 6"/>
                <a:gd name="T12" fmla="*/ 0 w 6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0" y="2"/>
                  </a:moveTo>
                  <a:lnTo>
                    <a:pt x="6" y="0"/>
                  </a:lnTo>
                  <a:lnTo>
                    <a:pt x="6" y="4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55" name="Freeform 444"/>
            <p:cNvSpPr>
              <a:spLocks/>
            </p:cNvSpPr>
            <p:nvPr/>
          </p:nvSpPr>
          <p:spPr bwMode="auto">
            <a:xfrm>
              <a:off x="2994026" y="3725863"/>
              <a:ext cx="12700" cy="11112"/>
            </a:xfrm>
            <a:custGeom>
              <a:avLst/>
              <a:gdLst>
                <a:gd name="T0" fmla="*/ 0 w 8"/>
                <a:gd name="T1" fmla="*/ 2 h 7"/>
                <a:gd name="T2" fmla="*/ 6 w 8"/>
                <a:gd name="T3" fmla="*/ 7 h 7"/>
                <a:gd name="T4" fmla="*/ 8 w 8"/>
                <a:gd name="T5" fmla="*/ 6 h 7"/>
                <a:gd name="T6" fmla="*/ 6 w 8"/>
                <a:gd name="T7" fmla="*/ 0 h 7"/>
                <a:gd name="T8" fmla="*/ 2 w 8"/>
                <a:gd name="T9" fmla="*/ 0 h 7"/>
                <a:gd name="T10" fmla="*/ 0 w 8"/>
                <a:gd name="T11" fmla="*/ 2 h 7"/>
                <a:gd name="T12" fmla="*/ 0 w 8"/>
                <a:gd name="T13" fmla="*/ 2 h 7"/>
                <a:gd name="T14" fmla="*/ 0 w 8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7">
                  <a:moveTo>
                    <a:pt x="0" y="2"/>
                  </a:moveTo>
                  <a:lnTo>
                    <a:pt x="6" y="7"/>
                  </a:lnTo>
                  <a:lnTo>
                    <a:pt x="8" y="6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56" name="Freeform 445"/>
            <p:cNvSpPr>
              <a:spLocks/>
            </p:cNvSpPr>
            <p:nvPr/>
          </p:nvSpPr>
          <p:spPr bwMode="auto">
            <a:xfrm>
              <a:off x="2978151" y="3667125"/>
              <a:ext cx="9525" cy="7937"/>
            </a:xfrm>
            <a:custGeom>
              <a:avLst/>
              <a:gdLst>
                <a:gd name="T0" fmla="*/ 0 w 6"/>
                <a:gd name="T1" fmla="*/ 3 h 5"/>
                <a:gd name="T2" fmla="*/ 2 w 6"/>
                <a:gd name="T3" fmla="*/ 0 h 5"/>
                <a:gd name="T4" fmla="*/ 6 w 6"/>
                <a:gd name="T5" fmla="*/ 3 h 5"/>
                <a:gd name="T6" fmla="*/ 2 w 6"/>
                <a:gd name="T7" fmla="*/ 5 h 5"/>
                <a:gd name="T8" fmla="*/ 0 w 6"/>
                <a:gd name="T9" fmla="*/ 5 h 5"/>
                <a:gd name="T10" fmla="*/ 0 w 6"/>
                <a:gd name="T11" fmla="*/ 3 h 5"/>
                <a:gd name="T12" fmla="*/ 0 w 6"/>
                <a:gd name="T13" fmla="*/ 3 h 5"/>
                <a:gd name="T14" fmla="*/ 0 w 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2" y="0"/>
                  </a:lnTo>
                  <a:lnTo>
                    <a:pt x="6" y="3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57" name="Freeform 446"/>
            <p:cNvSpPr>
              <a:spLocks/>
            </p:cNvSpPr>
            <p:nvPr/>
          </p:nvSpPr>
          <p:spPr bwMode="auto">
            <a:xfrm>
              <a:off x="2990851" y="3708400"/>
              <a:ext cx="7938" cy="7937"/>
            </a:xfrm>
            <a:custGeom>
              <a:avLst/>
              <a:gdLst>
                <a:gd name="T0" fmla="*/ 0 w 5"/>
                <a:gd name="T1" fmla="*/ 2 h 5"/>
                <a:gd name="T2" fmla="*/ 2 w 5"/>
                <a:gd name="T3" fmla="*/ 0 h 5"/>
                <a:gd name="T4" fmla="*/ 5 w 5"/>
                <a:gd name="T5" fmla="*/ 4 h 5"/>
                <a:gd name="T6" fmla="*/ 2 w 5"/>
                <a:gd name="T7" fmla="*/ 5 h 5"/>
                <a:gd name="T8" fmla="*/ 0 w 5"/>
                <a:gd name="T9" fmla="*/ 2 h 5"/>
                <a:gd name="T10" fmla="*/ 0 w 5"/>
                <a:gd name="T11" fmla="*/ 2 h 5"/>
                <a:gd name="T12" fmla="*/ 0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lnTo>
                    <a:pt x="2" y="0"/>
                  </a:lnTo>
                  <a:lnTo>
                    <a:pt x="5" y="4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58" name="Freeform 447"/>
            <p:cNvSpPr>
              <a:spLocks/>
            </p:cNvSpPr>
            <p:nvPr/>
          </p:nvSpPr>
          <p:spPr bwMode="auto">
            <a:xfrm>
              <a:off x="2994026" y="3762375"/>
              <a:ext cx="4763" cy="6350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0 w 3"/>
                <a:gd name="T7" fmla="*/ 4 h 4"/>
                <a:gd name="T8" fmla="*/ 0 w 3"/>
                <a:gd name="T9" fmla="*/ 0 h 4"/>
                <a:gd name="T10" fmla="*/ 0 w 3"/>
                <a:gd name="T11" fmla="*/ 0 h 4"/>
                <a:gd name="T12" fmla="*/ 0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2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59" name="Freeform 448"/>
            <p:cNvSpPr>
              <a:spLocks/>
            </p:cNvSpPr>
            <p:nvPr/>
          </p:nvSpPr>
          <p:spPr bwMode="auto">
            <a:xfrm>
              <a:off x="2981326" y="3781425"/>
              <a:ext cx="9525" cy="9525"/>
            </a:xfrm>
            <a:custGeom>
              <a:avLst/>
              <a:gdLst>
                <a:gd name="T0" fmla="*/ 0 w 6"/>
                <a:gd name="T1" fmla="*/ 4 h 6"/>
                <a:gd name="T2" fmla="*/ 2 w 6"/>
                <a:gd name="T3" fmla="*/ 0 h 6"/>
                <a:gd name="T4" fmla="*/ 6 w 6"/>
                <a:gd name="T5" fmla="*/ 2 h 6"/>
                <a:gd name="T6" fmla="*/ 4 w 6"/>
                <a:gd name="T7" fmla="*/ 6 h 6"/>
                <a:gd name="T8" fmla="*/ 0 w 6"/>
                <a:gd name="T9" fmla="*/ 4 h 6"/>
                <a:gd name="T10" fmla="*/ 0 w 6"/>
                <a:gd name="T11" fmla="*/ 4 h 6"/>
                <a:gd name="T12" fmla="*/ 0 w 6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2" y="0"/>
                  </a:lnTo>
                  <a:lnTo>
                    <a:pt x="6" y="2"/>
                  </a:lnTo>
                  <a:lnTo>
                    <a:pt x="4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60" name="Freeform 449"/>
            <p:cNvSpPr>
              <a:spLocks/>
            </p:cNvSpPr>
            <p:nvPr/>
          </p:nvSpPr>
          <p:spPr bwMode="auto">
            <a:xfrm>
              <a:off x="2813051" y="3784600"/>
              <a:ext cx="9525" cy="6350"/>
            </a:xfrm>
            <a:custGeom>
              <a:avLst/>
              <a:gdLst>
                <a:gd name="T0" fmla="*/ 0 w 6"/>
                <a:gd name="T1" fmla="*/ 2 h 4"/>
                <a:gd name="T2" fmla="*/ 4 w 6"/>
                <a:gd name="T3" fmla="*/ 0 h 4"/>
                <a:gd name="T4" fmla="*/ 6 w 6"/>
                <a:gd name="T5" fmla="*/ 4 h 4"/>
                <a:gd name="T6" fmla="*/ 4 w 6"/>
                <a:gd name="T7" fmla="*/ 4 h 4"/>
                <a:gd name="T8" fmla="*/ 0 w 6"/>
                <a:gd name="T9" fmla="*/ 2 h 4"/>
                <a:gd name="T10" fmla="*/ 0 w 6"/>
                <a:gd name="T11" fmla="*/ 2 h 4"/>
                <a:gd name="T12" fmla="*/ 0 w 6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lnTo>
                    <a:pt x="4" y="0"/>
                  </a:lnTo>
                  <a:lnTo>
                    <a:pt x="6" y="4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61" name="Freeform 450"/>
            <p:cNvSpPr>
              <a:spLocks/>
            </p:cNvSpPr>
            <p:nvPr/>
          </p:nvSpPr>
          <p:spPr bwMode="auto">
            <a:xfrm>
              <a:off x="3533776" y="5475288"/>
              <a:ext cx="52388" cy="33337"/>
            </a:xfrm>
            <a:custGeom>
              <a:avLst/>
              <a:gdLst>
                <a:gd name="T0" fmla="*/ 0 w 33"/>
                <a:gd name="T1" fmla="*/ 3 h 21"/>
                <a:gd name="T2" fmla="*/ 1 w 33"/>
                <a:gd name="T3" fmla="*/ 0 h 21"/>
                <a:gd name="T4" fmla="*/ 16 w 33"/>
                <a:gd name="T5" fmla="*/ 3 h 21"/>
                <a:gd name="T6" fmla="*/ 28 w 33"/>
                <a:gd name="T7" fmla="*/ 11 h 21"/>
                <a:gd name="T8" fmla="*/ 33 w 33"/>
                <a:gd name="T9" fmla="*/ 21 h 21"/>
                <a:gd name="T10" fmla="*/ 22 w 33"/>
                <a:gd name="T11" fmla="*/ 19 h 21"/>
                <a:gd name="T12" fmla="*/ 11 w 33"/>
                <a:gd name="T13" fmla="*/ 9 h 21"/>
                <a:gd name="T14" fmla="*/ 0 w 33"/>
                <a:gd name="T15" fmla="*/ 3 h 21"/>
                <a:gd name="T16" fmla="*/ 0 w 33"/>
                <a:gd name="T17" fmla="*/ 3 h 21"/>
                <a:gd name="T18" fmla="*/ 0 w 33"/>
                <a:gd name="T1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21">
                  <a:moveTo>
                    <a:pt x="0" y="3"/>
                  </a:moveTo>
                  <a:lnTo>
                    <a:pt x="1" y="0"/>
                  </a:lnTo>
                  <a:lnTo>
                    <a:pt x="16" y="3"/>
                  </a:lnTo>
                  <a:lnTo>
                    <a:pt x="28" y="11"/>
                  </a:lnTo>
                  <a:lnTo>
                    <a:pt x="33" y="21"/>
                  </a:lnTo>
                  <a:lnTo>
                    <a:pt x="22" y="19"/>
                  </a:lnTo>
                  <a:lnTo>
                    <a:pt x="11" y="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62" name="Freeform 451"/>
            <p:cNvSpPr>
              <a:spLocks/>
            </p:cNvSpPr>
            <p:nvPr/>
          </p:nvSpPr>
          <p:spPr bwMode="auto">
            <a:xfrm>
              <a:off x="2959101" y="4511675"/>
              <a:ext cx="195263" cy="195262"/>
            </a:xfrm>
            <a:custGeom>
              <a:avLst/>
              <a:gdLst>
                <a:gd name="T0" fmla="*/ 0 w 123"/>
                <a:gd name="T1" fmla="*/ 46 h 123"/>
                <a:gd name="T2" fmla="*/ 4 w 123"/>
                <a:gd name="T3" fmla="*/ 33 h 123"/>
                <a:gd name="T4" fmla="*/ 6 w 123"/>
                <a:gd name="T5" fmla="*/ 16 h 123"/>
                <a:gd name="T6" fmla="*/ 10 w 123"/>
                <a:gd name="T7" fmla="*/ 6 h 123"/>
                <a:gd name="T8" fmla="*/ 27 w 123"/>
                <a:gd name="T9" fmla="*/ 0 h 123"/>
                <a:gd name="T10" fmla="*/ 60 w 123"/>
                <a:gd name="T11" fmla="*/ 0 h 123"/>
                <a:gd name="T12" fmla="*/ 70 w 123"/>
                <a:gd name="T13" fmla="*/ 8 h 123"/>
                <a:gd name="T14" fmla="*/ 74 w 123"/>
                <a:gd name="T15" fmla="*/ 43 h 123"/>
                <a:gd name="T16" fmla="*/ 84 w 123"/>
                <a:gd name="T17" fmla="*/ 49 h 123"/>
                <a:gd name="T18" fmla="*/ 103 w 123"/>
                <a:gd name="T19" fmla="*/ 56 h 123"/>
                <a:gd name="T20" fmla="*/ 105 w 123"/>
                <a:gd name="T21" fmla="*/ 71 h 123"/>
                <a:gd name="T22" fmla="*/ 113 w 123"/>
                <a:gd name="T23" fmla="*/ 68 h 123"/>
                <a:gd name="T24" fmla="*/ 121 w 123"/>
                <a:gd name="T25" fmla="*/ 72 h 123"/>
                <a:gd name="T26" fmla="*/ 123 w 123"/>
                <a:gd name="T27" fmla="*/ 83 h 123"/>
                <a:gd name="T28" fmla="*/ 119 w 123"/>
                <a:gd name="T29" fmla="*/ 89 h 123"/>
                <a:gd name="T30" fmla="*/ 117 w 123"/>
                <a:gd name="T31" fmla="*/ 99 h 123"/>
                <a:gd name="T32" fmla="*/ 115 w 123"/>
                <a:gd name="T33" fmla="*/ 112 h 123"/>
                <a:gd name="T34" fmla="*/ 105 w 123"/>
                <a:gd name="T35" fmla="*/ 121 h 123"/>
                <a:gd name="T36" fmla="*/ 86 w 123"/>
                <a:gd name="T37" fmla="*/ 123 h 123"/>
                <a:gd name="T38" fmla="*/ 68 w 123"/>
                <a:gd name="T39" fmla="*/ 123 h 123"/>
                <a:gd name="T40" fmla="*/ 62 w 123"/>
                <a:gd name="T41" fmla="*/ 121 h 123"/>
                <a:gd name="T42" fmla="*/ 78 w 123"/>
                <a:gd name="T43" fmla="*/ 99 h 123"/>
                <a:gd name="T44" fmla="*/ 77 w 123"/>
                <a:gd name="T45" fmla="*/ 94 h 123"/>
                <a:gd name="T46" fmla="*/ 68 w 123"/>
                <a:gd name="T47" fmla="*/ 85 h 123"/>
                <a:gd name="T48" fmla="*/ 47 w 123"/>
                <a:gd name="T49" fmla="*/ 79 h 123"/>
                <a:gd name="T50" fmla="*/ 35 w 123"/>
                <a:gd name="T51" fmla="*/ 69 h 123"/>
                <a:gd name="T52" fmla="*/ 26 w 123"/>
                <a:gd name="T53" fmla="*/ 71 h 123"/>
                <a:gd name="T54" fmla="*/ 16 w 123"/>
                <a:gd name="T55" fmla="*/ 60 h 123"/>
                <a:gd name="T56" fmla="*/ 8 w 123"/>
                <a:gd name="T57" fmla="*/ 50 h 123"/>
                <a:gd name="T58" fmla="*/ 0 w 123"/>
                <a:gd name="T59" fmla="*/ 47 h 123"/>
                <a:gd name="T60" fmla="*/ 0 w 123"/>
                <a:gd name="T61" fmla="*/ 47 h 123"/>
                <a:gd name="T62" fmla="*/ 0 w 123"/>
                <a:gd name="T63" fmla="*/ 4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3" h="123">
                  <a:moveTo>
                    <a:pt x="0" y="46"/>
                  </a:moveTo>
                  <a:lnTo>
                    <a:pt x="4" y="33"/>
                  </a:lnTo>
                  <a:lnTo>
                    <a:pt x="6" y="16"/>
                  </a:lnTo>
                  <a:lnTo>
                    <a:pt x="10" y="6"/>
                  </a:lnTo>
                  <a:lnTo>
                    <a:pt x="27" y="0"/>
                  </a:lnTo>
                  <a:lnTo>
                    <a:pt x="60" y="0"/>
                  </a:lnTo>
                  <a:lnTo>
                    <a:pt x="70" y="8"/>
                  </a:lnTo>
                  <a:lnTo>
                    <a:pt x="74" y="43"/>
                  </a:lnTo>
                  <a:lnTo>
                    <a:pt x="84" y="49"/>
                  </a:lnTo>
                  <a:lnTo>
                    <a:pt x="103" y="56"/>
                  </a:lnTo>
                  <a:lnTo>
                    <a:pt x="105" y="71"/>
                  </a:lnTo>
                  <a:lnTo>
                    <a:pt x="113" y="68"/>
                  </a:lnTo>
                  <a:lnTo>
                    <a:pt x="121" y="72"/>
                  </a:lnTo>
                  <a:lnTo>
                    <a:pt x="123" y="83"/>
                  </a:lnTo>
                  <a:lnTo>
                    <a:pt x="119" y="89"/>
                  </a:lnTo>
                  <a:lnTo>
                    <a:pt x="117" y="99"/>
                  </a:lnTo>
                  <a:lnTo>
                    <a:pt x="115" y="112"/>
                  </a:lnTo>
                  <a:lnTo>
                    <a:pt x="105" y="121"/>
                  </a:lnTo>
                  <a:lnTo>
                    <a:pt x="86" y="123"/>
                  </a:lnTo>
                  <a:lnTo>
                    <a:pt x="68" y="123"/>
                  </a:lnTo>
                  <a:lnTo>
                    <a:pt x="62" y="121"/>
                  </a:lnTo>
                  <a:lnTo>
                    <a:pt x="78" y="99"/>
                  </a:lnTo>
                  <a:lnTo>
                    <a:pt x="77" y="94"/>
                  </a:lnTo>
                  <a:lnTo>
                    <a:pt x="68" y="85"/>
                  </a:lnTo>
                  <a:lnTo>
                    <a:pt x="47" y="79"/>
                  </a:lnTo>
                  <a:lnTo>
                    <a:pt x="35" y="69"/>
                  </a:lnTo>
                  <a:lnTo>
                    <a:pt x="26" y="71"/>
                  </a:lnTo>
                  <a:lnTo>
                    <a:pt x="16" y="60"/>
                  </a:lnTo>
                  <a:lnTo>
                    <a:pt x="8" y="5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63" name="Freeform 452"/>
            <p:cNvSpPr>
              <a:spLocks/>
            </p:cNvSpPr>
            <p:nvPr/>
          </p:nvSpPr>
          <p:spPr bwMode="auto">
            <a:xfrm>
              <a:off x="2800351" y="4286250"/>
              <a:ext cx="273050" cy="312737"/>
            </a:xfrm>
            <a:custGeom>
              <a:avLst/>
              <a:gdLst>
                <a:gd name="T0" fmla="*/ 100 w 172"/>
                <a:gd name="T1" fmla="*/ 188 h 197"/>
                <a:gd name="T2" fmla="*/ 104 w 172"/>
                <a:gd name="T3" fmla="*/ 175 h 197"/>
                <a:gd name="T4" fmla="*/ 106 w 172"/>
                <a:gd name="T5" fmla="*/ 158 h 197"/>
                <a:gd name="T6" fmla="*/ 110 w 172"/>
                <a:gd name="T7" fmla="*/ 148 h 197"/>
                <a:gd name="T8" fmla="*/ 128 w 172"/>
                <a:gd name="T9" fmla="*/ 142 h 197"/>
                <a:gd name="T10" fmla="*/ 161 w 172"/>
                <a:gd name="T11" fmla="*/ 142 h 197"/>
                <a:gd name="T12" fmla="*/ 170 w 172"/>
                <a:gd name="T13" fmla="*/ 149 h 197"/>
                <a:gd name="T14" fmla="*/ 172 w 172"/>
                <a:gd name="T15" fmla="*/ 130 h 197"/>
                <a:gd name="T16" fmla="*/ 166 w 172"/>
                <a:gd name="T17" fmla="*/ 122 h 197"/>
                <a:gd name="T18" fmla="*/ 166 w 172"/>
                <a:gd name="T19" fmla="*/ 111 h 197"/>
                <a:gd name="T20" fmla="*/ 160 w 172"/>
                <a:gd name="T21" fmla="*/ 107 h 197"/>
                <a:gd name="T22" fmla="*/ 160 w 172"/>
                <a:gd name="T23" fmla="*/ 97 h 197"/>
                <a:gd name="T24" fmla="*/ 128 w 172"/>
                <a:gd name="T25" fmla="*/ 91 h 197"/>
                <a:gd name="T26" fmla="*/ 128 w 172"/>
                <a:gd name="T27" fmla="*/ 56 h 197"/>
                <a:gd name="T28" fmla="*/ 112 w 172"/>
                <a:gd name="T29" fmla="*/ 54 h 197"/>
                <a:gd name="T30" fmla="*/ 83 w 172"/>
                <a:gd name="T31" fmla="*/ 37 h 197"/>
                <a:gd name="T32" fmla="*/ 73 w 172"/>
                <a:gd name="T33" fmla="*/ 35 h 197"/>
                <a:gd name="T34" fmla="*/ 66 w 172"/>
                <a:gd name="T35" fmla="*/ 31 h 197"/>
                <a:gd name="T36" fmla="*/ 64 w 172"/>
                <a:gd name="T37" fmla="*/ 8 h 197"/>
                <a:gd name="T38" fmla="*/ 52 w 172"/>
                <a:gd name="T39" fmla="*/ 0 h 197"/>
                <a:gd name="T40" fmla="*/ 37 w 172"/>
                <a:gd name="T41" fmla="*/ 4 h 197"/>
                <a:gd name="T42" fmla="*/ 29 w 172"/>
                <a:gd name="T43" fmla="*/ 18 h 197"/>
                <a:gd name="T44" fmla="*/ 2 w 172"/>
                <a:gd name="T45" fmla="*/ 21 h 197"/>
                <a:gd name="T46" fmla="*/ 16 w 172"/>
                <a:gd name="T47" fmla="*/ 41 h 197"/>
                <a:gd name="T48" fmla="*/ 16 w 172"/>
                <a:gd name="T49" fmla="*/ 46 h 197"/>
                <a:gd name="T50" fmla="*/ 8 w 172"/>
                <a:gd name="T51" fmla="*/ 48 h 197"/>
                <a:gd name="T52" fmla="*/ 12 w 172"/>
                <a:gd name="T53" fmla="*/ 69 h 197"/>
                <a:gd name="T54" fmla="*/ 2 w 172"/>
                <a:gd name="T55" fmla="*/ 73 h 197"/>
                <a:gd name="T56" fmla="*/ 8 w 172"/>
                <a:gd name="T57" fmla="*/ 100 h 197"/>
                <a:gd name="T58" fmla="*/ 0 w 172"/>
                <a:gd name="T59" fmla="*/ 117 h 197"/>
                <a:gd name="T60" fmla="*/ 6 w 172"/>
                <a:gd name="T61" fmla="*/ 120 h 197"/>
                <a:gd name="T62" fmla="*/ 12 w 172"/>
                <a:gd name="T63" fmla="*/ 138 h 197"/>
                <a:gd name="T64" fmla="*/ 16 w 172"/>
                <a:gd name="T65" fmla="*/ 159 h 197"/>
                <a:gd name="T66" fmla="*/ 25 w 172"/>
                <a:gd name="T67" fmla="*/ 192 h 197"/>
                <a:gd name="T68" fmla="*/ 29 w 172"/>
                <a:gd name="T69" fmla="*/ 196 h 197"/>
                <a:gd name="T70" fmla="*/ 43 w 172"/>
                <a:gd name="T71" fmla="*/ 182 h 197"/>
                <a:gd name="T72" fmla="*/ 49 w 172"/>
                <a:gd name="T73" fmla="*/ 182 h 197"/>
                <a:gd name="T74" fmla="*/ 62 w 172"/>
                <a:gd name="T75" fmla="*/ 188 h 197"/>
                <a:gd name="T76" fmla="*/ 68 w 172"/>
                <a:gd name="T77" fmla="*/ 197 h 197"/>
                <a:gd name="T78" fmla="*/ 75 w 172"/>
                <a:gd name="T79" fmla="*/ 197 h 197"/>
                <a:gd name="T80" fmla="*/ 77 w 172"/>
                <a:gd name="T81" fmla="*/ 194 h 197"/>
                <a:gd name="T82" fmla="*/ 77 w 172"/>
                <a:gd name="T83" fmla="*/ 188 h 197"/>
                <a:gd name="T84" fmla="*/ 81 w 172"/>
                <a:gd name="T85" fmla="*/ 186 h 197"/>
                <a:gd name="T86" fmla="*/ 91 w 172"/>
                <a:gd name="T87" fmla="*/ 188 h 197"/>
                <a:gd name="T88" fmla="*/ 100 w 172"/>
                <a:gd name="T89" fmla="*/ 188 h 197"/>
                <a:gd name="T90" fmla="*/ 100 w 172"/>
                <a:gd name="T91" fmla="*/ 188 h 197"/>
                <a:gd name="T92" fmla="*/ 100 w 172"/>
                <a:gd name="T93" fmla="*/ 18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2" h="197">
                  <a:moveTo>
                    <a:pt x="100" y="188"/>
                  </a:moveTo>
                  <a:lnTo>
                    <a:pt x="104" y="175"/>
                  </a:lnTo>
                  <a:lnTo>
                    <a:pt x="106" y="158"/>
                  </a:lnTo>
                  <a:lnTo>
                    <a:pt x="110" y="148"/>
                  </a:lnTo>
                  <a:lnTo>
                    <a:pt x="128" y="142"/>
                  </a:lnTo>
                  <a:lnTo>
                    <a:pt x="161" y="142"/>
                  </a:lnTo>
                  <a:lnTo>
                    <a:pt x="170" y="149"/>
                  </a:lnTo>
                  <a:lnTo>
                    <a:pt x="172" y="130"/>
                  </a:lnTo>
                  <a:lnTo>
                    <a:pt x="166" y="122"/>
                  </a:lnTo>
                  <a:lnTo>
                    <a:pt x="166" y="111"/>
                  </a:lnTo>
                  <a:lnTo>
                    <a:pt x="160" y="107"/>
                  </a:lnTo>
                  <a:lnTo>
                    <a:pt x="160" y="97"/>
                  </a:lnTo>
                  <a:lnTo>
                    <a:pt x="128" y="91"/>
                  </a:lnTo>
                  <a:lnTo>
                    <a:pt x="128" y="56"/>
                  </a:lnTo>
                  <a:lnTo>
                    <a:pt x="112" y="54"/>
                  </a:lnTo>
                  <a:lnTo>
                    <a:pt x="83" y="37"/>
                  </a:lnTo>
                  <a:lnTo>
                    <a:pt x="73" y="35"/>
                  </a:lnTo>
                  <a:lnTo>
                    <a:pt x="66" y="31"/>
                  </a:lnTo>
                  <a:lnTo>
                    <a:pt x="64" y="8"/>
                  </a:lnTo>
                  <a:lnTo>
                    <a:pt x="52" y="0"/>
                  </a:lnTo>
                  <a:lnTo>
                    <a:pt x="37" y="4"/>
                  </a:lnTo>
                  <a:lnTo>
                    <a:pt x="29" y="18"/>
                  </a:lnTo>
                  <a:lnTo>
                    <a:pt x="2" y="21"/>
                  </a:lnTo>
                  <a:lnTo>
                    <a:pt x="16" y="41"/>
                  </a:lnTo>
                  <a:lnTo>
                    <a:pt x="16" y="46"/>
                  </a:lnTo>
                  <a:lnTo>
                    <a:pt x="8" y="48"/>
                  </a:lnTo>
                  <a:lnTo>
                    <a:pt x="12" y="69"/>
                  </a:lnTo>
                  <a:lnTo>
                    <a:pt x="2" y="73"/>
                  </a:lnTo>
                  <a:lnTo>
                    <a:pt x="8" y="100"/>
                  </a:lnTo>
                  <a:lnTo>
                    <a:pt x="0" y="117"/>
                  </a:lnTo>
                  <a:lnTo>
                    <a:pt x="6" y="120"/>
                  </a:lnTo>
                  <a:lnTo>
                    <a:pt x="12" y="138"/>
                  </a:lnTo>
                  <a:lnTo>
                    <a:pt x="16" y="159"/>
                  </a:lnTo>
                  <a:lnTo>
                    <a:pt x="25" y="192"/>
                  </a:lnTo>
                  <a:lnTo>
                    <a:pt x="29" y="196"/>
                  </a:lnTo>
                  <a:lnTo>
                    <a:pt x="43" y="182"/>
                  </a:lnTo>
                  <a:lnTo>
                    <a:pt x="49" y="182"/>
                  </a:lnTo>
                  <a:lnTo>
                    <a:pt x="62" y="188"/>
                  </a:lnTo>
                  <a:lnTo>
                    <a:pt x="68" y="197"/>
                  </a:lnTo>
                  <a:lnTo>
                    <a:pt x="75" y="197"/>
                  </a:lnTo>
                  <a:lnTo>
                    <a:pt x="77" y="194"/>
                  </a:lnTo>
                  <a:lnTo>
                    <a:pt x="77" y="188"/>
                  </a:lnTo>
                  <a:lnTo>
                    <a:pt x="81" y="186"/>
                  </a:lnTo>
                  <a:lnTo>
                    <a:pt x="91" y="188"/>
                  </a:lnTo>
                  <a:lnTo>
                    <a:pt x="100" y="188"/>
                  </a:lnTo>
                  <a:lnTo>
                    <a:pt x="100" y="188"/>
                  </a:lnTo>
                  <a:lnTo>
                    <a:pt x="100" y="188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64" name="Freeform 453"/>
            <p:cNvSpPr>
              <a:spLocks/>
            </p:cNvSpPr>
            <p:nvPr/>
          </p:nvSpPr>
          <p:spPr bwMode="auto">
            <a:xfrm>
              <a:off x="679451" y="2022475"/>
              <a:ext cx="12700" cy="15875"/>
            </a:xfrm>
            <a:custGeom>
              <a:avLst/>
              <a:gdLst>
                <a:gd name="T0" fmla="*/ 6 w 8"/>
                <a:gd name="T1" fmla="*/ 0 h 10"/>
                <a:gd name="T2" fmla="*/ 6 w 8"/>
                <a:gd name="T3" fmla="*/ 2 h 10"/>
                <a:gd name="T4" fmla="*/ 8 w 8"/>
                <a:gd name="T5" fmla="*/ 6 h 10"/>
                <a:gd name="T6" fmla="*/ 6 w 8"/>
                <a:gd name="T7" fmla="*/ 10 h 10"/>
                <a:gd name="T8" fmla="*/ 0 w 8"/>
                <a:gd name="T9" fmla="*/ 0 h 10"/>
                <a:gd name="T10" fmla="*/ 6 w 8"/>
                <a:gd name="T11" fmla="*/ 0 h 10"/>
                <a:gd name="T12" fmla="*/ 6 w 8"/>
                <a:gd name="T13" fmla="*/ 0 h 10"/>
                <a:gd name="T14" fmla="*/ 6 w 8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6" y="0"/>
                  </a:moveTo>
                  <a:lnTo>
                    <a:pt x="6" y="2"/>
                  </a:lnTo>
                  <a:lnTo>
                    <a:pt x="8" y="6"/>
                  </a:lnTo>
                  <a:lnTo>
                    <a:pt x="6" y="10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65" name="Freeform 454"/>
            <p:cNvSpPr>
              <a:spLocks/>
            </p:cNvSpPr>
            <p:nvPr/>
          </p:nvSpPr>
          <p:spPr bwMode="auto">
            <a:xfrm>
              <a:off x="1352551" y="2525713"/>
              <a:ext cx="30163" cy="52387"/>
            </a:xfrm>
            <a:custGeom>
              <a:avLst/>
              <a:gdLst>
                <a:gd name="T0" fmla="*/ 0 w 19"/>
                <a:gd name="T1" fmla="*/ 0 h 33"/>
                <a:gd name="T2" fmla="*/ 4 w 19"/>
                <a:gd name="T3" fmla="*/ 0 h 33"/>
                <a:gd name="T4" fmla="*/ 14 w 19"/>
                <a:gd name="T5" fmla="*/ 11 h 33"/>
                <a:gd name="T6" fmla="*/ 19 w 19"/>
                <a:gd name="T7" fmla="*/ 31 h 33"/>
                <a:gd name="T8" fmla="*/ 18 w 19"/>
                <a:gd name="T9" fmla="*/ 33 h 33"/>
                <a:gd name="T10" fmla="*/ 2 w 19"/>
                <a:gd name="T11" fmla="*/ 15 h 33"/>
                <a:gd name="T12" fmla="*/ 0 w 19"/>
                <a:gd name="T13" fmla="*/ 0 h 33"/>
                <a:gd name="T14" fmla="*/ 0 w 19"/>
                <a:gd name="T15" fmla="*/ 0 h 33"/>
                <a:gd name="T16" fmla="*/ 0 w 19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3">
                  <a:moveTo>
                    <a:pt x="0" y="0"/>
                  </a:moveTo>
                  <a:lnTo>
                    <a:pt x="4" y="0"/>
                  </a:lnTo>
                  <a:lnTo>
                    <a:pt x="14" y="11"/>
                  </a:lnTo>
                  <a:lnTo>
                    <a:pt x="19" y="31"/>
                  </a:lnTo>
                  <a:lnTo>
                    <a:pt x="18" y="33"/>
                  </a:lnTo>
                  <a:lnTo>
                    <a:pt x="2" y="1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66" name="Freeform 455"/>
            <p:cNvSpPr>
              <a:spLocks/>
            </p:cNvSpPr>
            <p:nvPr/>
          </p:nvSpPr>
          <p:spPr bwMode="auto">
            <a:xfrm>
              <a:off x="1355726" y="2562225"/>
              <a:ext cx="12700" cy="19050"/>
            </a:xfrm>
            <a:custGeom>
              <a:avLst/>
              <a:gdLst>
                <a:gd name="T0" fmla="*/ 2 w 8"/>
                <a:gd name="T1" fmla="*/ 0 h 12"/>
                <a:gd name="T2" fmla="*/ 8 w 8"/>
                <a:gd name="T3" fmla="*/ 10 h 12"/>
                <a:gd name="T4" fmla="*/ 6 w 8"/>
                <a:gd name="T5" fmla="*/ 12 h 12"/>
                <a:gd name="T6" fmla="*/ 0 w 8"/>
                <a:gd name="T7" fmla="*/ 2 h 12"/>
                <a:gd name="T8" fmla="*/ 2 w 8"/>
                <a:gd name="T9" fmla="*/ 0 h 12"/>
                <a:gd name="T10" fmla="*/ 2 w 8"/>
                <a:gd name="T11" fmla="*/ 0 h 12"/>
                <a:gd name="T12" fmla="*/ 2 w 8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2" y="0"/>
                  </a:moveTo>
                  <a:lnTo>
                    <a:pt x="8" y="10"/>
                  </a:lnTo>
                  <a:lnTo>
                    <a:pt x="6" y="1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67" name="Freeform 456"/>
            <p:cNvSpPr>
              <a:spLocks/>
            </p:cNvSpPr>
            <p:nvPr/>
          </p:nvSpPr>
          <p:spPr bwMode="auto">
            <a:xfrm>
              <a:off x="1331913" y="2495550"/>
              <a:ext cx="9525" cy="30162"/>
            </a:xfrm>
            <a:custGeom>
              <a:avLst/>
              <a:gdLst>
                <a:gd name="T0" fmla="*/ 0 w 6"/>
                <a:gd name="T1" fmla="*/ 2 h 19"/>
                <a:gd name="T2" fmla="*/ 2 w 6"/>
                <a:gd name="T3" fmla="*/ 0 h 19"/>
                <a:gd name="T4" fmla="*/ 4 w 6"/>
                <a:gd name="T5" fmla="*/ 2 h 19"/>
                <a:gd name="T6" fmla="*/ 6 w 6"/>
                <a:gd name="T7" fmla="*/ 19 h 19"/>
                <a:gd name="T8" fmla="*/ 2 w 6"/>
                <a:gd name="T9" fmla="*/ 19 h 19"/>
                <a:gd name="T10" fmla="*/ 0 w 6"/>
                <a:gd name="T11" fmla="*/ 2 h 19"/>
                <a:gd name="T12" fmla="*/ 0 w 6"/>
                <a:gd name="T13" fmla="*/ 2 h 19"/>
                <a:gd name="T14" fmla="*/ 0 w 6"/>
                <a:gd name="T15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9">
                  <a:moveTo>
                    <a:pt x="0" y="2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6" y="19"/>
                  </a:lnTo>
                  <a:lnTo>
                    <a:pt x="2" y="19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68" name="Freeform 457"/>
            <p:cNvSpPr>
              <a:spLocks/>
            </p:cNvSpPr>
            <p:nvPr/>
          </p:nvSpPr>
          <p:spPr bwMode="auto">
            <a:xfrm>
              <a:off x="1312863" y="2489200"/>
              <a:ext cx="14288" cy="30162"/>
            </a:xfrm>
            <a:custGeom>
              <a:avLst/>
              <a:gdLst>
                <a:gd name="T0" fmla="*/ 4 w 9"/>
                <a:gd name="T1" fmla="*/ 0 h 19"/>
                <a:gd name="T2" fmla="*/ 6 w 9"/>
                <a:gd name="T3" fmla="*/ 8 h 19"/>
                <a:gd name="T4" fmla="*/ 9 w 9"/>
                <a:gd name="T5" fmla="*/ 17 h 19"/>
                <a:gd name="T6" fmla="*/ 4 w 9"/>
                <a:gd name="T7" fmla="*/ 19 h 19"/>
                <a:gd name="T8" fmla="*/ 0 w 9"/>
                <a:gd name="T9" fmla="*/ 8 h 19"/>
                <a:gd name="T10" fmla="*/ 4 w 9"/>
                <a:gd name="T11" fmla="*/ 0 h 19"/>
                <a:gd name="T12" fmla="*/ 4 w 9"/>
                <a:gd name="T13" fmla="*/ 0 h 19"/>
                <a:gd name="T14" fmla="*/ 4 w 9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9">
                  <a:moveTo>
                    <a:pt x="4" y="0"/>
                  </a:moveTo>
                  <a:lnTo>
                    <a:pt x="6" y="8"/>
                  </a:lnTo>
                  <a:lnTo>
                    <a:pt x="9" y="17"/>
                  </a:lnTo>
                  <a:lnTo>
                    <a:pt x="4" y="19"/>
                  </a:lnTo>
                  <a:lnTo>
                    <a:pt x="0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69" name="Freeform 458"/>
            <p:cNvSpPr>
              <a:spLocks/>
            </p:cNvSpPr>
            <p:nvPr/>
          </p:nvSpPr>
          <p:spPr bwMode="auto">
            <a:xfrm>
              <a:off x="1327151" y="2443163"/>
              <a:ext cx="14288" cy="42862"/>
            </a:xfrm>
            <a:custGeom>
              <a:avLst/>
              <a:gdLst>
                <a:gd name="T0" fmla="*/ 1 w 9"/>
                <a:gd name="T1" fmla="*/ 0 h 27"/>
                <a:gd name="T2" fmla="*/ 0 w 9"/>
                <a:gd name="T3" fmla="*/ 4 h 27"/>
                <a:gd name="T4" fmla="*/ 0 w 9"/>
                <a:gd name="T5" fmla="*/ 25 h 27"/>
                <a:gd name="T6" fmla="*/ 3 w 9"/>
                <a:gd name="T7" fmla="*/ 27 h 27"/>
                <a:gd name="T8" fmla="*/ 9 w 9"/>
                <a:gd name="T9" fmla="*/ 23 h 27"/>
                <a:gd name="T10" fmla="*/ 7 w 9"/>
                <a:gd name="T11" fmla="*/ 8 h 27"/>
                <a:gd name="T12" fmla="*/ 1 w 9"/>
                <a:gd name="T13" fmla="*/ 0 h 27"/>
                <a:gd name="T14" fmla="*/ 1 w 9"/>
                <a:gd name="T15" fmla="*/ 0 h 27"/>
                <a:gd name="T16" fmla="*/ 1 w 9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7">
                  <a:moveTo>
                    <a:pt x="1" y="0"/>
                  </a:moveTo>
                  <a:lnTo>
                    <a:pt x="0" y="4"/>
                  </a:lnTo>
                  <a:lnTo>
                    <a:pt x="0" y="25"/>
                  </a:lnTo>
                  <a:lnTo>
                    <a:pt x="3" y="27"/>
                  </a:lnTo>
                  <a:lnTo>
                    <a:pt x="9" y="23"/>
                  </a:lnTo>
                  <a:lnTo>
                    <a:pt x="7" y="8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70" name="Freeform 459"/>
            <p:cNvSpPr>
              <a:spLocks/>
            </p:cNvSpPr>
            <p:nvPr/>
          </p:nvSpPr>
          <p:spPr bwMode="auto">
            <a:xfrm>
              <a:off x="1281113" y="2436813"/>
              <a:ext cx="36513" cy="38100"/>
            </a:xfrm>
            <a:custGeom>
              <a:avLst/>
              <a:gdLst>
                <a:gd name="T0" fmla="*/ 9 w 23"/>
                <a:gd name="T1" fmla="*/ 22 h 24"/>
                <a:gd name="T2" fmla="*/ 5 w 23"/>
                <a:gd name="T3" fmla="*/ 16 h 24"/>
                <a:gd name="T4" fmla="*/ 0 w 23"/>
                <a:gd name="T5" fmla="*/ 8 h 24"/>
                <a:gd name="T6" fmla="*/ 0 w 23"/>
                <a:gd name="T7" fmla="*/ 4 h 24"/>
                <a:gd name="T8" fmla="*/ 11 w 23"/>
                <a:gd name="T9" fmla="*/ 0 h 24"/>
                <a:gd name="T10" fmla="*/ 19 w 23"/>
                <a:gd name="T11" fmla="*/ 2 h 24"/>
                <a:gd name="T12" fmla="*/ 23 w 23"/>
                <a:gd name="T13" fmla="*/ 6 h 24"/>
                <a:gd name="T14" fmla="*/ 23 w 23"/>
                <a:gd name="T15" fmla="*/ 8 h 24"/>
                <a:gd name="T16" fmla="*/ 17 w 23"/>
                <a:gd name="T17" fmla="*/ 6 h 24"/>
                <a:gd name="T18" fmla="*/ 17 w 23"/>
                <a:gd name="T19" fmla="*/ 10 h 24"/>
                <a:gd name="T20" fmla="*/ 23 w 23"/>
                <a:gd name="T21" fmla="*/ 16 h 24"/>
                <a:gd name="T22" fmla="*/ 21 w 23"/>
                <a:gd name="T23" fmla="*/ 18 h 24"/>
                <a:gd name="T24" fmla="*/ 13 w 23"/>
                <a:gd name="T25" fmla="*/ 12 h 24"/>
                <a:gd name="T26" fmla="*/ 11 w 23"/>
                <a:gd name="T27" fmla="*/ 14 h 24"/>
                <a:gd name="T28" fmla="*/ 13 w 23"/>
                <a:gd name="T29" fmla="*/ 24 h 24"/>
                <a:gd name="T30" fmla="*/ 9 w 23"/>
                <a:gd name="T31" fmla="*/ 22 h 24"/>
                <a:gd name="T32" fmla="*/ 9 w 23"/>
                <a:gd name="T33" fmla="*/ 22 h 24"/>
                <a:gd name="T34" fmla="*/ 9 w 23"/>
                <a:gd name="T35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4">
                  <a:moveTo>
                    <a:pt x="9" y="22"/>
                  </a:moveTo>
                  <a:lnTo>
                    <a:pt x="5" y="16"/>
                  </a:lnTo>
                  <a:lnTo>
                    <a:pt x="0" y="8"/>
                  </a:lnTo>
                  <a:lnTo>
                    <a:pt x="0" y="4"/>
                  </a:lnTo>
                  <a:lnTo>
                    <a:pt x="11" y="0"/>
                  </a:lnTo>
                  <a:lnTo>
                    <a:pt x="19" y="2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17" y="6"/>
                  </a:lnTo>
                  <a:lnTo>
                    <a:pt x="17" y="10"/>
                  </a:lnTo>
                  <a:lnTo>
                    <a:pt x="23" y="16"/>
                  </a:lnTo>
                  <a:lnTo>
                    <a:pt x="21" y="18"/>
                  </a:lnTo>
                  <a:lnTo>
                    <a:pt x="13" y="12"/>
                  </a:lnTo>
                  <a:lnTo>
                    <a:pt x="11" y="14"/>
                  </a:lnTo>
                  <a:lnTo>
                    <a:pt x="13" y="24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9" y="2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71" name="Freeform 460"/>
            <p:cNvSpPr>
              <a:spLocks/>
            </p:cNvSpPr>
            <p:nvPr/>
          </p:nvSpPr>
          <p:spPr bwMode="auto">
            <a:xfrm>
              <a:off x="1341438" y="2489200"/>
              <a:ext cx="20638" cy="19050"/>
            </a:xfrm>
            <a:custGeom>
              <a:avLst/>
              <a:gdLst>
                <a:gd name="T0" fmla="*/ 4 w 13"/>
                <a:gd name="T1" fmla="*/ 12 h 12"/>
                <a:gd name="T2" fmla="*/ 0 w 13"/>
                <a:gd name="T3" fmla="*/ 4 h 12"/>
                <a:gd name="T4" fmla="*/ 2 w 13"/>
                <a:gd name="T5" fmla="*/ 0 h 12"/>
                <a:gd name="T6" fmla="*/ 9 w 13"/>
                <a:gd name="T7" fmla="*/ 4 h 12"/>
                <a:gd name="T8" fmla="*/ 13 w 13"/>
                <a:gd name="T9" fmla="*/ 8 h 12"/>
                <a:gd name="T10" fmla="*/ 13 w 13"/>
                <a:gd name="T11" fmla="*/ 10 h 12"/>
                <a:gd name="T12" fmla="*/ 8 w 13"/>
                <a:gd name="T13" fmla="*/ 8 h 12"/>
                <a:gd name="T14" fmla="*/ 9 w 13"/>
                <a:gd name="T15" fmla="*/ 12 h 12"/>
                <a:gd name="T16" fmla="*/ 4 w 13"/>
                <a:gd name="T17" fmla="*/ 12 h 12"/>
                <a:gd name="T18" fmla="*/ 4 w 13"/>
                <a:gd name="T19" fmla="*/ 12 h 12"/>
                <a:gd name="T20" fmla="*/ 4 w 1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9" y="4"/>
                  </a:lnTo>
                  <a:lnTo>
                    <a:pt x="13" y="8"/>
                  </a:lnTo>
                  <a:lnTo>
                    <a:pt x="13" y="10"/>
                  </a:lnTo>
                  <a:lnTo>
                    <a:pt x="8" y="8"/>
                  </a:lnTo>
                  <a:lnTo>
                    <a:pt x="9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72" name="Freeform 461"/>
            <p:cNvSpPr>
              <a:spLocks/>
            </p:cNvSpPr>
            <p:nvPr/>
          </p:nvSpPr>
          <p:spPr bwMode="auto">
            <a:xfrm>
              <a:off x="1019176" y="2349500"/>
              <a:ext cx="22225" cy="22225"/>
            </a:xfrm>
            <a:custGeom>
              <a:avLst/>
              <a:gdLst>
                <a:gd name="T0" fmla="*/ 14 w 14"/>
                <a:gd name="T1" fmla="*/ 0 h 14"/>
                <a:gd name="T2" fmla="*/ 10 w 14"/>
                <a:gd name="T3" fmla="*/ 0 h 14"/>
                <a:gd name="T4" fmla="*/ 0 w 14"/>
                <a:gd name="T5" fmla="*/ 11 h 14"/>
                <a:gd name="T6" fmla="*/ 0 w 14"/>
                <a:gd name="T7" fmla="*/ 14 h 14"/>
                <a:gd name="T8" fmla="*/ 4 w 14"/>
                <a:gd name="T9" fmla="*/ 14 h 14"/>
                <a:gd name="T10" fmla="*/ 14 w 14"/>
                <a:gd name="T11" fmla="*/ 4 h 14"/>
                <a:gd name="T12" fmla="*/ 14 w 14"/>
                <a:gd name="T13" fmla="*/ 0 h 14"/>
                <a:gd name="T14" fmla="*/ 14 w 14"/>
                <a:gd name="T15" fmla="*/ 0 h 14"/>
                <a:gd name="T16" fmla="*/ 14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14" y="0"/>
                  </a:moveTo>
                  <a:lnTo>
                    <a:pt x="10" y="0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73" name="Freeform 462"/>
            <p:cNvSpPr>
              <a:spLocks/>
            </p:cNvSpPr>
            <p:nvPr/>
          </p:nvSpPr>
          <p:spPr bwMode="auto">
            <a:xfrm>
              <a:off x="1047751" y="2336800"/>
              <a:ext cx="12700" cy="15875"/>
            </a:xfrm>
            <a:custGeom>
              <a:avLst/>
              <a:gdLst>
                <a:gd name="T0" fmla="*/ 0 w 8"/>
                <a:gd name="T1" fmla="*/ 6 h 10"/>
                <a:gd name="T2" fmla="*/ 0 w 8"/>
                <a:gd name="T3" fmla="*/ 2 h 10"/>
                <a:gd name="T4" fmla="*/ 6 w 8"/>
                <a:gd name="T5" fmla="*/ 0 h 10"/>
                <a:gd name="T6" fmla="*/ 8 w 8"/>
                <a:gd name="T7" fmla="*/ 6 h 10"/>
                <a:gd name="T8" fmla="*/ 2 w 8"/>
                <a:gd name="T9" fmla="*/ 10 h 10"/>
                <a:gd name="T10" fmla="*/ 0 w 8"/>
                <a:gd name="T11" fmla="*/ 6 h 10"/>
                <a:gd name="T12" fmla="*/ 0 w 8"/>
                <a:gd name="T13" fmla="*/ 6 h 10"/>
                <a:gd name="T14" fmla="*/ 0 w 8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0" y="6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8" y="6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74" name="Freeform 463"/>
            <p:cNvSpPr>
              <a:spLocks/>
            </p:cNvSpPr>
            <p:nvPr/>
          </p:nvSpPr>
          <p:spPr bwMode="auto">
            <a:xfrm>
              <a:off x="1016001" y="2339975"/>
              <a:ext cx="7938" cy="9525"/>
            </a:xfrm>
            <a:custGeom>
              <a:avLst/>
              <a:gdLst>
                <a:gd name="T0" fmla="*/ 5 w 5"/>
                <a:gd name="T1" fmla="*/ 4 h 6"/>
                <a:gd name="T2" fmla="*/ 2 w 5"/>
                <a:gd name="T3" fmla="*/ 6 h 6"/>
                <a:gd name="T4" fmla="*/ 0 w 5"/>
                <a:gd name="T5" fmla="*/ 2 h 6"/>
                <a:gd name="T6" fmla="*/ 2 w 5"/>
                <a:gd name="T7" fmla="*/ 0 h 6"/>
                <a:gd name="T8" fmla="*/ 5 w 5"/>
                <a:gd name="T9" fmla="*/ 4 h 6"/>
                <a:gd name="T10" fmla="*/ 5 w 5"/>
                <a:gd name="T11" fmla="*/ 4 h 6"/>
                <a:gd name="T12" fmla="*/ 5 w 5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lnTo>
                    <a:pt x="2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75" name="Freeform 464"/>
            <p:cNvSpPr>
              <a:spLocks/>
            </p:cNvSpPr>
            <p:nvPr/>
          </p:nvSpPr>
          <p:spPr bwMode="auto">
            <a:xfrm>
              <a:off x="1009651" y="2355850"/>
              <a:ext cx="9525" cy="6350"/>
            </a:xfrm>
            <a:custGeom>
              <a:avLst/>
              <a:gdLst>
                <a:gd name="T0" fmla="*/ 6 w 6"/>
                <a:gd name="T1" fmla="*/ 0 h 4"/>
                <a:gd name="T2" fmla="*/ 4 w 6"/>
                <a:gd name="T3" fmla="*/ 4 h 4"/>
                <a:gd name="T4" fmla="*/ 0 w 6"/>
                <a:gd name="T5" fmla="*/ 2 h 4"/>
                <a:gd name="T6" fmla="*/ 2 w 6"/>
                <a:gd name="T7" fmla="*/ 0 h 4"/>
                <a:gd name="T8" fmla="*/ 6 w 6"/>
                <a:gd name="T9" fmla="*/ 0 h 4"/>
                <a:gd name="T10" fmla="*/ 6 w 6"/>
                <a:gd name="T11" fmla="*/ 0 h 4"/>
                <a:gd name="T12" fmla="*/ 6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4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76" name="Freeform 465"/>
            <p:cNvSpPr>
              <a:spLocks/>
            </p:cNvSpPr>
            <p:nvPr/>
          </p:nvSpPr>
          <p:spPr bwMode="auto">
            <a:xfrm>
              <a:off x="571501" y="2620963"/>
              <a:ext cx="25400" cy="17462"/>
            </a:xfrm>
            <a:custGeom>
              <a:avLst/>
              <a:gdLst>
                <a:gd name="T0" fmla="*/ 16 w 16"/>
                <a:gd name="T1" fmla="*/ 3 h 11"/>
                <a:gd name="T2" fmla="*/ 14 w 16"/>
                <a:gd name="T3" fmla="*/ 2 h 11"/>
                <a:gd name="T4" fmla="*/ 12 w 16"/>
                <a:gd name="T5" fmla="*/ 0 h 11"/>
                <a:gd name="T6" fmla="*/ 0 w 16"/>
                <a:gd name="T7" fmla="*/ 9 h 11"/>
                <a:gd name="T8" fmla="*/ 0 w 16"/>
                <a:gd name="T9" fmla="*/ 11 h 11"/>
                <a:gd name="T10" fmla="*/ 4 w 16"/>
                <a:gd name="T11" fmla="*/ 11 h 11"/>
                <a:gd name="T12" fmla="*/ 16 w 16"/>
                <a:gd name="T13" fmla="*/ 3 h 11"/>
                <a:gd name="T14" fmla="*/ 16 w 16"/>
                <a:gd name="T15" fmla="*/ 3 h 11"/>
                <a:gd name="T16" fmla="*/ 16 w 16"/>
                <a:gd name="T1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1">
                  <a:moveTo>
                    <a:pt x="16" y="3"/>
                  </a:moveTo>
                  <a:lnTo>
                    <a:pt x="14" y="2"/>
                  </a:lnTo>
                  <a:lnTo>
                    <a:pt x="12" y="0"/>
                  </a:lnTo>
                  <a:lnTo>
                    <a:pt x="0" y="9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6" y="3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77" name="Freeform 466"/>
            <p:cNvSpPr>
              <a:spLocks/>
            </p:cNvSpPr>
            <p:nvPr/>
          </p:nvSpPr>
          <p:spPr bwMode="auto">
            <a:xfrm>
              <a:off x="538163" y="2636838"/>
              <a:ext cx="25400" cy="20637"/>
            </a:xfrm>
            <a:custGeom>
              <a:avLst/>
              <a:gdLst>
                <a:gd name="T0" fmla="*/ 16 w 16"/>
                <a:gd name="T1" fmla="*/ 1 h 13"/>
                <a:gd name="T2" fmla="*/ 2 w 16"/>
                <a:gd name="T3" fmla="*/ 13 h 13"/>
                <a:gd name="T4" fmla="*/ 0 w 16"/>
                <a:gd name="T5" fmla="*/ 11 h 13"/>
                <a:gd name="T6" fmla="*/ 4 w 16"/>
                <a:gd name="T7" fmla="*/ 5 h 13"/>
                <a:gd name="T8" fmla="*/ 4 w 16"/>
                <a:gd name="T9" fmla="*/ 1 h 13"/>
                <a:gd name="T10" fmla="*/ 10 w 16"/>
                <a:gd name="T11" fmla="*/ 0 h 13"/>
                <a:gd name="T12" fmla="*/ 16 w 16"/>
                <a:gd name="T13" fmla="*/ 1 h 13"/>
                <a:gd name="T14" fmla="*/ 16 w 16"/>
                <a:gd name="T15" fmla="*/ 1 h 13"/>
                <a:gd name="T16" fmla="*/ 16 w 16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16" y="1"/>
                  </a:moveTo>
                  <a:lnTo>
                    <a:pt x="2" y="13"/>
                  </a:lnTo>
                  <a:lnTo>
                    <a:pt x="0" y="11"/>
                  </a:lnTo>
                  <a:lnTo>
                    <a:pt x="4" y="5"/>
                  </a:lnTo>
                  <a:lnTo>
                    <a:pt x="4" y="1"/>
                  </a:lnTo>
                  <a:lnTo>
                    <a:pt x="10" y="0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6" y="1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78" name="Freeform 467"/>
            <p:cNvSpPr>
              <a:spLocks/>
            </p:cNvSpPr>
            <p:nvPr/>
          </p:nvSpPr>
          <p:spPr bwMode="auto">
            <a:xfrm>
              <a:off x="392113" y="2678113"/>
              <a:ext cx="28575" cy="17462"/>
            </a:xfrm>
            <a:custGeom>
              <a:avLst/>
              <a:gdLst>
                <a:gd name="T0" fmla="*/ 18 w 18"/>
                <a:gd name="T1" fmla="*/ 0 h 11"/>
                <a:gd name="T2" fmla="*/ 16 w 18"/>
                <a:gd name="T3" fmla="*/ 4 h 11"/>
                <a:gd name="T4" fmla="*/ 6 w 18"/>
                <a:gd name="T5" fmla="*/ 11 h 11"/>
                <a:gd name="T6" fmla="*/ 0 w 18"/>
                <a:gd name="T7" fmla="*/ 11 h 11"/>
                <a:gd name="T8" fmla="*/ 2 w 18"/>
                <a:gd name="T9" fmla="*/ 6 h 11"/>
                <a:gd name="T10" fmla="*/ 12 w 18"/>
                <a:gd name="T11" fmla="*/ 2 h 11"/>
                <a:gd name="T12" fmla="*/ 12 w 18"/>
                <a:gd name="T13" fmla="*/ 0 h 11"/>
                <a:gd name="T14" fmla="*/ 18 w 18"/>
                <a:gd name="T15" fmla="*/ 0 h 11"/>
                <a:gd name="T16" fmla="*/ 18 w 18"/>
                <a:gd name="T17" fmla="*/ 0 h 11"/>
                <a:gd name="T18" fmla="*/ 18 w 18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1">
                  <a:moveTo>
                    <a:pt x="18" y="0"/>
                  </a:moveTo>
                  <a:lnTo>
                    <a:pt x="16" y="4"/>
                  </a:lnTo>
                  <a:lnTo>
                    <a:pt x="6" y="11"/>
                  </a:lnTo>
                  <a:lnTo>
                    <a:pt x="0" y="11"/>
                  </a:lnTo>
                  <a:lnTo>
                    <a:pt x="2" y="6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79" name="Freeform 468"/>
            <p:cNvSpPr>
              <a:spLocks/>
            </p:cNvSpPr>
            <p:nvPr/>
          </p:nvSpPr>
          <p:spPr bwMode="auto">
            <a:xfrm>
              <a:off x="417513" y="2689225"/>
              <a:ext cx="22225" cy="6350"/>
            </a:xfrm>
            <a:custGeom>
              <a:avLst/>
              <a:gdLst>
                <a:gd name="T0" fmla="*/ 0 w 14"/>
                <a:gd name="T1" fmla="*/ 4 h 4"/>
                <a:gd name="T2" fmla="*/ 2 w 14"/>
                <a:gd name="T3" fmla="*/ 0 h 4"/>
                <a:gd name="T4" fmla="*/ 14 w 14"/>
                <a:gd name="T5" fmla="*/ 0 h 4"/>
                <a:gd name="T6" fmla="*/ 14 w 14"/>
                <a:gd name="T7" fmla="*/ 4 h 4"/>
                <a:gd name="T8" fmla="*/ 0 w 14"/>
                <a:gd name="T9" fmla="*/ 4 h 4"/>
                <a:gd name="T10" fmla="*/ 0 w 14"/>
                <a:gd name="T11" fmla="*/ 4 h 4"/>
                <a:gd name="T12" fmla="*/ 0 w 1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0" y="4"/>
                  </a:moveTo>
                  <a:lnTo>
                    <a:pt x="2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80" name="Freeform 469"/>
            <p:cNvSpPr>
              <a:spLocks/>
            </p:cNvSpPr>
            <p:nvPr/>
          </p:nvSpPr>
          <p:spPr bwMode="auto">
            <a:xfrm>
              <a:off x="568326" y="2349500"/>
              <a:ext cx="39688" cy="28575"/>
            </a:xfrm>
            <a:custGeom>
              <a:avLst/>
              <a:gdLst>
                <a:gd name="T0" fmla="*/ 16 w 25"/>
                <a:gd name="T1" fmla="*/ 0 h 18"/>
                <a:gd name="T2" fmla="*/ 25 w 25"/>
                <a:gd name="T3" fmla="*/ 4 h 18"/>
                <a:gd name="T4" fmla="*/ 25 w 25"/>
                <a:gd name="T5" fmla="*/ 14 h 18"/>
                <a:gd name="T6" fmla="*/ 19 w 25"/>
                <a:gd name="T7" fmla="*/ 14 h 18"/>
                <a:gd name="T8" fmla="*/ 14 w 25"/>
                <a:gd name="T9" fmla="*/ 18 h 18"/>
                <a:gd name="T10" fmla="*/ 6 w 25"/>
                <a:gd name="T11" fmla="*/ 11 h 18"/>
                <a:gd name="T12" fmla="*/ 0 w 25"/>
                <a:gd name="T13" fmla="*/ 10 h 18"/>
                <a:gd name="T14" fmla="*/ 0 w 25"/>
                <a:gd name="T15" fmla="*/ 4 h 18"/>
                <a:gd name="T16" fmla="*/ 8 w 25"/>
                <a:gd name="T17" fmla="*/ 2 h 18"/>
                <a:gd name="T18" fmla="*/ 16 w 25"/>
                <a:gd name="T19" fmla="*/ 0 h 18"/>
                <a:gd name="T20" fmla="*/ 16 w 25"/>
                <a:gd name="T21" fmla="*/ 0 h 18"/>
                <a:gd name="T22" fmla="*/ 16 w 25"/>
                <a:gd name="T2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18">
                  <a:moveTo>
                    <a:pt x="16" y="0"/>
                  </a:moveTo>
                  <a:lnTo>
                    <a:pt x="25" y="4"/>
                  </a:lnTo>
                  <a:lnTo>
                    <a:pt x="25" y="14"/>
                  </a:lnTo>
                  <a:lnTo>
                    <a:pt x="19" y="14"/>
                  </a:lnTo>
                  <a:lnTo>
                    <a:pt x="14" y="18"/>
                  </a:lnTo>
                  <a:lnTo>
                    <a:pt x="6" y="11"/>
                  </a:lnTo>
                  <a:lnTo>
                    <a:pt x="0" y="10"/>
                  </a:lnTo>
                  <a:lnTo>
                    <a:pt x="0" y="4"/>
                  </a:lnTo>
                  <a:lnTo>
                    <a:pt x="8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81" name="Freeform 470"/>
            <p:cNvSpPr>
              <a:spLocks/>
            </p:cNvSpPr>
            <p:nvPr/>
          </p:nvSpPr>
          <p:spPr bwMode="auto">
            <a:xfrm>
              <a:off x="461963" y="2192338"/>
              <a:ext cx="79375" cy="30162"/>
            </a:xfrm>
            <a:custGeom>
              <a:avLst/>
              <a:gdLst>
                <a:gd name="T0" fmla="*/ 2 w 50"/>
                <a:gd name="T1" fmla="*/ 0 h 19"/>
                <a:gd name="T2" fmla="*/ 12 w 50"/>
                <a:gd name="T3" fmla="*/ 1 h 19"/>
                <a:gd name="T4" fmla="*/ 27 w 50"/>
                <a:gd name="T5" fmla="*/ 1 h 19"/>
                <a:gd name="T6" fmla="*/ 41 w 50"/>
                <a:gd name="T7" fmla="*/ 9 h 19"/>
                <a:gd name="T8" fmla="*/ 50 w 50"/>
                <a:gd name="T9" fmla="*/ 11 h 19"/>
                <a:gd name="T10" fmla="*/ 48 w 50"/>
                <a:gd name="T11" fmla="*/ 15 h 19"/>
                <a:gd name="T12" fmla="*/ 39 w 50"/>
                <a:gd name="T13" fmla="*/ 17 h 19"/>
                <a:gd name="T14" fmla="*/ 33 w 50"/>
                <a:gd name="T15" fmla="*/ 19 h 19"/>
                <a:gd name="T16" fmla="*/ 18 w 50"/>
                <a:gd name="T17" fmla="*/ 9 h 19"/>
                <a:gd name="T18" fmla="*/ 4 w 50"/>
                <a:gd name="T19" fmla="*/ 13 h 19"/>
                <a:gd name="T20" fmla="*/ 0 w 50"/>
                <a:gd name="T21" fmla="*/ 7 h 19"/>
                <a:gd name="T22" fmla="*/ 2 w 50"/>
                <a:gd name="T23" fmla="*/ 0 h 19"/>
                <a:gd name="T24" fmla="*/ 2 w 50"/>
                <a:gd name="T25" fmla="*/ 0 h 19"/>
                <a:gd name="T26" fmla="*/ 2 w 50"/>
                <a:gd name="T2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19">
                  <a:moveTo>
                    <a:pt x="2" y="0"/>
                  </a:moveTo>
                  <a:lnTo>
                    <a:pt x="12" y="1"/>
                  </a:lnTo>
                  <a:lnTo>
                    <a:pt x="27" y="1"/>
                  </a:lnTo>
                  <a:lnTo>
                    <a:pt x="41" y="9"/>
                  </a:lnTo>
                  <a:lnTo>
                    <a:pt x="50" y="11"/>
                  </a:lnTo>
                  <a:lnTo>
                    <a:pt x="48" y="15"/>
                  </a:lnTo>
                  <a:lnTo>
                    <a:pt x="39" y="17"/>
                  </a:lnTo>
                  <a:lnTo>
                    <a:pt x="33" y="19"/>
                  </a:lnTo>
                  <a:lnTo>
                    <a:pt x="18" y="9"/>
                  </a:lnTo>
                  <a:lnTo>
                    <a:pt x="4" y="13"/>
                  </a:lnTo>
                  <a:lnTo>
                    <a:pt x="0" y="7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82" name="Freeform 471"/>
            <p:cNvSpPr>
              <a:spLocks/>
            </p:cNvSpPr>
            <p:nvPr/>
          </p:nvSpPr>
          <p:spPr bwMode="auto">
            <a:xfrm>
              <a:off x="1019176" y="2349500"/>
              <a:ext cx="22225" cy="22225"/>
            </a:xfrm>
            <a:custGeom>
              <a:avLst/>
              <a:gdLst>
                <a:gd name="T0" fmla="*/ 14 w 14"/>
                <a:gd name="T1" fmla="*/ 0 h 14"/>
                <a:gd name="T2" fmla="*/ 10 w 14"/>
                <a:gd name="T3" fmla="*/ 0 h 14"/>
                <a:gd name="T4" fmla="*/ 0 w 14"/>
                <a:gd name="T5" fmla="*/ 11 h 14"/>
                <a:gd name="T6" fmla="*/ 0 w 14"/>
                <a:gd name="T7" fmla="*/ 14 h 14"/>
                <a:gd name="T8" fmla="*/ 4 w 14"/>
                <a:gd name="T9" fmla="*/ 14 h 14"/>
                <a:gd name="T10" fmla="*/ 14 w 14"/>
                <a:gd name="T11" fmla="*/ 4 h 14"/>
                <a:gd name="T12" fmla="*/ 14 w 14"/>
                <a:gd name="T13" fmla="*/ 0 h 14"/>
                <a:gd name="T14" fmla="*/ 14 w 14"/>
                <a:gd name="T15" fmla="*/ 0 h 14"/>
                <a:gd name="T16" fmla="*/ 14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14" y="0"/>
                  </a:moveTo>
                  <a:lnTo>
                    <a:pt x="10" y="0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83" name="Freeform 472"/>
            <p:cNvSpPr>
              <a:spLocks/>
            </p:cNvSpPr>
            <p:nvPr/>
          </p:nvSpPr>
          <p:spPr bwMode="auto">
            <a:xfrm>
              <a:off x="1047751" y="2336800"/>
              <a:ext cx="12700" cy="15875"/>
            </a:xfrm>
            <a:custGeom>
              <a:avLst/>
              <a:gdLst>
                <a:gd name="T0" fmla="*/ 0 w 8"/>
                <a:gd name="T1" fmla="*/ 6 h 10"/>
                <a:gd name="T2" fmla="*/ 0 w 8"/>
                <a:gd name="T3" fmla="*/ 2 h 10"/>
                <a:gd name="T4" fmla="*/ 6 w 8"/>
                <a:gd name="T5" fmla="*/ 0 h 10"/>
                <a:gd name="T6" fmla="*/ 8 w 8"/>
                <a:gd name="T7" fmla="*/ 6 h 10"/>
                <a:gd name="T8" fmla="*/ 2 w 8"/>
                <a:gd name="T9" fmla="*/ 10 h 10"/>
                <a:gd name="T10" fmla="*/ 0 w 8"/>
                <a:gd name="T11" fmla="*/ 6 h 10"/>
                <a:gd name="T12" fmla="*/ 0 w 8"/>
                <a:gd name="T13" fmla="*/ 6 h 10"/>
                <a:gd name="T14" fmla="*/ 0 w 8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0" y="6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8" y="6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84" name="Freeform 473"/>
            <p:cNvSpPr>
              <a:spLocks/>
            </p:cNvSpPr>
            <p:nvPr/>
          </p:nvSpPr>
          <p:spPr bwMode="auto">
            <a:xfrm>
              <a:off x="893763" y="2433638"/>
              <a:ext cx="31750" cy="12700"/>
            </a:xfrm>
            <a:custGeom>
              <a:avLst/>
              <a:gdLst>
                <a:gd name="T0" fmla="*/ 0 w 20"/>
                <a:gd name="T1" fmla="*/ 8 h 8"/>
                <a:gd name="T2" fmla="*/ 18 w 20"/>
                <a:gd name="T3" fmla="*/ 8 h 8"/>
                <a:gd name="T4" fmla="*/ 20 w 20"/>
                <a:gd name="T5" fmla="*/ 4 h 8"/>
                <a:gd name="T6" fmla="*/ 14 w 20"/>
                <a:gd name="T7" fmla="*/ 0 h 8"/>
                <a:gd name="T8" fmla="*/ 2 w 20"/>
                <a:gd name="T9" fmla="*/ 0 h 8"/>
                <a:gd name="T10" fmla="*/ 0 w 20"/>
                <a:gd name="T11" fmla="*/ 4 h 8"/>
                <a:gd name="T12" fmla="*/ 0 w 20"/>
                <a:gd name="T13" fmla="*/ 8 h 8"/>
                <a:gd name="T14" fmla="*/ 0 w 20"/>
                <a:gd name="T15" fmla="*/ 8 h 8"/>
                <a:gd name="T16" fmla="*/ 0 w 20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">
                  <a:moveTo>
                    <a:pt x="0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1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85" name="Freeform 474"/>
            <p:cNvSpPr>
              <a:spLocks/>
            </p:cNvSpPr>
            <p:nvPr/>
          </p:nvSpPr>
          <p:spPr bwMode="auto">
            <a:xfrm>
              <a:off x="860426" y="2457450"/>
              <a:ext cx="61913" cy="38100"/>
            </a:xfrm>
            <a:custGeom>
              <a:avLst/>
              <a:gdLst>
                <a:gd name="T0" fmla="*/ 4 w 39"/>
                <a:gd name="T1" fmla="*/ 6 h 24"/>
                <a:gd name="T2" fmla="*/ 12 w 39"/>
                <a:gd name="T3" fmla="*/ 4 h 24"/>
                <a:gd name="T4" fmla="*/ 19 w 39"/>
                <a:gd name="T5" fmla="*/ 0 h 24"/>
                <a:gd name="T6" fmla="*/ 37 w 39"/>
                <a:gd name="T7" fmla="*/ 0 h 24"/>
                <a:gd name="T8" fmla="*/ 39 w 39"/>
                <a:gd name="T9" fmla="*/ 4 h 24"/>
                <a:gd name="T10" fmla="*/ 35 w 39"/>
                <a:gd name="T11" fmla="*/ 8 h 24"/>
                <a:gd name="T12" fmla="*/ 23 w 39"/>
                <a:gd name="T13" fmla="*/ 16 h 24"/>
                <a:gd name="T14" fmla="*/ 23 w 39"/>
                <a:gd name="T15" fmla="*/ 20 h 24"/>
                <a:gd name="T16" fmla="*/ 15 w 39"/>
                <a:gd name="T17" fmla="*/ 20 h 24"/>
                <a:gd name="T18" fmla="*/ 12 w 39"/>
                <a:gd name="T19" fmla="*/ 24 h 24"/>
                <a:gd name="T20" fmla="*/ 6 w 39"/>
                <a:gd name="T21" fmla="*/ 22 h 24"/>
                <a:gd name="T22" fmla="*/ 6 w 39"/>
                <a:gd name="T23" fmla="*/ 18 h 24"/>
                <a:gd name="T24" fmla="*/ 0 w 39"/>
                <a:gd name="T25" fmla="*/ 14 h 24"/>
                <a:gd name="T26" fmla="*/ 0 w 39"/>
                <a:gd name="T27" fmla="*/ 8 h 24"/>
                <a:gd name="T28" fmla="*/ 4 w 39"/>
                <a:gd name="T29" fmla="*/ 6 h 24"/>
                <a:gd name="T30" fmla="*/ 4 w 39"/>
                <a:gd name="T31" fmla="*/ 6 h 24"/>
                <a:gd name="T32" fmla="*/ 4 w 39"/>
                <a:gd name="T3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24">
                  <a:moveTo>
                    <a:pt x="4" y="6"/>
                  </a:moveTo>
                  <a:lnTo>
                    <a:pt x="12" y="4"/>
                  </a:lnTo>
                  <a:lnTo>
                    <a:pt x="19" y="0"/>
                  </a:lnTo>
                  <a:lnTo>
                    <a:pt x="37" y="0"/>
                  </a:lnTo>
                  <a:lnTo>
                    <a:pt x="39" y="4"/>
                  </a:lnTo>
                  <a:lnTo>
                    <a:pt x="35" y="8"/>
                  </a:lnTo>
                  <a:lnTo>
                    <a:pt x="23" y="16"/>
                  </a:lnTo>
                  <a:lnTo>
                    <a:pt x="23" y="20"/>
                  </a:lnTo>
                  <a:lnTo>
                    <a:pt x="15" y="20"/>
                  </a:lnTo>
                  <a:lnTo>
                    <a:pt x="12" y="24"/>
                  </a:lnTo>
                  <a:lnTo>
                    <a:pt x="6" y="22"/>
                  </a:lnTo>
                  <a:lnTo>
                    <a:pt x="6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86" name="Freeform 475"/>
            <p:cNvSpPr>
              <a:spLocks/>
            </p:cNvSpPr>
            <p:nvPr/>
          </p:nvSpPr>
          <p:spPr bwMode="auto">
            <a:xfrm>
              <a:off x="1016001" y="2339975"/>
              <a:ext cx="7938" cy="9525"/>
            </a:xfrm>
            <a:custGeom>
              <a:avLst/>
              <a:gdLst>
                <a:gd name="T0" fmla="*/ 5 w 5"/>
                <a:gd name="T1" fmla="*/ 4 h 6"/>
                <a:gd name="T2" fmla="*/ 2 w 5"/>
                <a:gd name="T3" fmla="*/ 6 h 6"/>
                <a:gd name="T4" fmla="*/ 0 w 5"/>
                <a:gd name="T5" fmla="*/ 2 h 6"/>
                <a:gd name="T6" fmla="*/ 2 w 5"/>
                <a:gd name="T7" fmla="*/ 0 h 6"/>
                <a:gd name="T8" fmla="*/ 5 w 5"/>
                <a:gd name="T9" fmla="*/ 4 h 6"/>
                <a:gd name="T10" fmla="*/ 5 w 5"/>
                <a:gd name="T11" fmla="*/ 4 h 6"/>
                <a:gd name="T12" fmla="*/ 5 w 5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lnTo>
                    <a:pt x="2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87" name="Freeform 476"/>
            <p:cNvSpPr>
              <a:spLocks/>
            </p:cNvSpPr>
            <p:nvPr/>
          </p:nvSpPr>
          <p:spPr bwMode="auto">
            <a:xfrm>
              <a:off x="1009651" y="2355850"/>
              <a:ext cx="9525" cy="6350"/>
            </a:xfrm>
            <a:custGeom>
              <a:avLst/>
              <a:gdLst>
                <a:gd name="T0" fmla="*/ 6 w 6"/>
                <a:gd name="T1" fmla="*/ 0 h 4"/>
                <a:gd name="T2" fmla="*/ 4 w 6"/>
                <a:gd name="T3" fmla="*/ 4 h 4"/>
                <a:gd name="T4" fmla="*/ 0 w 6"/>
                <a:gd name="T5" fmla="*/ 2 h 4"/>
                <a:gd name="T6" fmla="*/ 2 w 6"/>
                <a:gd name="T7" fmla="*/ 0 h 4"/>
                <a:gd name="T8" fmla="*/ 6 w 6"/>
                <a:gd name="T9" fmla="*/ 0 h 4"/>
                <a:gd name="T10" fmla="*/ 6 w 6"/>
                <a:gd name="T11" fmla="*/ 0 h 4"/>
                <a:gd name="T12" fmla="*/ 6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4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88" name="Freeform 477"/>
            <p:cNvSpPr>
              <a:spLocks/>
            </p:cNvSpPr>
            <p:nvPr/>
          </p:nvSpPr>
          <p:spPr bwMode="auto">
            <a:xfrm>
              <a:off x="719138" y="2562225"/>
              <a:ext cx="9525" cy="9525"/>
            </a:xfrm>
            <a:custGeom>
              <a:avLst/>
              <a:gdLst>
                <a:gd name="T0" fmla="*/ 2 w 6"/>
                <a:gd name="T1" fmla="*/ 6 h 6"/>
                <a:gd name="T2" fmla="*/ 6 w 6"/>
                <a:gd name="T3" fmla="*/ 2 h 6"/>
                <a:gd name="T4" fmla="*/ 4 w 6"/>
                <a:gd name="T5" fmla="*/ 0 h 6"/>
                <a:gd name="T6" fmla="*/ 0 w 6"/>
                <a:gd name="T7" fmla="*/ 2 h 6"/>
                <a:gd name="T8" fmla="*/ 2 w 6"/>
                <a:gd name="T9" fmla="*/ 6 h 6"/>
                <a:gd name="T10" fmla="*/ 2 w 6"/>
                <a:gd name="T11" fmla="*/ 6 h 6"/>
                <a:gd name="T12" fmla="*/ 2 w 6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lnTo>
                    <a:pt x="6" y="2"/>
                  </a:lnTo>
                  <a:lnTo>
                    <a:pt x="4" y="0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89" name="Freeform 478"/>
            <p:cNvSpPr>
              <a:spLocks/>
            </p:cNvSpPr>
            <p:nvPr/>
          </p:nvSpPr>
          <p:spPr bwMode="auto">
            <a:xfrm>
              <a:off x="735013" y="2568575"/>
              <a:ext cx="9525" cy="12700"/>
            </a:xfrm>
            <a:custGeom>
              <a:avLst/>
              <a:gdLst>
                <a:gd name="T0" fmla="*/ 0 w 6"/>
                <a:gd name="T1" fmla="*/ 4 h 8"/>
                <a:gd name="T2" fmla="*/ 4 w 6"/>
                <a:gd name="T3" fmla="*/ 0 h 8"/>
                <a:gd name="T4" fmla="*/ 6 w 6"/>
                <a:gd name="T5" fmla="*/ 2 h 8"/>
                <a:gd name="T6" fmla="*/ 2 w 6"/>
                <a:gd name="T7" fmla="*/ 8 h 8"/>
                <a:gd name="T8" fmla="*/ 0 w 6"/>
                <a:gd name="T9" fmla="*/ 4 h 8"/>
                <a:gd name="T10" fmla="*/ 0 w 6"/>
                <a:gd name="T11" fmla="*/ 4 h 8"/>
                <a:gd name="T12" fmla="*/ 0 w 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0" y="4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0" name="Freeform 479"/>
            <p:cNvSpPr>
              <a:spLocks/>
            </p:cNvSpPr>
            <p:nvPr/>
          </p:nvSpPr>
          <p:spPr bwMode="auto">
            <a:xfrm>
              <a:off x="557213" y="1847850"/>
              <a:ext cx="874713" cy="754062"/>
            </a:xfrm>
            <a:custGeom>
              <a:avLst/>
              <a:gdLst>
                <a:gd name="T0" fmla="*/ 351 w 551"/>
                <a:gd name="T1" fmla="*/ 32 h 475"/>
                <a:gd name="T2" fmla="*/ 285 w 551"/>
                <a:gd name="T3" fmla="*/ 26 h 475"/>
                <a:gd name="T4" fmla="*/ 228 w 551"/>
                <a:gd name="T5" fmla="*/ 22 h 475"/>
                <a:gd name="T6" fmla="*/ 201 w 551"/>
                <a:gd name="T7" fmla="*/ 15 h 475"/>
                <a:gd name="T8" fmla="*/ 168 w 551"/>
                <a:gd name="T9" fmla="*/ 10 h 475"/>
                <a:gd name="T10" fmla="*/ 129 w 551"/>
                <a:gd name="T11" fmla="*/ 13 h 475"/>
                <a:gd name="T12" fmla="*/ 79 w 551"/>
                <a:gd name="T13" fmla="*/ 30 h 475"/>
                <a:gd name="T14" fmla="*/ 21 w 551"/>
                <a:gd name="T15" fmla="*/ 72 h 475"/>
                <a:gd name="T16" fmla="*/ 56 w 551"/>
                <a:gd name="T17" fmla="*/ 93 h 475"/>
                <a:gd name="T18" fmla="*/ 87 w 551"/>
                <a:gd name="T19" fmla="*/ 103 h 475"/>
                <a:gd name="T20" fmla="*/ 104 w 551"/>
                <a:gd name="T21" fmla="*/ 115 h 475"/>
                <a:gd name="T22" fmla="*/ 99 w 551"/>
                <a:gd name="T23" fmla="*/ 134 h 475"/>
                <a:gd name="T24" fmla="*/ 56 w 551"/>
                <a:gd name="T25" fmla="*/ 130 h 475"/>
                <a:gd name="T26" fmla="*/ 18 w 551"/>
                <a:gd name="T27" fmla="*/ 134 h 475"/>
                <a:gd name="T28" fmla="*/ 14 w 551"/>
                <a:gd name="T29" fmla="*/ 161 h 475"/>
                <a:gd name="T30" fmla="*/ 27 w 551"/>
                <a:gd name="T31" fmla="*/ 188 h 475"/>
                <a:gd name="T32" fmla="*/ 79 w 551"/>
                <a:gd name="T33" fmla="*/ 182 h 475"/>
                <a:gd name="T34" fmla="*/ 97 w 551"/>
                <a:gd name="T35" fmla="*/ 188 h 475"/>
                <a:gd name="T36" fmla="*/ 83 w 551"/>
                <a:gd name="T37" fmla="*/ 224 h 475"/>
                <a:gd name="T38" fmla="*/ 43 w 551"/>
                <a:gd name="T39" fmla="*/ 253 h 475"/>
                <a:gd name="T40" fmla="*/ 35 w 551"/>
                <a:gd name="T41" fmla="*/ 295 h 475"/>
                <a:gd name="T42" fmla="*/ 56 w 551"/>
                <a:gd name="T43" fmla="*/ 331 h 475"/>
                <a:gd name="T44" fmla="*/ 83 w 551"/>
                <a:gd name="T45" fmla="*/ 330 h 475"/>
                <a:gd name="T46" fmla="*/ 108 w 551"/>
                <a:gd name="T47" fmla="*/ 352 h 475"/>
                <a:gd name="T48" fmla="*/ 133 w 551"/>
                <a:gd name="T49" fmla="*/ 356 h 475"/>
                <a:gd name="T50" fmla="*/ 158 w 551"/>
                <a:gd name="T51" fmla="*/ 359 h 475"/>
                <a:gd name="T52" fmla="*/ 116 w 551"/>
                <a:gd name="T53" fmla="*/ 419 h 475"/>
                <a:gd name="T54" fmla="*/ 89 w 551"/>
                <a:gd name="T55" fmla="*/ 436 h 475"/>
                <a:gd name="T56" fmla="*/ 48 w 551"/>
                <a:gd name="T57" fmla="*/ 463 h 475"/>
                <a:gd name="T58" fmla="*/ 68 w 551"/>
                <a:gd name="T59" fmla="*/ 459 h 475"/>
                <a:gd name="T60" fmla="*/ 97 w 551"/>
                <a:gd name="T61" fmla="*/ 448 h 475"/>
                <a:gd name="T62" fmla="*/ 135 w 551"/>
                <a:gd name="T63" fmla="*/ 427 h 475"/>
                <a:gd name="T64" fmla="*/ 187 w 551"/>
                <a:gd name="T65" fmla="*/ 381 h 475"/>
                <a:gd name="T66" fmla="*/ 199 w 551"/>
                <a:gd name="T67" fmla="*/ 350 h 475"/>
                <a:gd name="T68" fmla="*/ 220 w 551"/>
                <a:gd name="T69" fmla="*/ 318 h 475"/>
                <a:gd name="T70" fmla="*/ 264 w 551"/>
                <a:gd name="T71" fmla="*/ 295 h 475"/>
                <a:gd name="T72" fmla="*/ 235 w 551"/>
                <a:gd name="T73" fmla="*/ 333 h 475"/>
                <a:gd name="T74" fmla="*/ 232 w 551"/>
                <a:gd name="T75" fmla="*/ 344 h 475"/>
                <a:gd name="T76" fmla="*/ 285 w 551"/>
                <a:gd name="T77" fmla="*/ 312 h 475"/>
                <a:gd name="T78" fmla="*/ 295 w 551"/>
                <a:gd name="T79" fmla="*/ 291 h 475"/>
                <a:gd name="T80" fmla="*/ 326 w 551"/>
                <a:gd name="T81" fmla="*/ 311 h 475"/>
                <a:gd name="T82" fmla="*/ 366 w 551"/>
                <a:gd name="T83" fmla="*/ 324 h 475"/>
                <a:gd name="T84" fmla="*/ 411 w 551"/>
                <a:gd name="T85" fmla="*/ 327 h 475"/>
                <a:gd name="T86" fmla="*/ 461 w 551"/>
                <a:gd name="T87" fmla="*/ 367 h 475"/>
                <a:gd name="T88" fmla="*/ 472 w 551"/>
                <a:gd name="T89" fmla="*/ 365 h 475"/>
                <a:gd name="T90" fmla="*/ 499 w 551"/>
                <a:gd name="T91" fmla="*/ 388 h 475"/>
                <a:gd name="T92" fmla="*/ 521 w 551"/>
                <a:gd name="T93" fmla="*/ 432 h 475"/>
                <a:gd name="T94" fmla="*/ 538 w 551"/>
                <a:gd name="T95" fmla="*/ 459 h 475"/>
                <a:gd name="T96" fmla="*/ 551 w 551"/>
                <a:gd name="T97" fmla="*/ 430 h 475"/>
                <a:gd name="T98" fmla="*/ 484 w 551"/>
                <a:gd name="T99" fmla="*/ 340 h 475"/>
                <a:gd name="T100" fmla="*/ 422 w 551"/>
                <a:gd name="T101" fmla="*/ 316 h 475"/>
                <a:gd name="T102" fmla="*/ 391 w 551"/>
                <a:gd name="T103" fmla="*/ 44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51" h="475">
                  <a:moveTo>
                    <a:pt x="391" y="44"/>
                  </a:moveTo>
                  <a:lnTo>
                    <a:pt x="374" y="36"/>
                  </a:lnTo>
                  <a:lnTo>
                    <a:pt x="368" y="34"/>
                  </a:lnTo>
                  <a:lnTo>
                    <a:pt x="364" y="32"/>
                  </a:lnTo>
                  <a:lnTo>
                    <a:pt x="351" y="32"/>
                  </a:lnTo>
                  <a:lnTo>
                    <a:pt x="334" y="34"/>
                  </a:lnTo>
                  <a:lnTo>
                    <a:pt x="316" y="28"/>
                  </a:lnTo>
                  <a:lnTo>
                    <a:pt x="307" y="28"/>
                  </a:lnTo>
                  <a:lnTo>
                    <a:pt x="303" y="30"/>
                  </a:lnTo>
                  <a:lnTo>
                    <a:pt x="285" y="26"/>
                  </a:lnTo>
                  <a:lnTo>
                    <a:pt x="274" y="20"/>
                  </a:lnTo>
                  <a:lnTo>
                    <a:pt x="260" y="20"/>
                  </a:lnTo>
                  <a:lnTo>
                    <a:pt x="245" y="22"/>
                  </a:lnTo>
                  <a:lnTo>
                    <a:pt x="235" y="24"/>
                  </a:lnTo>
                  <a:lnTo>
                    <a:pt x="228" y="22"/>
                  </a:lnTo>
                  <a:lnTo>
                    <a:pt x="235" y="19"/>
                  </a:lnTo>
                  <a:lnTo>
                    <a:pt x="220" y="15"/>
                  </a:lnTo>
                  <a:lnTo>
                    <a:pt x="224" y="11"/>
                  </a:lnTo>
                  <a:lnTo>
                    <a:pt x="210" y="11"/>
                  </a:lnTo>
                  <a:lnTo>
                    <a:pt x="201" y="15"/>
                  </a:lnTo>
                  <a:lnTo>
                    <a:pt x="189" y="7"/>
                  </a:lnTo>
                  <a:lnTo>
                    <a:pt x="181" y="10"/>
                  </a:lnTo>
                  <a:lnTo>
                    <a:pt x="179" y="13"/>
                  </a:lnTo>
                  <a:lnTo>
                    <a:pt x="176" y="13"/>
                  </a:lnTo>
                  <a:lnTo>
                    <a:pt x="168" y="10"/>
                  </a:lnTo>
                  <a:lnTo>
                    <a:pt x="178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45" y="13"/>
                  </a:lnTo>
                  <a:lnTo>
                    <a:pt x="129" y="13"/>
                  </a:lnTo>
                  <a:lnTo>
                    <a:pt x="127" y="11"/>
                  </a:lnTo>
                  <a:lnTo>
                    <a:pt x="112" y="19"/>
                  </a:lnTo>
                  <a:lnTo>
                    <a:pt x="99" y="26"/>
                  </a:lnTo>
                  <a:lnTo>
                    <a:pt x="93" y="26"/>
                  </a:lnTo>
                  <a:lnTo>
                    <a:pt x="79" y="30"/>
                  </a:lnTo>
                  <a:lnTo>
                    <a:pt x="72" y="40"/>
                  </a:lnTo>
                  <a:lnTo>
                    <a:pt x="66" y="55"/>
                  </a:lnTo>
                  <a:lnTo>
                    <a:pt x="52" y="63"/>
                  </a:lnTo>
                  <a:lnTo>
                    <a:pt x="23" y="63"/>
                  </a:lnTo>
                  <a:lnTo>
                    <a:pt x="21" y="72"/>
                  </a:lnTo>
                  <a:lnTo>
                    <a:pt x="16" y="72"/>
                  </a:lnTo>
                  <a:lnTo>
                    <a:pt x="23" y="76"/>
                  </a:lnTo>
                  <a:lnTo>
                    <a:pt x="31" y="80"/>
                  </a:lnTo>
                  <a:lnTo>
                    <a:pt x="43" y="86"/>
                  </a:lnTo>
                  <a:lnTo>
                    <a:pt x="56" y="93"/>
                  </a:lnTo>
                  <a:lnTo>
                    <a:pt x="58" y="103"/>
                  </a:lnTo>
                  <a:lnTo>
                    <a:pt x="64" y="103"/>
                  </a:lnTo>
                  <a:lnTo>
                    <a:pt x="70" y="105"/>
                  </a:lnTo>
                  <a:lnTo>
                    <a:pt x="83" y="105"/>
                  </a:lnTo>
                  <a:lnTo>
                    <a:pt x="87" y="103"/>
                  </a:lnTo>
                  <a:lnTo>
                    <a:pt x="93" y="105"/>
                  </a:lnTo>
                  <a:lnTo>
                    <a:pt x="91" y="109"/>
                  </a:lnTo>
                  <a:lnTo>
                    <a:pt x="87" y="113"/>
                  </a:lnTo>
                  <a:lnTo>
                    <a:pt x="97" y="120"/>
                  </a:lnTo>
                  <a:lnTo>
                    <a:pt x="104" y="115"/>
                  </a:lnTo>
                  <a:lnTo>
                    <a:pt x="116" y="115"/>
                  </a:lnTo>
                  <a:lnTo>
                    <a:pt x="120" y="120"/>
                  </a:lnTo>
                  <a:lnTo>
                    <a:pt x="116" y="122"/>
                  </a:lnTo>
                  <a:lnTo>
                    <a:pt x="102" y="124"/>
                  </a:lnTo>
                  <a:lnTo>
                    <a:pt x="99" y="134"/>
                  </a:lnTo>
                  <a:lnTo>
                    <a:pt x="93" y="134"/>
                  </a:lnTo>
                  <a:lnTo>
                    <a:pt x="87" y="140"/>
                  </a:lnTo>
                  <a:lnTo>
                    <a:pt x="70" y="134"/>
                  </a:lnTo>
                  <a:lnTo>
                    <a:pt x="56" y="136"/>
                  </a:lnTo>
                  <a:lnTo>
                    <a:pt x="56" y="130"/>
                  </a:lnTo>
                  <a:lnTo>
                    <a:pt x="58" y="122"/>
                  </a:lnTo>
                  <a:lnTo>
                    <a:pt x="45" y="124"/>
                  </a:lnTo>
                  <a:lnTo>
                    <a:pt x="33" y="126"/>
                  </a:lnTo>
                  <a:lnTo>
                    <a:pt x="29" y="132"/>
                  </a:lnTo>
                  <a:lnTo>
                    <a:pt x="18" y="134"/>
                  </a:lnTo>
                  <a:lnTo>
                    <a:pt x="16" y="142"/>
                  </a:lnTo>
                  <a:lnTo>
                    <a:pt x="10" y="143"/>
                  </a:lnTo>
                  <a:lnTo>
                    <a:pt x="0" y="153"/>
                  </a:lnTo>
                  <a:lnTo>
                    <a:pt x="8" y="161"/>
                  </a:lnTo>
                  <a:lnTo>
                    <a:pt x="14" y="161"/>
                  </a:lnTo>
                  <a:lnTo>
                    <a:pt x="23" y="161"/>
                  </a:lnTo>
                  <a:lnTo>
                    <a:pt x="27" y="166"/>
                  </a:lnTo>
                  <a:lnTo>
                    <a:pt x="23" y="168"/>
                  </a:lnTo>
                  <a:lnTo>
                    <a:pt x="14" y="168"/>
                  </a:lnTo>
                  <a:lnTo>
                    <a:pt x="27" y="188"/>
                  </a:lnTo>
                  <a:lnTo>
                    <a:pt x="41" y="188"/>
                  </a:lnTo>
                  <a:lnTo>
                    <a:pt x="52" y="184"/>
                  </a:lnTo>
                  <a:lnTo>
                    <a:pt x="60" y="188"/>
                  </a:lnTo>
                  <a:lnTo>
                    <a:pt x="73" y="189"/>
                  </a:lnTo>
                  <a:lnTo>
                    <a:pt x="79" y="182"/>
                  </a:lnTo>
                  <a:lnTo>
                    <a:pt x="87" y="180"/>
                  </a:lnTo>
                  <a:lnTo>
                    <a:pt x="93" y="174"/>
                  </a:lnTo>
                  <a:lnTo>
                    <a:pt x="104" y="178"/>
                  </a:lnTo>
                  <a:lnTo>
                    <a:pt x="104" y="188"/>
                  </a:lnTo>
                  <a:lnTo>
                    <a:pt x="97" y="188"/>
                  </a:lnTo>
                  <a:lnTo>
                    <a:pt x="95" y="189"/>
                  </a:lnTo>
                  <a:lnTo>
                    <a:pt x="104" y="201"/>
                  </a:lnTo>
                  <a:lnTo>
                    <a:pt x="104" y="211"/>
                  </a:lnTo>
                  <a:lnTo>
                    <a:pt x="93" y="228"/>
                  </a:lnTo>
                  <a:lnTo>
                    <a:pt x="83" y="224"/>
                  </a:lnTo>
                  <a:lnTo>
                    <a:pt x="73" y="230"/>
                  </a:lnTo>
                  <a:lnTo>
                    <a:pt x="62" y="236"/>
                  </a:lnTo>
                  <a:lnTo>
                    <a:pt x="54" y="230"/>
                  </a:lnTo>
                  <a:lnTo>
                    <a:pt x="45" y="241"/>
                  </a:lnTo>
                  <a:lnTo>
                    <a:pt x="43" y="253"/>
                  </a:lnTo>
                  <a:lnTo>
                    <a:pt x="37" y="257"/>
                  </a:lnTo>
                  <a:lnTo>
                    <a:pt x="31" y="274"/>
                  </a:lnTo>
                  <a:lnTo>
                    <a:pt x="27" y="278"/>
                  </a:lnTo>
                  <a:lnTo>
                    <a:pt x="29" y="286"/>
                  </a:lnTo>
                  <a:lnTo>
                    <a:pt x="35" y="295"/>
                  </a:lnTo>
                  <a:lnTo>
                    <a:pt x="39" y="295"/>
                  </a:lnTo>
                  <a:lnTo>
                    <a:pt x="43" y="299"/>
                  </a:lnTo>
                  <a:lnTo>
                    <a:pt x="39" y="311"/>
                  </a:lnTo>
                  <a:lnTo>
                    <a:pt x="33" y="311"/>
                  </a:lnTo>
                  <a:lnTo>
                    <a:pt x="56" y="331"/>
                  </a:lnTo>
                  <a:lnTo>
                    <a:pt x="66" y="330"/>
                  </a:lnTo>
                  <a:lnTo>
                    <a:pt x="77" y="327"/>
                  </a:lnTo>
                  <a:lnTo>
                    <a:pt x="77" y="320"/>
                  </a:lnTo>
                  <a:lnTo>
                    <a:pt x="83" y="320"/>
                  </a:lnTo>
                  <a:lnTo>
                    <a:pt x="83" y="330"/>
                  </a:lnTo>
                  <a:lnTo>
                    <a:pt x="85" y="338"/>
                  </a:lnTo>
                  <a:lnTo>
                    <a:pt x="87" y="352"/>
                  </a:lnTo>
                  <a:lnTo>
                    <a:pt x="85" y="363"/>
                  </a:lnTo>
                  <a:lnTo>
                    <a:pt x="93" y="361"/>
                  </a:lnTo>
                  <a:lnTo>
                    <a:pt x="108" y="352"/>
                  </a:lnTo>
                  <a:lnTo>
                    <a:pt x="114" y="358"/>
                  </a:lnTo>
                  <a:lnTo>
                    <a:pt x="120" y="358"/>
                  </a:lnTo>
                  <a:lnTo>
                    <a:pt x="126" y="367"/>
                  </a:lnTo>
                  <a:lnTo>
                    <a:pt x="129" y="367"/>
                  </a:lnTo>
                  <a:lnTo>
                    <a:pt x="133" y="356"/>
                  </a:lnTo>
                  <a:lnTo>
                    <a:pt x="139" y="359"/>
                  </a:lnTo>
                  <a:lnTo>
                    <a:pt x="145" y="361"/>
                  </a:lnTo>
                  <a:lnTo>
                    <a:pt x="151" y="359"/>
                  </a:lnTo>
                  <a:lnTo>
                    <a:pt x="158" y="354"/>
                  </a:lnTo>
                  <a:lnTo>
                    <a:pt x="158" y="359"/>
                  </a:lnTo>
                  <a:lnTo>
                    <a:pt x="151" y="381"/>
                  </a:lnTo>
                  <a:lnTo>
                    <a:pt x="151" y="394"/>
                  </a:lnTo>
                  <a:lnTo>
                    <a:pt x="139" y="398"/>
                  </a:lnTo>
                  <a:lnTo>
                    <a:pt x="129" y="409"/>
                  </a:lnTo>
                  <a:lnTo>
                    <a:pt x="116" y="419"/>
                  </a:lnTo>
                  <a:lnTo>
                    <a:pt x="110" y="427"/>
                  </a:lnTo>
                  <a:lnTo>
                    <a:pt x="108" y="434"/>
                  </a:lnTo>
                  <a:lnTo>
                    <a:pt x="104" y="436"/>
                  </a:lnTo>
                  <a:lnTo>
                    <a:pt x="99" y="432"/>
                  </a:lnTo>
                  <a:lnTo>
                    <a:pt x="89" y="436"/>
                  </a:lnTo>
                  <a:lnTo>
                    <a:pt x="77" y="444"/>
                  </a:lnTo>
                  <a:lnTo>
                    <a:pt x="72" y="454"/>
                  </a:lnTo>
                  <a:lnTo>
                    <a:pt x="64" y="459"/>
                  </a:lnTo>
                  <a:lnTo>
                    <a:pt x="58" y="459"/>
                  </a:lnTo>
                  <a:lnTo>
                    <a:pt x="48" y="463"/>
                  </a:lnTo>
                  <a:lnTo>
                    <a:pt x="46" y="471"/>
                  </a:lnTo>
                  <a:lnTo>
                    <a:pt x="46" y="475"/>
                  </a:lnTo>
                  <a:lnTo>
                    <a:pt x="58" y="471"/>
                  </a:lnTo>
                  <a:lnTo>
                    <a:pt x="66" y="465"/>
                  </a:lnTo>
                  <a:lnTo>
                    <a:pt x="68" y="459"/>
                  </a:lnTo>
                  <a:lnTo>
                    <a:pt x="72" y="459"/>
                  </a:lnTo>
                  <a:lnTo>
                    <a:pt x="85" y="454"/>
                  </a:lnTo>
                  <a:lnTo>
                    <a:pt x="89" y="444"/>
                  </a:lnTo>
                  <a:lnTo>
                    <a:pt x="93" y="444"/>
                  </a:lnTo>
                  <a:lnTo>
                    <a:pt x="97" y="448"/>
                  </a:lnTo>
                  <a:lnTo>
                    <a:pt x="102" y="448"/>
                  </a:lnTo>
                  <a:lnTo>
                    <a:pt x="118" y="440"/>
                  </a:lnTo>
                  <a:lnTo>
                    <a:pt x="126" y="434"/>
                  </a:lnTo>
                  <a:lnTo>
                    <a:pt x="135" y="430"/>
                  </a:lnTo>
                  <a:lnTo>
                    <a:pt x="135" y="427"/>
                  </a:lnTo>
                  <a:lnTo>
                    <a:pt x="158" y="409"/>
                  </a:lnTo>
                  <a:lnTo>
                    <a:pt x="164" y="406"/>
                  </a:lnTo>
                  <a:lnTo>
                    <a:pt x="164" y="398"/>
                  </a:lnTo>
                  <a:lnTo>
                    <a:pt x="178" y="388"/>
                  </a:lnTo>
                  <a:lnTo>
                    <a:pt x="187" y="381"/>
                  </a:lnTo>
                  <a:lnTo>
                    <a:pt x="199" y="375"/>
                  </a:lnTo>
                  <a:lnTo>
                    <a:pt x="201" y="363"/>
                  </a:lnTo>
                  <a:lnTo>
                    <a:pt x="208" y="361"/>
                  </a:lnTo>
                  <a:lnTo>
                    <a:pt x="206" y="350"/>
                  </a:lnTo>
                  <a:lnTo>
                    <a:pt x="199" y="350"/>
                  </a:lnTo>
                  <a:lnTo>
                    <a:pt x="199" y="344"/>
                  </a:lnTo>
                  <a:lnTo>
                    <a:pt x="206" y="334"/>
                  </a:lnTo>
                  <a:lnTo>
                    <a:pt x="214" y="334"/>
                  </a:lnTo>
                  <a:lnTo>
                    <a:pt x="222" y="327"/>
                  </a:lnTo>
                  <a:lnTo>
                    <a:pt x="220" y="318"/>
                  </a:lnTo>
                  <a:lnTo>
                    <a:pt x="247" y="284"/>
                  </a:lnTo>
                  <a:lnTo>
                    <a:pt x="257" y="286"/>
                  </a:lnTo>
                  <a:lnTo>
                    <a:pt x="262" y="280"/>
                  </a:lnTo>
                  <a:lnTo>
                    <a:pt x="268" y="280"/>
                  </a:lnTo>
                  <a:lnTo>
                    <a:pt x="264" y="295"/>
                  </a:lnTo>
                  <a:lnTo>
                    <a:pt x="255" y="293"/>
                  </a:lnTo>
                  <a:lnTo>
                    <a:pt x="241" y="303"/>
                  </a:lnTo>
                  <a:lnTo>
                    <a:pt x="241" y="311"/>
                  </a:lnTo>
                  <a:lnTo>
                    <a:pt x="233" y="330"/>
                  </a:lnTo>
                  <a:lnTo>
                    <a:pt x="235" y="333"/>
                  </a:lnTo>
                  <a:lnTo>
                    <a:pt x="237" y="333"/>
                  </a:lnTo>
                  <a:lnTo>
                    <a:pt x="241" y="334"/>
                  </a:lnTo>
                  <a:lnTo>
                    <a:pt x="237" y="336"/>
                  </a:lnTo>
                  <a:lnTo>
                    <a:pt x="233" y="340"/>
                  </a:lnTo>
                  <a:lnTo>
                    <a:pt x="232" y="344"/>
                  </a:lnTo>
                  <a:lnTo>
                    <a:pt x="243" y="344"/>
                  </a:lnTo>
                  <a:lnTo>
                    <a:pt x="258" y="334"/>
                  </a:lnTo>
                  <a:lnTo>
                    <a:pt x="266" y="326"/>
                  </a:lnTo>
                  <a:lnTo>
                    <a:pt x="282" y="326"/>
                  </a:lnTo>
                  <a:lnTo>
                    <a:pt x="285" y="312"/>
                  </a:lnTo>
                  <a:lnTo>
                    <a:pt x="283" y="307"/>
                  </a:lnTo>
                  <a:lnTo>
                    <a:pt x="285" y="303"/>
                  </a:lnTo>
                  <a:lnTo>
                    <a:pt x="282" y="301"/>
                  </a:lnTo>
                  <a:lnTo>
                    <a:pt x="291" y="289"/>
                  </a:lnTo>
                  <a:lnTo>
                    <a:pt x="295" y="291"/>
                  </a:lnTo>
                  <a:lnTo>
                    <a:pt x="293" y="297"/>
                  </a:lnTo>
                  <a:lnTo>
                    <a:pt x="299" y="297"/>
                  </a:lnTo>
                  <a:lnTo>
                    <a:pt x="309" y="295"/>
                  </a:lnTo>
                  <a:lnTo>
                    <a:pt x="311" y="301"/>
                  </a:lnTo>
                  <a:lnTo>
                    <a:pt x="326" y="311"/>
                  </a:lnTo>
                  <a:lnTo>
                    <a:pt x="334" y="309"/>
                  </a:lnTo>
                  <a:lnTo>
                    <a:pt x="337" y="312"/>
                  </a:lnTo>
                  <a:lnTo>
                    <a:pt x="339" y="322"/>
                  </a:lnTo>
                  <a:lnTo>
                    <a:pt x="357" y="322"/>
                  </a:lnTo>
                  <a:lnTo>
                    <a:pt x="366" y="324"/>
                  </a:lnTo>
                  <a:lnTo>
                    <a:pt x="370" y="326"/>
                  </a:lnTo>
                  <a:lnTo>
                    <a:pt x="386" y="326"/>
                  </a:lnTo>
                  <a:lnTo>
                    <a:pt x="388" y="330"/>
                  </a:lnTo>
                  <a:lnTo>
                    <a:pt x="403" y="331"/>
                  </a:lnTo>
                  <a:lnTo>
                    <a:pt x="411" y="327"/>
                  </a:lnTo>
                  <a:lnTo>
                    <a:pt x="413" y="340"/>
                  </a:lnTo>
                  <a:lnTo>
                    <a:pt x="430" y="346"/>
                  </a:lnTo>
                  <a:lnTo>
                    <a:pt x="434" y="358"/>
                  </a:lnTo>
                  <a:lnTo>
                    <a:pt x="443" y="367"/>
                  </a:lnTo>
                  <a:lnTo>
                    <a:pt x="461" y="367"/>
                  </a:lnTo>
                  <a:lnTo>
                    <a:pt x="457" y="361"/>
                  </a:lnTo>
                  <a:lnTo>
                    <a:pt x="457" y="358"/>
                  </a:lnTo>
                  <a:lnTo>
                    <a:pt x="463" y="358"/>
                  </a:lnTo>
                  <a:lnTo>
                    <a:pt x="469" y="365"/>
                  </a:lnTo>
                  <a:lnTo>
                    <a:pt x="472" y="365"/>
                  </a:lnTo>
                  <a:lnTo>
                    <a:pt x="474" y="352"/>
                  </a:lnTo>
                  <a:lnTo>
                    <a:pt x="478" y="363"/>
                  </a:lnTo>
                  <a:lnTo>
                    <a:pt x="484" y="365"/>
                  </a:lnTo>
                  <a:lnTo>
                    <a:pt x="492" y="369"/>
                  </a:lnTo>
                  <a:lnTo>
                    <a:pt x="499" y="388"/>
                  </a:lnTo>
                  <a:lnTo>
                    <a:pt x="501" y="402"/>
                  </a:lnTo>
                  <a:lnTo>
                    <a:pt x="509" y="409"/>
                  </a:lnTo>
                  <a:lnTo>
                    <a:pt x="513" y="411"/>
                  </a:lnTo>
                  <a:lnTo>
                    <a:pt x="515" y="425"/>
                  </a:lnTo>
                  <a:lnTo>
                    <a:pt x="521" y="432"/>
                  </a:lnTo>
                  <a:lnTo>
                    <a:pt x="521" y="440"/>
                  </a:lnTo>
                  <a:lnTo>
                    <a:pt x="524" y="440"/>
                  </a:lnTo>
                  <a:lnTo>
                    <a:pt x="526" y="446"/>
                  </a:lnTo>
                  <a:lnTo>
                    <a:pt x="536" y="448"/>
                  </a:lnTo>
                  <a:lnTo>
                    <a:pt x="538" y="459"/>
                  </a:lnTo>
                  <a:lnTo>
                    <a:pt x="540" y="459"/>
                  </a:lnTo>
                  <a:lnTo>
                    <a:pt x="546" y="459"/>
                  </a:lnTo>
                  <a:lnTo>
                    <a:pt x="549" y="456"/>
                  </a:lnTo>
                  <a:lnTo>
                    <a:pt x="549" y="444"/>
                  </a:lnTo>
                  <a:lnTo>
                    <a:pt x="551" y="430"/>
                  </a:lnTo>
                  <a:lnTo>
                    <a:pt x="532" y="419"/>
                  </a:lnTo>
                  <a:lnTo>
                    <a:pt x="521" y="407"/>
                  </a:lnTo>
                  <a:lnTo>
                    <a:pt x="503" y="367"/>
                  </a:lnTo>
                  <a:lnTo>
                    <a:pt x="494" y="359"/>
                  </a:lnTo>
                  <a:lnTo>
                    <a:pt x="484" y="340"/>
                  </a:lnTo>
                  <a:lnTo>
                    <a:pt x="472" y="333"/>
                  </a:lnTo>
                  <a:lnTo>
                    <a:pt x="461" y="334"/>
                  </a:lnTo>
                  <a:lnTo>
                    <a:pt x="451" y="348"/>
                  </a:lnTo>
                  <a:lnTo>
                    <a:pt x="443" y="348"/>
                  </a:lnTo>
                  <a:lnTo>
                    <a:pt x="422" y="316"/>
                  </a:lnTo>
                  <a:lnTo>
                    <a:pt x="414" y="307"/>
                  </a:lnTo>
                  <a:lnTo>
                    <a:pt x="409" y="311"/>
                  </a:lnTo>
                  <a:lnTo>
                    <a:pt x="407" y="320"/>
                  </a:lnTo>
                  <a:lnTo>
                    <a:pt x="391" y="311"/>
                  </a:lnTo>
                  <a:lnTo>
                    <a:pt x="391" y="44"/>
                  </a:lnTo>
                  <a:lnTo>
                    <a:pt x="391" y="44"/>
                  </a:lnTo>
                  <a:lnTo>
                    <a:pt x="391" y="4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1" name="Freeform 480"/>
            <p:cNvSpPr>
              <a:spLocks/>
            </p:cNvSpPr>
            <p:nvPr/>
          </p:nvSpPr>
          <p:spPr bwMode="auto">
            <a:xfrm>
              <a:off x="1466851" y="2724150"/>
              <a:ext cx="114300" cy="85725"/>
            </a:xfrm>
            <a:custGeom>
              <a:avLst/>
              <a:gdLst>
                <a:gd name="T0" fmla="*/ 59 w 72"/>
                <a:gd name="T1" fmla="*/ 50 h 54"/>
                <a:gd name="T2" fmla="*/ 67 w 72"/>
                <a:gd name="T3" fmla="*/ 54 h 54"/>
                <a:gd name="T4" fmla="*/ 72 w 72"/>
                <a:gd name="T5" fmla="*/ 52 h 54"/>
                <a:gd name="T6" fmla="*/ 68 w 72"/>
                <a:gd name="T7" fmla="*/ 43 h 54"/>
                <a:gd name="T8" fmla="*/ 61 w 72"/>
                <a:gd name="T9" fmla="*/ 39 h 54"/>
                <a:gd name="T10" fmla="*/ 51 w 72"/>
                <a:gd name="T11" fmla="*/ 29 h 54"/>
                <a:gd name="T12" fmla="*/ 49 w 72"/>
                <a:gd name="T13" fmla="*/ 22 h 54"/>
                <a:gd name="T14" fmla="*/ 43 w 72"/>
                <a:gd name="T15" fmla="*/ 18 h 54"/>
                <a:gd name="T16" fmla="*/ 36 w 72"/>
                <a:gd name="T17" fmla="*/ 18 h 54"/>
                <a:gd name="T18" fmla="*/ 19 w 72"/>
                <a:gd name="T19" fmla="*/ 12 h 54"/>
                <a:gd name="T20" fmla="*/ 10 w 72"/>
                <a:gd name="T21" fmla="*/ 0 h 54"/>
                <a:gd name="T22" fmla="*/ 0 w 72"/>
                <a:gd name="T23" fmla="*/ 0 h 54"/>
                <a:gd name="T24" fmla="*/ 0 w 72"/>
                <a:gd name="T25" fmla="*/ 4 h 54"/>
                <a:gd name="T26" fmla="*/ 8 w 72"/>
                <a:gd name="T27" fmla="*/ 22 h 54"/>
                <a:gd name="T28" fmla="*/ 13 w 72"/>
                <a:gd name="T29" fmla="*/ 22 h 54"/>
                <a:gd name="T30" fmla="*/ 19 w 72"/>
                <a:gd name="T31" fmla="*/ 27 h 54"/>
                <a:gd name="T32" fmla="*/ 25 w 72"/>
                <a:gd name="T33" fmla="*/ 27 h 54"/>
                <a:gd name="T34" fmla="*/ 31 w 72"/>
                <a:gd name="T35" fmla="*/ 33 h 54"/>
                <a:gd name="T36" fmla="*/ 42 w 72"/>
                <a:gd name="T37" fmla="*/ 45 h 54"/>
                <a:gd name="T38" fmla="*/ 51 w 72"/>
                <a:gd name="T39" fmla="*/ 50 h 54"/>
                <a:gd name="T40" fmla="*/ 59 w 72"/>
                <a:gd name="T41" fmla="*/ 50 h 54"/>
                <a:gd name="T42" fmla="*/ 59 w 72"/>
                <a:gd name="T43" fmla="*/ 50 h 54"/>
                <a:gd name="T44" fmla="*/ 59 w 72"/>
                <a:gd name="T45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54">
                  <a:moveTo>
                    <a:pt x="59" y="50"/>
                  </a:moveTo>
                  <a:lnTo>
                    <a:pt x="67" y="54"/>
                  </a:lnTo>
                  <a:lnTo>
                    <a:pt x="72" y="52"/>
                  </a:lnTo>
                  <a:lnTo>
                    <a:pt x="68" y="43"/>
                  </a:lnTo>
                  <a:lnTo>
                    <a:pt x="61" y="39"/>
                  </a:lnTo>
                  <a:lnTo>
                    <a:pt x="51" y="29"/>
                  </a:lnTo>
                  <a:lnTo>
                    <a:pt x="49" y="22"/>
                  </a:lnTo>
                  <a:lnTo>
                    <a:pt x="43" y="18"/>
                  </a:lnTo>
                  <a:lnTo>
                    <a:pt x="36" y="18"/>
                  </a:lnTo>
                  <a:lnTo>
                    <a:pt x="19" y="1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8" y="22"/>
                  </a:lnTo>
                  <a:lnTo>
                    <a:pt x="13" y="22"/>
                  </a:lnTo>
                  <a:lnTo>
                    <a:pt x="19" y="27"/>
                  </a:lnTo>
                  <a:lnTo>
                    <a:pt x="25" y="27"/>
                  </a:lnTo>
                  <a:lnTo>
                    <a:pt x="31" y="33"/>
                  </a:lnTo>
                  <a:lnTo>
                    <a:pt x="42" y="45"/>
                  </a:lnTo>
                  <a:lnTo>
                    <a:pt x="51" y="50"/>
                  </a:lnTo>
                  <a:lnTo>
                    <a:pt x="59" y="50"/>
                  </a:lnTo>
                  <a:lnTo>
                    <a:pt x="59" y="50"/>
                  </a:lnTo>
                  <a:lnTo>
                    <a:pt x="59" y="5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2" name="Freeform 481"/>
            <p:cNvSpPr>
              <a:spLocks/>
            </p:cNvSpPr>
            <p:nvPr/>
          </p:nvSpPr>
          <p:spPr bwMode="auto">
            <a:xfrm>
              <a:off x="1362076" y="2605088"/>
              <a:ext cx="26988" cy="33337"/>
            </a:xfrm>
            <a:custGeom>
              <a:avLst/>
              <a:gdLst>
                <a:gd name="T0" fmla="*/ 0 w 17"/>
                <a:gd name="T1" fmla="*/ 2 h 21"/>
                <a:gd name="T2" fmla="*/ 8 w 17"/>
                <a:gd name="T3" fmla="*/ 0 h 21"/>
                <a:gd name="T4" fmla="*/ 10 w 17"/>
                <a:gd name="T5" fmla="*/ 2 h 21"/>
                <a:gd name="T6" fmla="*/ 12 w 17"/>
                <a:gd name="T7" fmla="*/ 5 h 21"/>
                <a:gd name="T8" fmla="*/ 17 w 17"/>
                <a:gd name="T9" fmla="*/ 4 h 21"/>
                <a:gd name="T10" fmla="*/ 16 w 17"/>
                <a:gd name="T11" fmla="*/ 11 h 21"/>
                <a:gd name="T12" fmla="*/ 14 w 17"/>
                <a:gd name="T13" fmla="*/ 21 h 21"/>
                <a:gd name="T14" fmla="*/ 4 w 17"/>
                <a:gd name="T15" fmla="*/ 21 h 21"/>
                <a:gd name="T16" fmla="*/ 0 w 17"/>
                <a:gd name="T17" fmla="*/ 11 h 21"/>
                <a:gd name="T18" fmla="*/ 0 w 17"/>
                <a:gd name="T19" fmla="*/ 2 h 21"/>
                <a:gd name="T20" fmla="*/ 0 w 17"/>
                <a:gd name="T21" fmla="*/ 2 h 21"/>
                <a:gd name="T22" fmla="*/ 0 w 17"/>
                <a:gd name="T2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1">
                  <a:moveTo>
                    <a:pt x="0" y="2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2" y="5"/>
                  </a:lnTo>
                  <a:lnTo>
                    <a:pt x="17" y="4"/>
                  </a:lnTo>
                  <a:lnTo>
                    <a:pt x="16" y="11"/>
                  </a:lnTo>
                  <a:lnTo>
                    <a:pt x="14" y="21"/>
                  </a:lnTo>
                  <a:lnTo>
                    <a:pt x="4" y="21"/>
                  </a:lnTo>
                  <a:lnTo>
                    <a:pt x="0" y="1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3" name="Freeform 482"/>
            <p:cNvSpPr>
              <a:spLocks/>
            </p:cNvSpPr>
            <p:nvPr/>
          </p:nvSpPr>
          <p:spPr bwMode="auto">
            <a:xfrm>
              <a:off x="1376363" y="2641600"/>
              <a:ext cx="15875" cy="7937"/>
            </a:xfrm>
            <a:custGeom>
              <a:avLst/>
              <a:gdLst>
                <a:gd name="T0" fmla="*/ 0 w 10"/>
                <a:gd name="T1" fmla="*/ 2 h 5"/>
                <a:gd name="T2" fmla="*/ 4 w 10"/>
                <a:gd name="T3" fmla="*/ 0 h 5"/>
                <a:gd name="T4" fmla="*/ 10 w 10"/>
                <a:gd name="T5" fmla="*/ 2 h 5"/>
                <a:gd name="T6" fmla="*/ 10 w 10"/>
                <a:gd name="T7" fmla="*/ 5 h 5"/>
                <a:gd name="T8" fmla="*/ 4 w 10"/>
                <a:gd name="T9" fmla="*/ 5 h 5"/>
                <a:gd name="T10" fmla="*/ 0 w 10"/>
                <a:gd name="T11" fmla="*/ 2 h 5"/>
                <a:gd name="T12" fmla="*/ 0 w 10"/>
                <a:gd name="T13" fmla="*/ 2 h 5"/>
                <a:gd name="T14" fmla="*/ 0 w 10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2"/>
                  </a:moveTo>
                  <a:lnTo>
                    <a:pt x="4" y="0"/>
                  </a:lnTo>
                  <a:lnTo>
                    <a:pt x="10" y="2"/>
                  </a:lnTo>
                  <a:lnTo>
                    <a:pt x="10" y="5"/>
                  </a:lnTo>
                  <a:lnTo>
                    <a:pt x="4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4" name="Freeform 483"/>
            <p:cNvSpPr>
              <a:spLocks/>
            </p:cNvSpPr>
            <p:nvPr/>
          </p:nvSpPr>
          <p:spPr bwMode="auto">
            <a:xfrm>
              <a:off x="1382713" y="2657475"/>
              <a:ext cx="12700" cy="3175"/>
            </a:xfrm>
            <a:custGeom>
              <a:avLst/>
              <a:gdLst>
                <a:gd name="T0" fmla="*/ 0 w 8"/>
                <a:gd name="T1" fmla="*/ 2 h 2"/>
                <a:gd name="T2" fmla="*/ 2 w 8"/>
                <a:gd name="T3" fmla="*/ 0 h 2"/>
                <a:gd name="T4" fmla="*/ 8 w 8"/>
                <a:gd name="T5" fmla="*/ 0 h 2"/>
                <a:gd name="T6" fmla="*/ 8 w 8"/>
                <a:gd name="T7" fmla="*/ 2 h 2"/>
                <a:gd name="T8" fmla="*/ 2 w 8"/>
                <a:gd name="T9" fmla="*/ 2 h 2"/>
                <a:gd name="T10" fmla="*/ 0 w 8"/>
                <a:gd name="T11" fmla="*/ 2 h 2"/>
                <a:gd name="T12" fmla="*/ 0 w 8"/>
                <a:gd name="T13" fmla="*/ 2 h 2"/>
                <a:gd name="T14" fmla="*/ 0 w 8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lnTo>
                    <a:pt x="2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5" name="Freeform 484"/>
            <p:cNvSpPr>
              <a:spLocks/>
            </p:cNvSpPr>
            <p:nvPr/>
          </p:nvSpPr>
          <p:spPr bwMode="auto">
            <a:xfrm>
              <a:off x="1395413" y="2670175"/>
              <a:ext cx="12700" cy="7937"/>
            </a:xfrm>
            <a:custGeom>
              <a:avLst/>
              <a:gdLst>
                <a:gd name="T0" fmla="*/ 2 w 8"/>
                <a:gd name="T1" fmla="*/ 3 h 5"/>
                <a:gd name="T2" fmla="*/ 0 w 8"/>
                <a:gd name="T3" fmla="*/ 0 h 5"/>
                <a:gd name="T4" fmla="*/ 4 w 8"/>
                <a:gd name="T5" fmla="*/ 1 h 5"/>
                <a:gd name="T6" fmla="*/ 8 w 8"/>
                <a:gd name="T7" fmla="*/ 3 h 5"/>
                <a:gd name="T8" fmla="*/ 7 w 8"/>
                <a:gd name="T9" fmla="*/ 5 h 5"/>
                <a:gd name="T10" fmla="*/ 2 w 8"/>
                <a:gd name="T11" fmla="*/ 3 h 5"/>
                <a:gd name="T12" fmla="*/ 2 w 8"/>
                <a:gd name="T13" fmla="*/ 3 h 5"/>
                <a:gd name="T14" fmla="*/ 2 w 8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2" y="3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8" y="3"/>
                  </a:lnTo>
                  <a:lnTo>
                    <a:pt x="7" y="5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6" name="Freeform 485"/>
            <p:cNvSpPr>
              <a:spLocks/>
            </p:cNvSpPr>
            <p:nvPr/>
          </p:nvSpPr>
          <p:spPr bwMode="auto">
            <a:xfrm>
              <a:off x="1409701" y="2608263"/>
              <a:ext cx="9525" cy="9525"/>
            </a:xfrm>
            <a:custGeom>
              <a:avLst/>
              <a:gdLst>
                <a:gd name="T0" fmla="*/ 2 w 6"/>
                <a:gd name="T1" fmla="*/ 4 h 6"/>
                <a:gd name="T2" fmla="*/ 0 w 6"/>
                <a:gd name="T3" fmla="*/ 4 h 6"/>
                <a:gd name="T4" fmla="*/ 2 w 6"/>
                <a:gd name="T5" fmla="*/ 0 h 6"/>
                <a:gd name="T6" fmla="*/ 6 w 6"/>
                <a:gd name="T7" fmla="*/ 2 h 6"/>
                <a:gd name="T8" fmla="*/ 6 w 6"/>
                <a:gd name="T9" fmla="*/ 6 h 6"/>
                <a:gd name="T10" fmla="*/ 2 w 6"/>
                <a:gd name="T11" fmla="*/ 4 h 6"/>
                <a:gd name="T12" fmla="*/ 2 w 6"/>
                <a:gd name="T13" fmla="*/ 4 h 6"/>
                <a:gd name="T14" fmla="*/ 2 w 6"/>
                <a:gd name="T1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2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6" y="2"/>
                  </a:lnTo>
                  <a:lnTo>
                    <a:pt x="6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7" name="Freeform 486"/>
            <p:cNvSpPr>
              <a:spLocks/>
            </p:cNvSpPr>
            <p:nvPr/>
          </p:nvSpPr>
          <p:spPr bwMode="auto">
            <a:xfrm>
              <a:off x="1419226" y="2630488"/>
              <a:ext cx="15875" cy="7937"/>
            </a:xfrm>
            <a:custGeom>
              <a:avLst/>
              <a:gdLst>
                <a:gd name="T0" fmla="*/ 0 w 10"/>
                <a:gd name="T1" fmla="*/ 1 h 5"/>
                <a:gd name="T2" fmla="*/ 2 w 10"/>
                <a:gd name="T3" fmla="*/ 0 h 5"/>
                <a:gd name="T4" fmla="*/ 6 w 10"/>
                <a:gd name="T5" fmla="*/ 1 h 5"/>
                <a:gd name="T6" fmla="*/ 10 w 10"/>
                <a:gd name="T7" fmla="*/ 3 h 5"/>
                <a:gd name="T8" fmla="*/ 8 w 10"/>
                <a:gd name="T9" fmla="*/ 5 h 5"/>
                <a:gd name="T10" fmla="*/ 0 w 10"/>
                <a:gd name="T11" fmla="*/ 1 h 5"/>
                <a:gd name="T12" fmla="*/ 0 w 10"/>
                <a:gd name="T13" fmla="*/ 1 h 5"/>
                <a:gd name="T14" fmla="*/ 0 w 10"/>
                <a:gd name="T1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1"/>
                  </a:moveTo>
                  <a:lnTo>
                    <a:pt x="2" y="0"/>
                  </a:lnTo>
                  <a:lnTo>
                    <a:pt x="6" y="1"/>
                  </a:lnTo>
                  <a:lnTo>
                    <a:pt x="10" y="3"/>
                  </a:lnTo>
                  <a:lnTo>
                    <a:pt x="8" y="5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8" name="Freeform 487"/>
            <p:cNvSpPr>
              <a:spLocks/>
            </p:cNvSpPr>
            <p:nvPr/>
          </p:nvSpPr>
          <p:spPr bwMode="auto">
            <a:xfrm>
              <a:off x="1689101" y="1754188"/>
              <a:ext cx="409575" cy="200025"/>
            </a:xfrm>
            <a:custGeom>
              <a:avLst/>
              <a:gdLst>
                <a:gd name="T0" fmla="*/ 183 w 258"/>
                <a:gd name="T1" fmla="*/ 5 h 126"/>
                <a:gd name="T2" fmla="*/ 194 w 258"/>
                <a:gd name="T3" fmla="*/ 13 h 126"/>
                <a:gd name="T4" fmla="*/ 200 w 258"/>
                <a:gd name="T5" fmla="*/ 42 h 126"/>
                <a:gd name="T6" fmla="*/ 206 w 258"/>
                <a:gd name="T7" fmla="*/ 63 h 126"/>
                <a:gd name="T8" fmla="*/ 229 w 258"/>
                <a:gd name="T9" fmla="*/ 70 h 126"/>
                <a:gd name="T10" fmla="*/ 239 w 258"/>
                <a:gd name="T11" fmla="*/ 80 h 126"/>
                <a:gd name="T12" fmla="*/ 258 w 258"/>
                <a:gd name="T13" fmla="*/ 93 h 126"/>
                <a:gd name="T14" fmla="*/ 250 w 258"/>
                <a:gd name="T15" fmla="*/ 95 h 126"/>
                <a:gd name="T16" fmla="*/ 239 w 258"/>
                <a:gd name="T17" fmla="*/ 95 h 126"/>
                <a:gd name="T18" fmla="*/ 223 w 258"/>
                <a:gd name="T19" fmla="*/ 97 h 126"/>
                <a:gd name="T20" fmla="*/ 223 w 258"/>
                <a:gd name="T21" fmla="*/ 107 h 126"/>
                <a:gd name="T22" fmla="*/ 239 w 258"/>
                <a:gd name="T23" fmla="*/ 105 h 126"/>
                <a:gd name="T24" fmla="*/ 233 w 258"/>
                <a:gd name="T25" fmla="*/ 116 h 126"/>
                <a:gd name="T26" fmla="*/ 208 w 258"/>
                <a:gd name="T27" fmla="*/ 118 h 126"/>
                <a:gd name="T28" fmla="*/ 194 w 258"/>
                <a:gd name="T29" fmla="*/ 114 h 126"/>
                <a:gd name="T30" fmla="*/ 179 w 258"/>
                <a:gd name="T31" fmla="*/ 105 h 126"/>
                <a:gd name="T32" fmla="*/ 171 w 258"/>
                <a:gd name="T33" fmla="*/ 112 h 126"/>
                <a:gd name="T34" fmla="*/ 144 w 258"/>
                <a:gd name="T35" fmla="*/ 118 h 126"/>
                <a:gd name="T36" fmla="*/ 121 w 258"/>
                <a:gd name="T37" fmla="*/ 124 h 126"/>
                <a:gd name="T38" fmla="*/ 73 w 258"/>
                <a:gd name="T39" fmla="*/ 120 h 126"/>
                <a:gd name="T40" fmla="*/ 67 w 258"/>
                <a:gd name="T41" fmla="*/ 107 h 126"/>
                <a:gd name="T42" fmla="*/ 33 w 258"/>
                <a:gd name="T43" fmla="*/ 105 h 126"/>
                <a:gd name="T44" fmla="*/ 19 w 258"/>
                <a:gd name="T45" fmla="*/ 89 h 126"/>
                <a:gd name="T46" fmla="*/ 64 w 258"/>
                <a:gd name="T47" fmla="*/ 82 h 126"/>
                <a:gd name="T48" fmla="*/ 98 w 258"/>
                <a:gd name="T49" fmla="*/ 82 h 126"/>
                <a:gd name="T50" fmla="*/ 83 w 258"/>
                <a:gd name="T51" fmla="*/ 76 h 126"/>
                <a:gd name="T52" fmla="*/ 64 w 258"/>
                <a:gd name="T53" fmla="*/ 72 h 126"/>
                <a:gd name="T54" fmla="*/ 29 w 258"/>
                <a:gd name="T55" fmla="*/ 76 h 126"/>
                <a:gd name="T56" fmla="*/ 6 w 258"/>
                <a:gd name="T57" fmla="*/ 63 h 126"/>
                <a:gd name="T58" fmla="*/ 35 w 258"/>
                <a:gd name="T59" fmla="*/ 59 h 126"/>
                <a:gd name="T60" fmla="*/ 37 w 258"/>
                <a:gd name="T61" fmla="*/ 50 h 126"/>
                <a:gd name="T62" fmla="*/ 14 w 258"/>
                <a:gd name="T63" fmla="*/ 56 h 126"/>
                <a:gd name="T64" fmla="*/ 12 w 258"/>
                <a:gd name="T65" fmla="*/ 48 h 126"/>
                <a:gd name="T66" fmla="*/ 0 w 258"/>
                <a:gd name="T67" fmla="*/ 36 h 126"/>
                <a:gd name="T68" fmla="*/ 10 w 258"/>
                <a:gd name="T69" fmla="*/ 30 h 126"/>
                <a:gd name="T70" fmla="*/ 8 w 258"/>
                <a:gd name="T71" fmla="*/ 17 h 126"/>
                <a:gd name="T72" fmla="*/ 25 w 258"/>
                <a:gd name="T73" fmla="*/ 13 h 126"/>
                <a:gd name="T74" fmla="*/ 54 w 258"/>
                <a:gd name="T75" fmla="*/ 0 h 126"/>
                <a:gd name="T76" fmla="*/ 67 w 258"/>
                <a:gd name="T77" fmla="*/ 7 h 126"/>
                <a:gd name="T78" fmla="*/ 62 w 258"/>
                <a:gd name="T79" fmla="*/ 21 h 126"/>
                <a:gd name="T80" fmla="*/ 71 w 258"/>
                <a:gd name="T81" fmla="*/ 19 h 126"/>
                <a:gd name="T82" fmla="*/ 75 w 258"/>
                <a:gd name="T83" fmla="*/ 11 h 126"/>
                <a:gd name="T84" fmla="*/ 104 w 258"/>
                <a:gd name="T85" fmla="*/ 15 h 126"/>
                <a:gd name="T86" fmla="*/ 98 w 258"/>
                <a:gd name="T87" fmla="*/ 26 h 126"/>
                <a:gd name="T88" fmla="*/ 108 w 258"/>
                <a:gd name="T89" fmla="*/ 30 h 126"/>
                <a:gd name="T90" fmla="*/ 115 w 258"/>
                <a:gd name="T91" fmla="*/ 21 h 126"/>
                <a:gd name="T92" fmla="*/ 125 w 258"/>
                <a:gd name="T93" fmla="*/ 21 h 126"/>
                <a:gd name="T94" fmla="*/ 119 w 258"/>
                <a:gd name="T95" fmla="*/ 9 h 126"/>
                <a:gd name="T96" fmla="*/ 142 w 258"/>
                <a:gd name="T97" fmla="*/ 21 h 126"/>
                <a:gd name="T98" fmla="*/ 148 w 258"/>
                <a:gd name="T99" fmla="*/ 44 h 126"/>
                <a:gd name="T100" fmla="*/ 164 w 258"/>
                <a:gd name="T101" fmla="*/ 38 h 126"/>
                <a:gd name="T102" fmla="*/ 156 w 258"/>
                <a:gd name="T103" fmla="*/ 23 h 126"/>
                <a:gd name="T104" fmla="*/ 154 w 258"/>
                <a:gd name="T105" fmla="*/ 7 h 126"/>
                <a:gd name="T106" fmla="*/ 158 w 258"/>
                <a:gd name="T107" fmla="*/ 0 h 126"/>
                <a:gd name="T108" fmla="*/ 169 w 258"/>
                <a:gd name="T109" fmla="*/ 3 h 126"/>
                <a:gd name="T110" fmla="*/ 177 w 258"/>
                <a:gd name="T111" fmla="*/ 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126">
                  <a:moveTo>
                    <a:pt x="177" y="1"/>
                  </a:moveTo>
                  <a:lnTo>
                    <a:pt x="183" y="5"/>
                  </a:lnTo>
                  <a:lnTo>
                    <a:pt x="183" y="7"/>
                  </a:lnTo>
                  <a:lnTo>
                    <a:pt x="194" y="13"/>
                  </a:lnTo>
                  <a:lnTo>
                    <a:pt x="194" y="30"/>
                  </a:lnTo>
                  <a:lnTo>
                    <a:pt x="200" y="42"/>
                  </a:lnTo>
                  <a:lnTo>
                    <a:pt x="208" y="52"/>
                  </a:lnTo>
                  <a:lnTo>
                    <a:pt x="206" y="63"/>
                  </a:lnTo>
                  <a:lnTo>
                    <a:pt x="225" y="74"/>
                  </a:lnTo>
                  <a:lnTo>
                    <a:pt x="229" y="70"/>
                  </a:lnTo>
                  <a:lnTo>
                    <a:pt x="237" y="72"/>
                  </a:lnTo>
                  <a:lnTo>
                    <a:pt x="239" y="80"/>
                  </a:lnTo>
                  <a:lnTo>
                    <a:pt x="258" y="89"/>
                  </a:lnTo>
                  <a:lnTo>
                    <a:pt x="258" y="93"/>
                  </a:lnTo>
                  <a:lnTo>
                    <a:pt x="256" y="95"/>
                  </a:lnTo>
                  <a:lnTo>
                    <a:pt x="250" y="95"/>
                  </a:lnTo>
                  <a:lnTo>
                    <a:pt x="244" y="97"/>
                  </a:lnTo>
                  <a:lnTo>
                    <a:pt x="239" y="95"/>
                  </a:lnTo>
                  <a:lnTo>
                    <a:pt x="233" y="99"/>
                  </a:lnTo>
                  <a:lnTo>
                    <a:pt x="223" y="97"/>
                  </a:lnTo>
                  <a:lnTo>
                    <a:pt x="221" y="99"/>
                  </a:lnTo>
                  <a:lnTo>
                    <a:pt x="223" y="107"/>
                  </a:lnTo>
                  <a:lnTo>
                    <a:pt x="233" y="103"/>
                  </a:lnTo>
                  <a:lnTo>
                    <a:pt x="239" y="105"/>
                  </a:lnTo>
                  <a:lnTo>
                    <a:pt x="242" y="114"/>
                  </a:lnTo>
                  <a:lnTo>
                    <a:pt x="233" y="116"/>
                  </a:lnTo>
                  <a:lnTo>
                    <a:pt x="219" y="118"/>
                  </a:lnTo>
                  <a:lnTo>
                    <a:pt x="208" y="118"/>
                  </a:lnTo>
                  <a:lnTo>
                    <a:pt x="200" y="120"/>
                  </a:lnTo>
                  <a:lnTo>
                    <a:pt x="194" y="114"/>
                  </a:lnTo>
                  <a:lnTo>
                    <a:pt x="181" y="111"/>
                  </a:lnTo>
                  <a:lnTo>
                    <a:pt x="179" y="105"/>
                  </a:lnTo>
                  <a:lnTo>
                    <a:pt x="173" y="105"/>
                  </a:lnTo>
                  <a:lnTo>
                    <a:pt x="171" y="112"/>
                  </a:lnTo>
                  <a:lnTo>
                    <a:pt x="162" y="118"/>
                  </a:lnTo>
                  <a:lnTo>
                    <a:pt x="144" y="118"/>
                  </a:lnTo>
                  <a:lnTo>
                    <a:pt x="129" y="124"/>
                  </a:lnTo>
                  <a:lnTo>
                    <a:pt x="121" y="124"/>
                  </a:lnTo>
                  <a:lnTo>
                    <a:pt x="83" y="126"/>
                  </a:lnTo>
                  <a:lnTo>
                    <a:pt x="73" y="120"/>
                  </a:lnTo>
                  <a:lnTo>
                    <a:pt x="73" y="111"/>
                  </a:lnTo>
                  <a:lnTo>
                    <a:pt x="67" y="107"/>
                  </a:lnTo>
                  <a:lnTo>
                    <a:pt x="48" y="107"/>
                  </a:lnTo>
                  <a:lnTo>
                    <a:pt x="33" y="105"/>
                  </a:lnTo>
                  <a:lnTo>
                    <a:pt x="19" y="95"/>
                  </a:lnTo>
                  <a:lnTo>
                    <a:pt x="19" y="89"/>
                  </a:lnTo>
                  <a:lnTo>
                    <a:pt x="31" y="86"/>
                  </a:lnTo>
                  <a:lnTo>
                    <a:pt x="64" y="82"/>
                  </a:lnTo>
                  <a:lnTo>
                    <a:pt x="81" y="84"/>
                  </a:lnTo>
                  <a:lnTo>
                    <a:pt x="98" y="82"/>
                  </a:lnTo>
                  <a:lnTo>
                    <a:pt x="100" y="80"/>
                  </a:lnTo>
                  <a:lnTo>
                    <a:pt x="83" y="76"/>
                  </a:lnTo>
                  <a:lnTo>
                    <a:pt x="77" y="74"/>
                  </a:lnTo>
                  <a:lnTo>
                    <a:pt x="64" y="72"/>
                  </a:lnTo>
                  <a:lnTo>
                    <a:pt x="44" y="76"/>
                  </a:lnTo>
                  <a:lnTo>
                    <a:pt x="29" y="76"/>
                  </a:lnTo>
                  <a:lnTo>
                    <a:pt x="16" y="72"/>
                  </a:lnTo>
                  <a:lnTo>
                    <a:pt x="6" y="63"/>
                  </a:lnTo>
                  <a:lnTo>
                    <a:pt x="19" y="59"/>
                  </a:lnTo>
                  <a:lnTo>
                    <a:pt x="35" y="59"/>
                  </a:lnTo>
                  <a:lnTo>
                    <a:pt x="42" y="52"/>
                  </a:lnTo>
                  <a:lnTo>
                    <a:pt x="37" y="50"/>
                  </a:lnTo>
                  <a:lnTo>
                    <a:pt x="19" y="52"/>
                  </a:lnTo>
                  <a:lnTo>
                    <a:pt x="14" y="56"/>
                  </a:lnTo>
                  <a:lnTo>
                    <a:pt x="10" y="54"/>
                  </a:lnTo>
                  <a:lnTo>
                    <a:pt x="12" y="48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12" y="34"/>
                  </a:lnTo>
                  <a:lnTo>
                    <a:pt x="10" y="30"/>
                  </a:lnTo>
                  <a:lnTo>
                    <a:pt x="2" y="26"/>
                  </a:lnTo>
                  <a:lnTo>
                    <a:pt x="8" y="17"/>
                  </a:lnTo>
                  <a:lnTo>
                    <a:pt x="19" y="15"/>
                  </a:lnTo>
                  <a:lnTo>
                    <a:pt x="25" y="13"/>
                  </a:lnTo>
                  <a:lnTo>
                    <a:pt x="42" y="1"/>
                  </a:lnTo>
                  <a:lnTo>
                    <a:pt x="54" y="0"/>
                  </a:lnTo>
                  <a:lnTo>
                    <a:pt x="64" y="1"/>
                  </a:lnTo>
                  <a:lnTo>
                    <a:pt x="67" y="7"/>
                  </a:lnTo>
                  <a:lnTo>
                    <a:pt x="60" y="15"/>
                  </a:lnTo>
                  <a:lnTo>
                    <a:pt x="62" y="21"/>
                  </a:lnTo>
                  <a:lnTo>
                    <a:pt x="67" y="17"/>
                  </a:lnTo>
                  <a:lnTo>
                    <a:pt x="71" y="19"/>
                  </a:lnTo>
                  <a:lnTo>
                    <a:pt x="77" y="17"/>
                  </a:lnTo>
                  <a:lnTo>
                    <a:pt x="75" y="11"/>
                  </a:lnTo>
                  <a:lnTo>
                    <a:pt x="81" y="9"/>
                  </a:lnTo>
                  <a:lnTo>
                    <a:pt x="104" y="15"/>
                  </a:lnTo>
                  <a:lnTo>
                    <a:pt x="106" y="23"/>
                  </a:lnTo>
                  <a:lnTo>
                    <a:pt x="98" y="26"/>
                  </a:lnTo>
                  <a:lnTo>
                    <a:pt x="98" y="30"/>
                  </a:lnTo>
                  <a:lnTo>
                    <a:pt x="108" y="30"/>
                  </a:lnTo>
                  <a:lnTo>
                    <a:pt x="110" y="25"/>
                  </a:lnTo>
                  <a:lnTo>
                    <a:pt x="115" y="21"/>
                  </a:lnTo>
                  <a:lnTo>
                    <a:pt x="123" y="25"/>
                  </a:lnTo>
                  <a:lnTo>
                    <a:pt x="125" y="21"/>
                  </a:lnTo>
                  <a:lnTo>
                    <a:pt x="121" y="15"/>
                  </a:lnTo>
                  <a:lnTo>
                    <a:pt x="119" y="9"/>
                  </a:lnTo>
                  <a:lnTo>
                    <a:pt x="129" y="9"/>
                  </a:lnTo>
                  <a:lnTo>
                    <a:pt x="142" y="21"/>
                  </a:lnTo>
                  <a:lnTo>
                    <a:pt x="144" y="30"/>
                  </a:lnTo>
                  <a:lnTo>
                    <a:pt x="148" y="44"/>
                  </a:lnTo>
                  <a:lnTo>
                    <a:pt x="154" y="48"/>
                  </a:lnTo>
                  <a:lnTo>
                    <a:pt x="164" y="38"/>
                  </a:lnTo>
                  <a:lnTo>
                    <a:pt x="160" y="32"/>
                  </a:lnTo>
                  <a:lnTo>
                    <a:pt x="156" y="23"/>
                  </a:lnTo>
                  <a:lnTo>
                    <a:pt x="158" y="15"/>
                  </a:lnTo>
                  <a:lnTo>
                    <a:pt x="154" y="7"/>
                  </a:lnTo>
                  <a:lnTo>
                    <a:pt x="154" y="1"/>
                  </a:lnTo>
                  <a:lnTo>
                    <a:pt x="158" y="0"/>
                  </a:lnTo>
                  <a:lnTo>
                    <a:pt x="164" y="1"/>
                  </a:lnTo>
                  <a:lnTo>
                    <a:pt x="169" y="3"/>
                  </a:lnTo>
                  <a:lnTo>
                    <a:pt x="177" y="1"/>
                  </a:lnTo>
                  <a:lnTo>
                    <a:pt x="177" y="1"/>
                  </a:lnTo>
                  <a:lnTo>
                    <a:pt x="177" y="1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9" name="Freeform 488"/>
            <p:cNvSpPr>
              <a:spLocks/>
            </p:cNvSpPr>
            <p:nvPr/>
          </p:nvSpPr>
          <p:spPr bwMode="auto">
            <a:xfrm>
              <a:off x="1924051" y="1939925"/>
              <a:ext cx="61913" cy="22225"/>
            </a:xfrm>
            <a:custGeom>
              <a:avLst/>
              <a:gdLst>
                <a:gd name="T0" fmla="*/ 35 w 39"/>
                <a:gd name="T1" fmla="*/ 0 h 14"/>
                <a:gd name="T2" fmla="*/ 39 w 39"/>
                <a:gd name="T3" fmla="*/ 2 h 14"/>
                <a:gd name="T4" fmla="*/ 39 w 39"/>
                <a:gd name="T5" fmla="*/ 6 h 14"/>
                <a:gd name="T6" fmla="*/ 31 w 39"/>
                <a:gd name="T7" fmla="*/ 8 h 14"/>
                <a:gd name="T8" fmla="*/ 25 w 39"/>
                <a:gd name="T9" fmla="*/ 14 h 14"/>
                <a:gd name="T10" fmla="*/ 10 w 39"/>
                <a:gd name="T11" fmla="*/ 14 h 14"/>
                <a:gd name="T12" fmla="*/ 0 w 39"/>
                <a:gd name="T13" fmla="*/ 12 h 14"/>
                <a:gd name="T14" fmla="*/ 6 w 39"/>
                <a:gd name="T15" fmla="*/ 4 h 14"/>
                <a:gd name="T16" fmla="*/ 21 w 39"/>
                <a:gd name="T17" fmla="*/ 4 h 14"/>
                <a:gd name="T18" fmla="*/ 35 w 39"/>
                <a:gd name="T19" fmla="*/ 0 h 14"/>
                <a:gd name="T20" fmla="*/ 35 w 39"/>
                <a:gd name="T21" fmla="*/ 0 h 14"/>
                <a:gd name="T22" fmla="*/ 35 w 39"/>
                <a:gd name="T2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14">
                  <a:moveTo>
                    <a:pt x="35" y="0"/>
                  </a:moveTo>
                  <a:lnTo>
                    <a:pt x="39" y="2"/>
                  </a:lnTo>
                  <a:lnTo>
                    <a:pt x="39" y="6"/>
                  </a:lnTo>
                  <a:lnTo>
                    <a:pt x="31" y="8"/>
                  </a:lnTo>
                  <a:lnTo>
                    <a:pt x="25" y="14"/>
                  </a:lnTo>
                  <a:lnTo>
                    <a:pt x="10" y="14"/>
                  </a:lnTo>
                  <a:lnTo>
                    <a:pt x="0" y="12"/>
                  </a:lnTo>
                  <a:lnTo>
                    <a:pt x="6" y="4"/>
                  </a:lnTo>
                  <a:lnTo>
                    <a:pt x="21" y="4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00" name="Freeform 489"/>
            <p:cNvSpPr>
              <a:spLocks/>
            </p:cNvSpPr>
            <p:nvPr/>
          </p:nvSpPr>
          <p:spPr bwMode="auto">
            <a:xfrm>
              <a:off x="1525588" y="1689100"/>
              <a:ext cx="233363" cy="165100"/>
            </a:xfrm>
            <a:custGeom>
              <a:avLst/>
              <a:gdLst>
                <a:gd name="T0" fmla="*/ 147 w 147"/>
                <a:gd name="T1" fmla="*/ 36 h 104"/>
                <a:gd name="T2" fmla="*/ 141 w 147"/>
                <a:gd name="T3" fmla="*/ 36 h 104"/>
                <a:gd name="T4" fmla="*/ 137 w 147"/>
                <a:gd name="T5" fmla="*/ 40 h 104"/>
                <a:gd name="T6" fmla="*/ 114 w 147"/>
                <a:gd name="T7" fmla="*/ 52 h 104"/>
                <a:gd name="T8" fmla="*/ 107 w 147"/>
                <a:gd name="T9" fmla="*/ 56 h 104"/>
                <a:gd name="T10" fmla="*/ 93 w 147"/>
                <a:gd name="T11" fmla="*/ 62 h 104"/>
                <a:gd name="T12" fmla="*/ 91 w 147"/>
                <a:gd name="T13" fmla="*/ 71 h 104"/>
                <a:gd name="T14" fmla="*/ 87 w 147"/>
                <a:gd name="T15" fmla="*/ 71 h 104"/>
                <a:gd name="T16" fmla="*/ 85 w 147"/>
                <a:gd name="T17" fmla="*/ 69 h 104"/>
                <a:gd name="T18" fmla="*/ 76 w 147"/>
                <a:gd name="T19" fmla="*/ 73 h 104"/>
                <a:gd name="T20" fmla="*/ 76 w 147"/>
                <a:gd name="T21" fmla="*/ 89 h 104"/>
                <a:gd name="T22" fmla="*/ 66 w 147"/>
                <a:gd name="T23" fmla="*/ 95 h 104"/>
                <a:gd name="T24" fmla="*/ 62 w 147"/>
                <a:gd name="T25" fmla="*/ 93 h 104"/>
                <a:gd name="T26" fmla="*/ 50 w 147"/>
                <a:gd name="T27" fmla="*/ 100 h 104"/>
                <a:gd name="T28" fmla="*/ 43 w 147"/>
                <a:gd name="T29" fmla="*/ 104 h 104"/>
                <a:gd name="T30" fmla="*/ 35 w 147"/>
                <a:gd name="T31" fmla="*/ 104 h 104"/>
                <a:gd name="T32" fmla="*/ 31 w 147"/>
                <a:gd name="T33" fmla="*/ 91 h 104"/>
                <a:gd name="T34" fmla="*/ 8 w 147"/>
                <a:gd name="T35" fmla="*/ 81 h 104"/>
                <a:gd name="T36" fmla="*/ 0 w 147"/>
                <a:gd name="T37" fmla="*/ 79 h 104"/>
                <a:gd name="T38" fmla="*/ 2 w 147"/>
                <a:gd name="T39" fmla="*/ 69 h 104"/>
                <a:gd name="T40" fmla="*/ 14 w 147"/>
                <a:gd name="T41" fmla="*/ 64 h 104"/>
                <a:gd name="T42" fmla="*/ 12 w 147"/>
                <a:gd name="T43" fmla="*/ 60 h 104"/>
                <a:gd name="T44" fmla="*/ 8 w 147"/>
                <a:gd name="T45" fmla="*/ 56 h 104"/>
                <a:gd name="T46" fmla="*/ 8 w 147"/>
                <a:gd name="T47" fmla="*/ 50 h 104"/>
                <a:gd name="T48" fmla="*/ 14 w 147"/>
                <a:gd name="T49" fmla="*/ 52 h 104"/>
                <a:gd name="T50" fmla="*/ 20 w 147"/>
                <a:gd name="T51" fmla="*/ 48 h 104"/>
                <a:gd name="T52" fmla="*/ 12 w 147"/>
                <a:gd name="T53" fmla="*/ 44 h 104"/>
                <a:gd name="T54" fmla="*/ 12 w 147"/>
                <a:gd name="T55" fmla="*/ 38 h 104"/>
                <a:gd name="T56" fmla="*/ 25 w 147"/>
                <a:gd name="T57" fmla="*/ 29 h 104"/>
                <a:gd name="T58" fmla="*/ 16 w 147"/>
                <a:gd name="T59" fmla="*/ 5 h 104"/>
                <a:gd name="T60" fmla="*/ 47 w 147"/>
                <a:gd name="T61" fmla="*/ 3 h 104"/>
                <a:gd name="T62" fmla="*/ 56 w 147"/>
                <a:gd name="T63" fmla="*/ 0 h 104"/>
                <a:gd name="T64" fmla="*/ 68 w 147"/>
                <a:gd name="T65" fmla="*/ 0 h 104"/>
                <a:gd name="T66" fmla="*/ 83 w 147"/>
                <a:gd name="T67" fmla="*/ 11 h 104"/>
                <a:gd name="T68" fmla="*/ 87 w 147"/>
                <a:gd name="T69" fmla="*/ 15 h 104"/>
                <a:gd name="T70" fmla="*/ 91 w 147"/>
                <a:gd name="T71" fmla="*/ 11 h 104"/>
                <a:gd name="T72" fmla="*/ 95 w 147"/>
                <a:gd name="T73" fmla="*/ 11 h 104"/>
                <a:gd name="T74" fmla="*/ 97 w 147"/>
                <a:gd name="T75" fmla="*/ 17 h 104"/>
                <a:gd name="T76" fmla="*/ 101 w 147"/>
                <a:gd name="T77" fmla="*/ 15 h 104"/>
                <a:gd name="T78" fmla="*/ 101 w 147"/>
                <a:gd name="T79" fmla="*/ 11 h 104"/>
                <a:gd name="T80" fmla="*/ 118 w 147"/>
                <a:gd name="T81" fmla="*/ 11 h 104"/>
                <a:gd name="T82" fmla="*/ 147 w 147"/>
                <a:gd name="T83" fmla="*/ 31 h 104"/>
                <a:gd name="T84" fmla="*/ 147 w 147"/>
                <a:gd name="T85" fmla="*/ 36 h 104"/>
                <a:gd name="T86" fmla="*/ 147 w 147"/>
                <a:gd name="T87" fmla="*/ 36 h 104"/>
                <a:gd name="T88" fmla="*/ 147 w 147"/>
                <a:gd name="T89" fmla="*/ 3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7" h="104">
                  <a:moveTo>
                    <a:pt x="147" y="36"/>
                  </a:moveTo>
                  <a:lnTo>
                    <a:pt x="141" y="36"/>
                  </a:lnTo>
                  <a:lnTo>
                    <a:pt x="137" y="40"/>
                  </a:lnTo>
                  <a:lnTo>
                    <a:pt x="114" y="52"/>
                  </a:lnTo>
                  <a:lnTo>
                    <a:pt x="107" y="56"/>
                  </a:lnTo>
                  <a:lnTo>
                    <a:pt x="93" y="62"/>
                  </a:lnTo>
                  <a:lnTo>
                    <a:pt x="91" y="71"/>
                  </a:lnTo>
                  <a:lnTo>
                    <a:pt x="87" y="71"/>
                  </a:lnTo>
                  <a:lnTo>
                    <a:pt x="85" y="69"/>
                  </a:lnTo>
                  <a:lnTo>
                    <a:pt x="76" y="73"/>
                  </a:lnTo>
                  <a:lnTo>
                    <a:pt x="76" y="89"/>
                  </a:lnTo>
                  <a:lnTo>
                    <a:pt x="66" y="95"/>
                  </a:lnTo>
                  <a:lnTo>
                    <a:pt x="62" y="93"/>
                  </a:lnTo>
                  <a:lnTo>
                    <a:pt x="50" y="100"/>
                  </a:lnTo>
                  <a:lnTo>
                    <a:pt x="43" y="104"/>
                  </a:lnTo>
                  <a:lnTo>
                    <a:pt x="35" y="104"/>
                  </a:lnTo>
                  <a:lnTo>
                    <a:pt x="31" y="91"/>
                  </a:lnTo>
                  <a:lnTo>
                    <a:pt x="8" y="81"/>
                  </a:lnTo>
                  <a:lnTo>
                    <a:pt x="0" y="79"/>
                  </a:lnTo>
                  <a:lnTo>
                    <a:pt x="2" y="69"/>
                  </a:lnTo>
                  <a:lnTo>
                    <a:pt x="14" y="64"/>
                  </a:lnTo>
                  <a:lnTo>
                    <a:pt x="12" y="60"/>
                  </a:lnTo>
                  <a:lnTo>
                    <a:pt x="8" y="56"/>
                  </a:lnTo>
                  <a:lnTo>
                    <a:pt x="8" y="50"/>
                  </a:lnTo>
                  <a:lnTo>
                    <a:pt x="14" y="52"/>
                  </a:lnTo>
                  <a:lnTo>
                    <a:pt x="20" y="48"/>
                  </a:lnTo>
                  <a:lnTo>
                    <a:pt x="12" y="44"/>
                  </a:lnTo>
                  <a:lnTo>
                    <a:pt x="12" y="38"/>
                  </a:lnTo>
                  <a:lnTo>
                    <a:pt x="25" y="29"/>
                  </a:lnTo>
                  <a:lnTo>
                    <a:pt x="16" y="5"/>
                  </a:lnTo>
                  <a:lnTo>
                    <a:pt x="47" y="3"/>
                  </a:lnTo>
                  <a:lnTo>
                    <a:pt x="56" y="0"/>
                  </a:lnTo>
                  <a:lnTo>
                    <a:pt x="68" y="0"/>
                  </a:lnTo>
                  <a:lnTo>
                    <a:pt x="83" y="11"/>
                  </a:lnTo>
                  <a:lnTo>
                    <a:pt x="87" y="15"/>
                  </a:lnTo>
                  <a:lnTo>
                    <a:pt x="91" y="11"/>
                  </a:lnTo>
                  <a:lnTo>
                    <a:pt x="95" y="11"/>
                  </a:lnTo>
                  <a:lnTo>
                    <a:pt x="97" y="17"/>
                  </a:lnTo>
                  <a:lnTo>
                    <a:pt x="101" y="15"/>
                  </a:lnTo>
                  <a:lnTo>
                    <a:pt x="101" y="11"/>
                  </a:lnTo>
                  <a:lnTo>
                    <a:pt x="118" y="11"/>
                  </a:lnTo>
                  <a:lnTo>
                    <a:pt x="147" y="31"/>
                  </a:lnTo>
                  <a:lnTo>
                    <a:pt x="147" y="36"/>
                  </a:lnTo>
                  <a:lnTo>
                    <a:pt x="147" y="36"/>
                  </a:lnTo>
                  <a:lnTo>
                    <a:pt x="147" y="3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01" name="Freeform 490"/>
            <p:cNvSpPr>
              <a:spLocks/>
            </p:cNvSpPr>
            <p:nvPr/>
          </p:nvSpPr>
          <p:spPr bwMode="auto">
            <a:xfrm>
              <a:off x="2062163" y="1728788"/>
              <a:ext cx="144463" cy="115887"/>
            </a:xfrm>
            <a:custGeom>
              <a:avLst/>
              <a:gdLst>
                <a:gd name="T0" fmla="*/ 69 w 91"/>
                <a:gd name="T1" fmla="*/ 0 h 73"/>
                <a:gd name="T2" fmla="*/ 64 w 91"/>
                <a:gd name="T3" fmla="*/ 2 h 73"/>
                <a:gd name="T4" fmla="*/ 58 w 91"/>
                <a:gd name="T5" fmla="*/ 3 h 73"/>
                <a:gd name="T6" fmla="*/ 48 w 91"/>
                <a:gd name="T7" fmla="*/ 3 h 73"/>
                <a:gd name="T8" fmla="*/ 40 w 91"/>
                <a:gd name="T9" fmla="*/ 0 h 73"/>
                <a:gd name="T10" fmla="*/ 33 w 91"/>
                <a:gd name="T11" fmla="*/ 2 h 73"/>
                <a:gd name="T12" fmla="*/ 29 w 91"/>
                <a:gd name="T13" fmla="*/ 0 h 73"/>
                <a:gd name="T14" fmla="*/ 23 w 91"/>
                <a:gd name="T15" fmla="*/ 0 h 73"/>
                <a:gd name="T16" fmla="*/ 23 w 91"/>
                <a:gd name="T17" fmla="*/ 5 h 73"/>
                <a:gd name="T18" fmla="*/ 29 w 91"/>
                <a:gd name="T19" fmla="*/ 9 h 73"/>
                <a:gd name="T20" fmla="*/ 21 w 91"/>
                <a:gd name="T21" fmla="*/ 11 h 73"/>
                <a:gd name="T22" fmla="*/ 21 w 91"/>
                <a:gd name="T23" fmla="*/ 15 h 73"/>
                <a:gd name="T24" fmla="*/ 25 w 91"/>
                <a:gd name="T25" fmla="*/ 17 h 73"/>
                <a:gd name="T26" fmla="*/ 35 w 91"/>
                <a:gd name="T27" fmla="*/ 19 h 73"/>
                <a:gd name="T28" fmla="*/ 35 w 91"/>
                <a:gd name="T29" fmla="*/ 21 h 73"/>
                <a:gd name="T30" fmla="*/ 31 w 91"/>
                <a:gd name="T31" fmla="*/ 21 h 73"/>
                <a:gd name="T32" fmla="*/ 37 w 91"/>
                <a:gd name="T33" fmla="*/ 31 h 73"/>
                <a:gd name="T34" fmla="*/ 29 w 91"/>
                <a:gd name="T35" fmla="*/ 34 h 73"/>
                <a:gd name="T36" fmla="*/ 25 w 91"/>
                <a:gd name="T37" fmla="*/ 34 h 73"/>
                <a:gd name="T38" fmla="*/ 9 w 91"/>
                <a:gd name="T39" fmla="*/ 25 h 73"/>
                <a:gd name="T40" fmla="*/ 2 w 91"/>
                <a:gd name="T41" fmla="*/ 27 h 73"/>
                <a:gd name="T42" fmla="*/ 0 w 91"/>
                <a:gd name="T43" fmla="*/ 33 h 73"/>
                <a:gd name="T44" fmla="*/ 2 w 91"/>
                <a:gd name="T45" fmla="*/ 40 h 73"/>
                <a:gd name="T46" fmla="*/ 13 w 91"/>
                <a:gd name="T47" fmla="*/ 46 h 73"/>
                <a:gd name="T48" fmla="*/ 15 w 91"/>
                <a:gd name="T49" fmla="*/ 48 h 73"/>
                <a:gd name="T50" fmla="*/ 27 w 91"/>
                <a:gd name="T51" fmla="*/ 50 h 73"/>
                <a:gd name="T52" fmla="*/ 31 w 91"/>
                <a:gd name="T53" fmla="*/ 56 h 73"/>
                <a:gd name="T54" fmla="*/ 40 w 91"/>
                <a:gd name="T55" fmla="*/ 58 h 73"/>
                <a:gd name="T56" fmla="*/ 48 w 91"/>
                <a:gd name="T57" fmla="*/ 73 h 73"/>
                <a:gd name="T58" fmla="*/ 64 w 91"/>
                <a:gd name="T59" fmla="*/ 71 h 73"/>
                <a:gd name="T60" fmla="*/ 64 w 91"/>
                <a:gd name="T61" fmla="*/ 68 h 73"/>
                <a:gd name="T62" fmla="*/ 60 w 91"/>
                <a:gd name="T63" fmla="*/ 66 h 73"/>
                <a:gd name="T64" fmla="*/ 60 w 91"/>
                <a:gd name="T65" fmla="*/ 62 h 73"/>
                <a:gd name="T66" fmla="*/ 67 w 91"/>
                <a:gd name="T67" fmla="*/ 66 h 73"/>
                <a:gd name="T68" fmla="*/ 85 w 91"/>
                <a:gd name="T69" fmla="*/ 62 h 73"/>
                <a:gd name="T70" fmla="*/ 87 w 91"/>
                <a:gd name="T71" fmla="*/ 56 h 73"/>
                <a:gd name="T72" fmla="*/ 85 w 91"/>
                <a:gd name="T73" fmla="*/ 46 h 73"/>
                <a:gd name="T74" fmla="*/ 91 w 91"/>
                <a:gd name="T75" fmla="*/ 42 h 73"/>
                <a:gd name="T76" fmla="*/ 87 w 91"/>
                <a:gd name="T77" fmla="*/ 36 h 73"/>
                <a:gd name="T78" fmla="*/ 85 w 91"/>
                <a:gd name="T79" fmla="*/ 34 h 73"/>
                <a:gd name="T80" fmla="*/ 77 w 91"/>
                <a:gd name="T81" fmla="*/ 34 h 73"/>
                <a:gd name="T82" fmla="*/ 77 w 91"/>
                <a:gd name="T83" fmla="*/ 29 h 73"/>
                <a:gd name="T84" fmla="*/ 71 w 91"/>
                <a:gd name="T85" fmla="*/ 27 h 73"/>
                <a:gd name="T86" fmla="*/ 60 w 91"/>
                <a:gd name="T87" fmla="*/ 27 h 73"/>
                <a:gd name="T88" fmla="*/ 64 w 91"/>
                <a:gd name="T89" fmla="*/ 23 h 73"/>
                <a:gd name="T90" fmla="*/ 71 w 91"/>
                <a:gd name="T91" fmla="*/ 11 h 73"/>
                <a:gd name="T92" fmla="*/ 73 w 91"/>
                <a:gd name="T93" fmla="*/ 9 h 73"/>
                <a:gd name="T94" fmla="*/ 79 w 91"/>
                <a:gd name="T95" fmla="*/ 7 h 73"/>
                <a:gd name="T96" fmla="*/ 81 w 91"/>
                <a:gd name="T97" fmla="*/ 0 h 73"/>
                <a:gd name="T98" fmla="*/ 69 w 91"/>
                <a:gd name="T99" fmla="*/ 0 h 73"/>
                <a:gd name="T100" fmla="*/ 69 w 91"/>
                <a:gd name="T101" fmla="*/ 0 h 73"/>
                <a:gd name="T102" fmla="*/ 69 w 91"/>
                <a:gd name="T10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1" h="73">
                  <a:moveTo>
                    <a:pt x="69" y="0"/>
                  </a:moveTo>
                  <a:lnTo>
                    <a:pt x="64" y="2"/>
                  </a:lnTo>
                  <a:lnTo>
                    <a:pt x="58" y="3"/>
                  </a:lnTo>
                  <a:lnTo>
                    <a:pt x="48" y="3"/>
                  </a:lnTo>
                  <a:lnTo>
                    <a:pt x="40" y="0"/>
                  </a:lnTo>
                  <a:lnTo>
                    <a:pt x="33" y="2"/>
                  </a:lnTo>
                  <a:lnTo>
                    <a:pt x="29" y="0"/>
                  </a:lnTo>
                  <a:lnTo>
                    <a:pt x="23" y="0"/>
                  </a:lnTo>
                  <a:lnTo>
                    <a:pt x="23" y="5"/>
                  </a:lnTo>
                  <a:lnTo>
                    <a:pt x="29" y="9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25" y="17"/>
                  </a:lnTo>
                  <a:lnTo>
                    <a:pt x="35" y="19"/>
                  </a:lnTo>
                  <a:lnTo>
                    <a:pt x="35" y="21"/>
                  </a:lnTo>
                  <a:lnTo>
                    <a:pt x="31" y="21"/>
                  </a:lnTo>
                  <a:lnTo>
                    <a:pt x="37" y="31"/>
                  </a:lnTo>
                  <a:lnTo>
                    <a:pt x="29" y="34"/>
                  </a:lnTo>
                  <a:lnTo>
                    <a:pt x="25" y="34"/>
                  </a:lnTo>
                  <a:lnTo>
                    <a:pt x="9" y="25"/>
                  </a:lnTo>
                  <a:lnTo>
                    <a:pt x="2" y="27"/>
                  </a:lnTo>
                  <a:lnTo>
                    <a:pt x="0" y="33"/>
                  </a:lnTo>
                  <a:lnTo>
                    <a:pt x="2" y="40"/>
                  </a:lnTo>
                  <a:lnTo>
                    <a:pt x="13" y="46"/>
                  </a:lnTo>
                  <a:lnTo>
                    <a:pt x="15" y="48"/>
                  </a:lnTo>
                  <a:lnTo>
                    <a:pt x="27" y="50"/>
                  </a:lnTo>
                  <a:lnTo>
                    <a:pt x="31" y="56"/>
                  </a:lnTo>
                  <a:lnTo>
                    <a:pt x="40" y="58"/>
                  </a:lnTo>
                  <a:lnTo>
                    <a:pt x="48" y="73"/>
                  </a:lnTo>
                  <a:lnTo>
                    <a:pt x="64" y="71"/>
                  </a:lnTo>
                  <a:lnTo>
                    <a:pt x="64" y="68"/>
                  </a:lnTo>
                  <a:lnTo>
                    <a:pt x="60" y="66"/>
                  </a:lnTo>
                  <a:lnTo>
                    <a:pt x="60" y="62"/>
                  </a:lnTo>
                  <a:lnTo>
                    <a:pt x="67" y="66"/>
                  </a:lnTo>
                  <a:lnTo>
                    <a:pt x="85" y="62"/>
                  </a:lnTo>
                  <a:lnTo>
                    <a:pt x="87" y="56"/>
                  </a:lnTo>
                  <a:lnTo>
                    <a:pt x="85" y="46"/>
                  </a:lnTo>
                  <a:lnTo>
                    <a:pt x="91" y="42"/>
                  </a:lnTo>
                  <a:lnTo>
                    <a:pt x="87" y="36"/>
                  </a:lnTo>
                  <a:lnTo>
                    <a:pt x="85" y="34"/>
                  </a:lnTo>
                  <a:lnTo>
                    <a:pt x="77" y="34"/>
                  </a:lnTo>
                  <a:lnTo>
                    <a:pt x="77" y="29"/>
                  </a:lnTo>
                  <a:lnTo>
                    <a:pt x="71" y="27"/>
                  </a:lnTo>
                  <a:lnTo>
                    <a:pt x="60" y="27"/>
                  </a:lnTo>
                  <a:lnTo>
                    <a:pt x="64" y="23"/>
                  </a:lnTo>
                  <a:lnTo>
                    <a:pt x="71" y="11"/>
                  </a:lnTo>
                  <a:lnTo>
                    <a:pt x="73" y="9"/>
                  </a:lnTo>
                  <a:lnTo>
                    <a:pt x="79" y="7"/>
                  </a:lnTo>
                  <a:lnTo>
                    <a:pt x="81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02" name="Freeform 491"/>
            <p:cNvSpPr>
              <a:spLocks/>
            </p:cNvSpPr>
            <p:nvPr/>
          </p:nvSpPr>
          <p:spPr bwMode="auto">
            <a:xfrm>
              <a:off x="2127251" y="1903413"/>
              <a:ext cx="96838" cy="50800"/>
            </a:xfrm>
            <a:custGeom>
              <a:avLst/>
              <a:gdLst>
                <a:gd name="T0" fmla="*/ 19 w 61"/>
                <a:gd name="T1" fmla="*/ 4 h 32"/>
                <a:gd name="T2" fmla="*/ 25 w 61"/>
                <a:gd name="T3" fmla="*/ 0 h 32"/>
                <a:gd name="T4" fmla="*/ 30 w 61"/>
                <a:gd name="T5" fmla="*/ 2 h 32"/>
                <a:gd name="T6" fmla="*/ 38 w 61"/>
                <a:gd name="T7" fmla="*/ 6 h 32"/>
                <a:gd name="T8" fmla="*/ 42 w 61"/>
                <a:gd name="T9" fmla="*/ 10 h 32"/>
                <a:gd name="T10" fmla="*/ 45 w 61"/>
                <a:gd name="T11" fmla="*/ 12 h 32"/>
                <a:gd name="T12" fmla="*/ 47 w 61"/>
                <a:gd name="T13" fmla="*/ 14 h 32"/>
                <a:gd name="T14" fmla="*/ 61 w 61"/>
                <a:gd name="T15" fmla="*/ 24 h 32"/>
                <a:gd name="T16" fmla="*/ 55 w 61"/>
                <a:gd name="T17" fmla="*/ 28 h 32"/>
                <a:gd name="T18" fmla="*/ 45 w 61"/>
                <a:gd name="T19" fmla="*/ 32 h 32"/>
                <a:gd name="T20" fmla="*/ 40 w 61"/>
                <a:gd name="T21" fmla="*/ 32 h 32"/>
                <a:gd name="T22" fmla="*/ 28 w 61"/>
                <a:gd name="T23" fmla="*/ 26 h 32"/>
                <a:gd name="T24" fmla="*/ 13 w 61"/>
                <a:gd name="T25" fmla="*/ 24 h 32"/>
                <a:gd name="T26" fmla="*/ 4 w 61"/>
                <a:gd name="T27" fmla="*/ 24 h 32"/>
                <a:gd name="T28" fmla="*/ 0 w 61"/>
                <a:gd name="T29" fmla="*/ 18 h 32"/>
                <a:gd name="T30" fmla="*/ 19 w 61"/>
                <a:gd name="T31" fmla="*/ 12 h 32"/>
                <a:gd name="T32" fmla="*/ 19 w 61"/>
                <a:gd name="T33" fmla="*/ 4 h 32"/>
                <a:gd name="T34" fmla="*/ 19 w 61"/>
                <a:gd name="T35" fmla="*/ 4 h 32"/>
                <a:gd name="T36" fmla="*/ 19 w 61"/>
                <a:gd name="T37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32">
                  <a:moveTo>
                    <a:pt x="19" y="4"/>
                  </a:moveTo>
                  <a:lnTo>
                    <a:pt x="25" y="0"/>
                  </a:lnTo>
                  <a:lnTo>
                    <a:pt x="30" y="2"/>
                  </a:lnTo>
                  <a:lnTo>
                    <a:pt x="38" y="6"/>
                  </a:lnTo>
                  <a:lnTo>
                    <a:pt x="42" y="10"/>
                  </a:lnTo>
                  <a:lnTo>
                    <a:pt x="45" y="12"/>
                  </a:lnTo>
                  <a:lnTo>
                    <a:pt x="47" y="14"/>
                  </a:lnTo>
                  <a:lnTo>
                    <a:pt x="61" y="24"/>
                  </a:lnTo>
                  <a:lnTo>
                    <a:pt x="55" y="28"/>
                  </a:lnTo>
                  <a:lnTo>
                    <a:pt x="45" y="32"/>
                  </a:lnTo>
                  <a:lnTo>
                    <a:pt x="40" y="32"/>
                  </a:lnTo>
                  <a:lnTo>
                    <a:pt x="28" y="26"/>
                  </a:lnTo>
                  <a:lnTo>
                    <a:pt x="13" y="24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19" y="12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03" name="Freeform 492"/>
            <p:cNvSpPr>
              <a:spLocks/>
            </p:cNvSpPr>
            <p:nvPr/>
          </p:nvSpPr>
          <p:spPr bwMode="auto">
            <a:xfrm>
              <a:off x="2101851" y="1936750"/>
              <a:ext cx="11113" cy="9525"/>
            </a:xfrm>
            <a:custGeom>
              <a:avLst/>
              <a:gdLst>
                <a:gd name="T0" fmla="*/ 0 w 7"/>
                <a:gd name="T1" fmla="*/ 4 h 6"/>
                <a:gd name="T2" fmla="*/ 3 w 7"/>
                <a:gd name="T3" fmla="*/ 2 h 6"/>
                <a:gd name="T4" fmla="*/ 7 w 7"/>
                <a:gd name="T5" fmla="*/ 0 h 6"/>
                <a:gd name="T6" fmla="*/ 7 w 7"/>
                <a:gd name="T7" fmla="*/ 4 h 6"/>
                <a:gd name="T8" fmla="*/ 3 w 7"/>
                <a:gd name="T9" fmla="*/ 6 h 6"/>
                <a:gd name="T10" fmla="*/ 0 w 7"/>
                <a:gd name="T11" fmla="*/ 4 h 6"/>
                <a:gd name="T12" fmla="*/ 0 w 7"/>
                <a:gd name="T13" fmla="*/ 4 h 6"/>
                <a:gd name="T14" fmla="*/ 0 w 7"/>
                <a:gd name="T1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0" y="4"/>
                  </a:moveTo>
                  <a:lnTo>
                    <a:pt x="3" y="2"/>
                  </a:lnTo>
                  <a:lnTo>
                    <a:pt x="7" y="0"/>
                  </a:lnTo>
                  <a:lnTo>
                    <a:pt x="7" y="4"/>
                  </a:lnTo>
                  <a:lnTo>
                    <a:pt x="3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04" name="Freeform 493"/>
            <p:cNvSpPr>
              <a:spLocks/>
            </p:cNvSpPr>
            <p:nvPr/>
          </p:nvSpPr>
          <p:spPr bwMode="auto">
            <a:xfrm>
              <a:off x="2068513" y="1943100"/>
              <a:ext cx="14288" cy="11112"/>
            </a:xfrm>
            <a:custGeom>
              <a:avLst/>
              <a:gdLst>
                <a:gd name="T0" fmla="*/ 0 w 9"/>
                <a:gd name="T1" fmla="*/ 5 h 7"/>
                <a:gd name="T2" fmla="*/ 0 w 9"/>
                <a:gd name="T3" fmla="*/ 2 h 7"/>
                <a:gd name="T4" fmla="*/ 4 w 9"/>
                <a:gd name="T5" fmla="*/ 0 h 7"/>
                <a:gd name="T6" fmla="*/ 9 w 9"/>
                <a:gd name="T7" fmla="*/ 0 h 7"/>
                <a:gd name="T8" fmla="*/ 9 w 9"/>
                <a:gd name="T9" fmla="*/ 2 h 7"/>
                <a:gd name="T10" fmla="*/ 4 w 9"/>
                <a:gd name="T11" fmla="*/ 7 h 7"/>
                <a:gd name="T12" fmla="*/ 0 w 9"/>
                <a:gd name="T13" fmla="*/ 5 h 7"/>
                <a:gd name="T14" fmla="*/ 0 w 9"/>
                <a:gd name="T15" fmla="*/ 5 h 7"/>
                <a:gd name="T16" fmla="*/ 0 w 9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7">
                  <a:moveTo>
                    <a:pt x="0" y="5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9" y="0"/>
                  </a:lnTo>
                  <a:lnTo>
                    <a:pt x="9" y="2"/>
                  </a:lnTo>
                  <a:lnTo>
                    <a:pt x="4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05" name="Freeform 494"/>
            <p:cNvSpPr>
              <a:spLocks/>
            </p:cNvSpPr>
            <p:nvPr/>
          </p:nvSpPr>
          <p:spPr bwMode="auto">
            <a:xfrm>
              <a:off x="2000251" y="1954213"/>
              <a:ext cx="19050" cy="4762"/>
            </a:xfrm>
            <a:custGeom>
              <a:avLst/>
              <a:gdLst>
                <a:gd name="T0" fmla="*/ 2 w 12"/>
                <a:gd name="T1" fmla="*/ 1 h 3"/>
                <a:gd name="T2" fmla="*/ 0 w 12"/>
                <a:gd name="T3" fmla="*/ 0 h 3"/>
                <a:gd name="T4" fmla="*/ 10 w 12"/>
                <a:gd name="T5" fmla="*/ 0 h 3"/>
                <a:gd name="T6" fmla="*/ 12 w 12"/>
                <a:gd name="T7" fmla="*/ 1 h 3"/>
                <a:gd name="T8" fmla="*/ 8 w 12"/>
                <a:gd name="T9" fmla="*/ 3 h 3"/>
                <a:gd name="T10" fmla="*/ 2 w 12"/>
                <a:gd name="T11" fmla="*/ 1 h 3"/>
                <a:gd name="T12" fmla="*/ 2 w 12"/>
                <a:gd name="T13" fmla="*/ 1 h 3"/>
                <a:gd name="T14" fmla="*/ 2 w 12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3">
                  <a:moveTo>
                    <a:pt x="2" y="1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2" y="1"/>
                  </a:lnTo>
                  <a:lnTo>
                    <a:pt x="8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06" name="Freeform 495"/>
            <p:cNvSpPr>
              <a:spLocks/>
            </p:cNvSpPr>
            <p:nvPr/>
          </p:nvSpPr>
          <p:spPr bwMode="auto">
            <a:xfrm>
              <a:off x="1957388" y="1731963"/>
              <a:ext cx="55563" cy="33337"/>
            </a:xfrm>
            <a:custGeom>
              <a:avLst/>
              <a:gdLst>
                <a:gd name="T0" fmla="*/ 0 w 35"/>
                <a:gd name="T1" fmla="*/ 9 h 21"/>
                <a:gd name="T2" fmla="*/ 12 w 35"/>
                <a:gd name="T3" fmla="*/ 15 h 21"/>
                <a:gd name="T4" fmla="*/ 23 w 35"/>
                <a:gd name="T5" fmla="*/ 21 h 21"/>
                <a:gd name="T6" fmla="*/ 27 w 35"/>
                <a:gd name="T7" fmla="*/ 21 h 21"/>
                <a:gd name="T8" fmla="*/ 35 w 35"/>
                <a:gd name="T9" fmla="*/ 5 h 21"/>
                <a:gd name="T10" fmla="*/ 33 w 35"/>
                <a:gd name="T11" fmla="*/ 3 h 21"/>
                <a:gd name="T12" fmla="*/ 27 w 35"/>
                <a:gd name="T13" fmla="*/ 1 h 21"/>
                <a:gd name="T14" fmla="*/ 21 w 35"/>
                <a:gd name="T15" fmla="*/ 0 h 21"/>
                <a:gd name="T16" fmla="*/ 4 w 35"/>
                <a:gd name="T17" fmla="*/ 1 h 21"/>
                <a:gd name="T18" fmla="*/ 0 w 35"/>
                <a:gd name="T19" fmla="*/ 9 h 21"/>
                <a:gd name="T20" fmla="*/ 0 w 35"/>
                <a:gd name="T21" fmla="*/ 9 h 21"/>
                <a:gd name="T22" fmla="*/ 0 w 35"/>
                <a:gd name="T2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21">
                  <a:moveTo>
                    <a:pt x="0" y="9"/>
                  </a:moveTo>
                  <a:lnTo>
                    <a:pt x="12" y="15"/>
                  </a:lnTo>
                  <a:lnTo>
                    <a:pt x="23" y="21"/>
                  </a:lnTo>
                  <a:lnTo>
                    <a:pt x="27" y="21"/>
                  </a:lnTo>
                  <a:lnTo>
                    <a:pt x="35" y="5"/>
                  </a:lnTo>
                  <a:lnTo>
                    <a:pt x="33" y="3"/>
                  </a:lnTo>
                  <a:lnTo>
                    <a:pt x="27" y="1"/>
                  </a:lnTo>
                  <a:lnTo>
                    <a:pt x="21" y="0"/>
                  </a:lnTo>
                  <a:lnTo>
                    <a:pt x="4" y="1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07" name="Freeform 496"/>
            <p:cNvSpPr>
              <a:spLocks/>
            </p:cNvSpPr>
            <p:nvPr/>
          </p:nvSpPr>
          <p:spPr bwMode="auto">
            <a:xfrm>
              <a:off x="2217738" y="1711325"/>
              <a:ext cx="122238" cy="103187"/>
            </a:xfrm>
            <a:custGeom>
              <a:avLst/>
              <a:gdLst>
                <a:gd name="T0" fmla="*/ 9 w 77"/>
                <a:gd name="T1" fmla="*/ 65 h 65"/>
                <a:gd name="T2" fmla="*/ 13 w 77"/>
                <a:gd name="T3" fmla="*/ 65 h 65"/>
                <a:gd name="T4" fmla="*/ 21 w 77"/>
                <a:gd name="T5" fmla="*/ 65 h 65"/>
                <a:gd name="T6" fmla="*/ 30 w 77"/>
                <a:gd name="T7" fmla="*/ 52 h 65"/>
                <a:gd name="T8" fmla="*/ 21 w 77"/>
                <a:gd name="T9" fmla="*/ 42 h 65"/>
                <a:gd name="T10" fmla="*/ 27 w 77"/>
                <a:gd name="T11" fmla="*/ 42 h 65"/>
                <a:gd name="T12" fmla="*/ 32 w 77"/>
                <a:gd name="T13" fmla="*/ 42 h 65"/>
                <a:gd name="T14" fmla="*/ 44 w 77"/>
                <a:gd name="T15" fmla="*/ 42 h 65"/>
                <a:gd name="T16" fmla="*/ 50 w 77"/>
                <a:gd name="T17" fmla="*/ 44 h 65"/>
                <a:gd name="T18" fmla="*/ 77 w 77"/>
                <a:gd name="T19" fmla="*/ 13 h 65"/>
                <a:gd name="T20" fmla="*/ 75 w 77"/>
                <a:gd name="T21" fmla="*/ 5 h 65"/>
                <a:gd name="T22" fmla="*/ 55 w 77"/>
                <a:gd name="T23" fmla="*/ 3 h 65"/>
                <a:gd name="T24" fmla="*/ 48 w 77"/>
                <a:gd name="T25" fmla="*/ 5 h 65"/>
                <a:gd name="T26" fmla="*/ 38 w 77"/>
                <a:gd name="T27" fmla="*/ 0 h 65"/>
                <a:gd name="T28" fmla="*/ 25 w 77"/>
                <a:gd name="T29" fmla="*/ 2 h 65"/>
                <a:gd name="T30" fmla="*/ 17 w 77"/>
                <a:gd name="T31" fmla="*/ 2 h 65"/>
                <a:gd name="T32" fmla="*/ 3 w 77"/>
                <a:gd name="T33" fmla="*/ 7 h 65"/>
                <a:gd name="T34" fmla="*/ 11 w 77"/>
                <a:gd name="T35" fmla="*/ 11 h 65"/>
                <a:gd name="T36" fmla="*/ 11 w 77"/>
                <a:gd name="T37" fmla="*/ 13 h 65"/>
                <a:gd name="T38" fmla="*/ 5 w 77"/>
                <a:gd name="T39" fmla="*/ 13 h 65"/>
                <a:gd name="T40" fmla="*/ 2 w 77"/>
                <a:gd name="T41" fmla="*/ 13 h 65"/>
                <a:gd name="T42" fmla="*/ 2 w 77"/>
                <a:gd name="T43" fmla="*/ 38 h 65"/>
                <a:gd name="T44" fmla="*/ 0 w 77"/>
                <a:gd name="T45" fmla="*/ 40 h 65"/>
                <a:gd name="T46" fmla="*/ 5 w 77"/>
                <a:gd name="T47" fmla="*/ 50 h 65"/>
                <a:gd name="T48" fmla="*/ 9 w 77"/>
                <a:gd name="T49" fmla="*/ 65 h 65"/>
                <a:gd name="T50" fmla="*/ 9 w 77"/>
                <a:gd name="T51" fmla="*/ 65 h 65"/>
                <a:gd name="T52" fmla="*/ 9 w 77"/>
                <a:gd name="T5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" h="65">
                  <a:moveTo>
                    <a:pt x="9" y="65"/>
                  </a:moveTo>
                  <a:lnTo>
                    <a:pt x="13" y="65"/>
                  </a:lnTo>
                  <a:lnTo>
                    <a:pt x="21" y="65"/>
                  </a:lnTo>
                  <a:lnTo>
                    <a:pt x="30" y="52"/>
                  </a:lnTo>
                  <a:lnTo>
                    <a:pt x="21" y="42"/>
                  </a:lnTo>
                  <a:lnTo>
                    <a:pt x="27" y="42"/>
                  </a:lnTo>
                  <a:lnTo>
                    <a:pt x="32" y="42"/>
                  </a:lnTo>
                  <a:lnTo>
                    <a:pt x="44" y="42"/>
                  </a:lnTo>
                  <a:lnTo>
                    <a:pt x="50" y="44"/>
                  </a:lnTo>
                  <a:lnTo>
                    <a:pt x="77" y="13"/>
                  </a:lnTo>
                  <a:lnTo>
                    <a:pt x="75" y="5"/>
                  </a:lnTo>
                  <a:lnTo>
                    <a:pt x="55" y="3"/>
                  </a:lnTo>
                  <a:lnTo>
                    <a:pt x="48" y="5"/>
                  </a:lnTo>
                  <a:lnTo>
                    <a:pt x="38" y="0"/>
                  </a:lnTo>
                  <a:lnTo>
                    <a:pt x="25" y="2"/>
                  </a:lnTo>
                  <a:lnTo>
                    <a:pt x="17" y="2"/>
                  </a:lnTo>
                  <a:lnTo>
                    <a:pt x="3" y="7"/>
                  </a:lnTo>
                  <a:lnTo>
                    <a:pt x="11" y="11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2" y="13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5" y="50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9" y="65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08" name="Freeform 497"/>
            <p:cNvSpPr>
              <a:spLocks/>
            </p:cNvSpPr>
            <p:nvPr/>
          </p:nvSpPr>
          <p:spPr bwMode="auto">
            <a:xfrm>
              <a:off x="2141538" y="1716088"/>
              <a:ext cx="30163" cy="15875"/>
            </a:xfrm>
            <a:custGeom>
              <a:avLst/>
              <a:gdLst>
                <a:gd name="T0" fmla="*/ 0 w 19"/>
                <a:gd name="T1" fmla="*/ 8 h 10"/>
                <a:gd name="T2" fmla="*/ 7 w 19"/>
                <a:gd name="T3" fmla="*/ 10 h 10"/>
                <a:gd name="T4" fmla="*/ 15 w 19"/>
                <a:gd name="T5" fmla="*/ 8 h 10"/>
                <a:gd name="T6" fmla="*/ 19 w 19"/>
                <a:gd name="T7" fmla="*/ 2 h 10"/>
                <a:gd name="T8" fmla="*/ 17 w 19"/>
                <a:gd name="T9" fmla="*/ 0 h 10"/>
                <a:gd name="T10" fmla="*/ 7 w 19"/>
                <a:gd name="T11" fmla="*/ 0 h 10"/>
                <a:gd name="T12" fmla="*/ 0 w 19"/>
                <a:gd name="T13" fmla="*/ 4 h 10"/>
                <a:gd name="T14" fmla="*/ 0 w 19"/>
                <a:gd name="T15" fmla="*/ 8 h 10"/>
                <a:gd name="T16" fmla="*/ 0 w 19"/>
                <a:gd name="T17" fmla="*/ 8 h 10"/>
                <a:gd name="T18" fmla="*/ 0 w 1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0">
                  <a:moveTo>
                    <a:pt x="0" y="8"/>
                  </a:moveTo>
                  <a:lnTo>
                    <a:pt x="7" y="10"/>
                  </a:lnTo>
                  <a:lnTo>
                    <a:pt x="15" y="8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7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09" name="Freeform 498"/>
            <p:cNvSpPr>
              <a:spLocks/>
            </p:cNvSpPr>
            <p:nvPr/>
          </p:nvSpPr>
          <p:spPr bwMode="auto">
            <a:xfrm>
              <a:off x="2187576" y="1760538"/>
              <a:ext cx="12700" cy="12700"/>
            </a:xfrm>
            <a:custGeom>
              <a:avLst/>
              <a:gdLst>
                <a:gd name="T0" fmla="*/ 6 w 8"/>
                <a:gd name="T1" fmla="*/ 8 h 8"/>
                <a:gd name="T2" fmla="*/ 0 w 8"/>
                <a:gd name="T3" fmla="*/ 7 h 8"/>
                <a:gd name="T4" fmla="*/ 0 w 8"/>
                <a:gd name="T5" fmla="*/ 3 h 8"/>
                <a:gd name="T6" fmla="*/ 4 w 8"/>
                <a:gd name="T7" fmla="*/ 0 h 8"/>
                <a:gd name="T8" fmla="*/ 8 w 8"/>
                <a:gd name="T9" fmla="*/ 5 h 8"/>
                <a:gd name="T10" fmla="*/ 6 w 8"/>
                <a:gd name="T11" fmla="*/ 8 h 8"/>
                <a:gd name="T12" fmla="*/ 6 w 8"/>
                <a:gd name="T13" fmla="*/ 8 h 8"/>
                <a:gd name="T14" fmla="*/ 6 w 8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6" y="8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5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10" name="Freeform 499"/>
            <p:cNvSpPr>
              <a:spLocks/>
            </p:cNvSpPr>
            <p:nvPr/>
          </p:nvSpPr>
          <p:spPr bwMode="auto">
            <a:xfrm>
              <a:off x="2347913" y="1728788"/>
              <a:ext cx="646113" cy="541337"/>
            </a:xfrm>
            <a:custGeom>
              <a:avLst/>
              <a:gdLst>
                <a:gd name="T0" fmla="*/ 27 w 407"/>
                <a:gd name="T1" fmla="*/ 9 h 341"/>
                <a:gd name="T2" fmla="*/ 2 w 407"/>
                <a:gd name="T3" fmla="*/ 42 h 341"/>
                <a:gd name="T4" fmla="*/ 7 w 407"/>
                <a:gd name="T5" fmla="*/ 71 h 341"/>
                <a:gd name="T6" fmla="*/ 25 w 407"/>
                <a:gd name="T7" fmla="*/ 79 h 341"/>
                <a:gd name="T8" fmla="*/ 27 w 407"/>
                <a:gd name="T9" fmla="*/ 93 h 341"/>
                <a:gd name="T10" fmla="*/ 55 w 407"/>
                <a:gd name="T11" fmla="*/ 101 h 341"/>
                <a:gd name="T12" fmla="*/ 98 w 407"/>
                <a:gd name="T13" fmla="*/ 106 h 341"/>
                <a:gd name="T14" fmla="*/ 106 w 407"/>
                <a:gd name="T15" fmla="*/ 101 h 341"/>
                <a:gd name="T16" fmla="*/ 132 w 407"/>
                <a:gd name="T17" fmla="*/ 104 h 341"/>
                <a:gd name="T18" fmla="*/ 162 w 407"/>
                <a:gd name="T19" fmla="*/ 101 h 341"/>
                <a:gd name="T20" fmla="*/ 170 w 407"/>
                <a:gd name="T21" fmla="*/ 93 h 341"/>
                <a:gd name="T22" fmla="*/ 203 w 407"/>
                <a:gd name="T23" fmla="*/ 124 h 341"/>
                <a:gd name="T24" fmla="*/ 201 w 407"/>
                <a:gd name="T25" fmla="*/ 133 h 341"/>
                <a:gd name="T26" fmla="*/ 230 w 407"/>
                <a:gd name="T27" fmla="*/ 139 h 341"/>
                <a:gd name="T28" fmla="*/ 249 w 407"/>
                <a:gd name="T29" fmla="*/ 164 h 341"/>
                <a:gd name="T30" fmla="*/ 220 w 407"/>
                <a:gd name="T31" fmla="*/ 210 h 341"/>
                <a:gd name="T32" fmla="*/ 193 w 407"/>
                <a:gd name="T33" fmla="*/ 234 h 341"/>
                <a:gd name="T34" fmla="*/ 166 w 407"/>
                <a:gd name="T35" fmla="*/ 245 h 341"/>
                <a:gd name="T36" fmla="*/ 205 w 407"/>
                <a:gd name="T37" fmla="*/ 253 h 341"/>
                <a:gd name="T38" fmla="*/ 226 w 407"/>
                <a:gd name="T39" fmla="*/ 259 h 341"/>
                <a:gd name="T40" fmla="*/ 262 w 407"/>
                <a:gd name="T41" fmla="*/ 291 h 341"/>
                <a:gd name="T42" fmla="*/ 284 w 407"/>
                <a:gd name="T43" fmla="*/ 312 h 341"/>
                <a:gd name="T44" fmla="*/ 332 w 407"/>
                <a:gd name="T45" fmla="*/ 341 h 341"/>
                <a:gd name="T46" fmla="*/ 297 w 407"/>
                <a:gd name="T47" fmla="*/ 286 h 341"/>
                <a:gd name="T48" fmla="*/ 322 w 407"/>
                <a:gd name="T49" fmla="*/ 295 h 341"/>
                <a:gd name="T50" fmla="*/ 357 w 407"/>
                <a:gd name="T51" fmla="*/ 311 h 341"/>
                <a:gd name="T52" fmla="*/ 365 w 407"/>
                <a:gd name="T53" fmla="*/ 286 h 341"/>
                <a:gd name="T54" fmla="*/ 341 w 407"/>
                <a:gd name="T55" fmla="*/ 249 h 341"/>
                <a:gd name="T56" fmla="*/ 305 w 407"/>
                <a:gd name="T57" fmla="*/ 210 h 341"/>
                <a:gd name="T58" fmla="*/ 315 w 407"/>
                <a:gd name="T59" fmla="*/ 191 h 341"/>
                <a:gd name="T60" fmla="*/ 355 w 407"/>
                <a:gd name="T61" fmla="*/ 207 h 341"/>
                <a:gd name="T62" fmla="*/ 376 w 407"/>
                <a:gd name="T63" fmla="*/ 245 h 341"/>
                <a:gd name="T64" fmla="*/ 395 w 407"/>
                <a:gd name="T65" fmla="*/ 216 h 341"/>
                <a:gd name="T66" fmla="*/ 401 w 407"/>
                <a:gd name="T67" fmla="*/ 176 h 341"/>
                <a:gd name="T68" fmla="*/ 378 w 407"/>
                <a:gd name="T69" fmla="*/ 170 h 341"/>
                <a:gd name="T70" fmla="*/ 353 w 407"/>
                <a:gd name="T71" fmla="*/ 153 h 341"/>
                <a:gd name="T72" fmla="*/ 293 w 407"/>
                <a:gd name="T73" fmla="*/ 135 h 341"/>
                <a:gd name="T74" fmla="*/ 330 w 407"/>
                <a:gd name="T75" fmla="*/ 126 h 341"/>
                <a:gd name="T76" fmla="*/ 324 w 407"/>
                <a:gd name="T77" fmla="*/ 108 h 341"/>
                <a:gd name="T78" fmla="*/ 284 w 407"/>
                <a:gd name="T79" fmla="*/ 103 h 341"/>
                <a:gd name="T80" fmla="*/ 270 w 407"/>
                <a:gd name="T81" fmla="*/ 95 h 341"/>
                <a:gd name="T82" fmla="*/ 259 w 407"/>
                <a:gd name="T83" fmla="*/ 88 h 341"/>
                <a:gd name="T84" fmla="*/ 247 w 407"/>
                <a:gd name="T85" fmla="*/ 61 h 341"/>
                <a:gd name="T86" fmla="*/ 228 w 407"/>
                <a:gd name="T87" fmla="*/ 69 h 341"/>
                <a:gd name="T88" fmla="*/ 216 w 407"/>
                <a:gd name="T89" fmla="*/ 61 h 341"/>
                <a:gd name="T90" fmla="*/ 214 w 407"/>
                <a:gd name="T91" fmla="*/ 40 h 341"/>
                <a:gd name="T92" fmla="*/ 164 w 407"/>
                <a:gd name="T93" fmla="*/ 40 h 341"/>
                <a:gd name="T94" fmla="*/ 158 w 407"/>
                <a:gd name="T95" fmla="*/ 55 h 341"/>
                <a:gd name="T96" fmla="*/ 135 w 407"/>
                <a:gd name="T97" fmla="*/ 52 h 341"/>
                <a:gd name="T98" fmla="*/ 133 w 407"/>
                <a:gd name="T99" fmla="*/ 25 h 341"/>
                <a:gd name="T100" fmla="*/ 111 w 407"/>
                <a:gd name="T101" fmla="*/ 1 h 341"/>
                <a:gd name="T102" fmla="*/ 83 w 407"/>
                <a:gd name="T103" fmla="*/ 19 h 341"/>
                <a:gd name="T104" fmla="*/ 73 w 407"/>
                <a:gd name="T105" fmla="*/ 44 h 341"/>
                <a:gd name="T106" fmla="*/ 67 w 407"/>
                <a:gd name="T107" fmla="*/ 75 h 341"/>
                <a:gd name="T108" fmla="*/ 67 w 407"/>
                <a:gd name="T109" fmla="*/ 15 h 341"/>
                <a:gd name="T110" fmla="*/ 73 w 407"/>
                <a:gd name="T111" fmla="*/ 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7" h="341">
                  <a:moveTo>
                    <a:pt x="73" y="1"/>
                  </a:moveTo>
                  <a:lnTo>
                    <a:pt x="61" y="0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27" y="9"/>
                  </a:lnTo>
                  <a:lnTo>
                    <a:pt x="25" y="11"/>
                  </a:lnTo>
                  <a:lnTo>
                    <a:pt x="11" y="21"/>
                  </a:lnTo>
                  <a:lnTo>
                    <a:pt x="11" y="32"/>
                  </a:lnTo>
                  <a:lnTo>
                    <a:pt x="3" y="38"/>
                  </a:lnTo>
                  <a:lnTo>
                    <a:pt x="2" y="42"/>
                  </a:lnTo>
                  <a:lnTo>
                    <a:pt x="7" y="46"/>
                  </a:lnTo>
                  <a:lnTo>
                    <a:pt x="2" y="50"/>
                  </a:lnTo>
                  <a:lnTo>
                    <a:pt x="3" y="57"/>
                  </a:lnTo>
                  <a:lnTo>
                    <a:pt x="0" y="63"/>
                  </a:lnTo>
                  <a:lnTo>
                    <a:pt x="7" y="71"/>
                  </a:lnTo>
                  <a:lnTo>
                    <a:pt x="25" y="73"/>
                  </a:lnTo>
                  <a:lnTo>
                    <a:pt x="38" y="76"/>
                  </a:lnTo>
                  <a:lnTo>
                    <a:pt x="40" y="79"/>
                  </a:lnTo>
                  <a:lnTo>
                    <a:pt x="32" y="79"/>
                  </a:lnTo>
                  <a:lnTo>
                    <a:pt x="25" y="79"/>
                  </a:lnTo>
                  <a:lnTo>
                    <a:pt x="15" y="76"/>
                  </a:lnTo>
                  <a:lnTo>
                    <a:pt x="9" y="76"/>
                  </a:lnTo>
                  <a:lnTo>
                    <a:pt x="11" y="83"/>
                  </a:lnTo>
                  <a:lnTo>
                    <a:pt x="17" y="88"/>
                  </a:lnTo>
                  <a:lnTo>
                    <a:pt x="27" y="93"/>
                  </a:lnTo>
                  <a:lnTo>
                    <a:pt x="32" y="99"/>
                  </a:lnTo>
                  <a:lnTo>
                    <a:pt x="42" y="99"/>
                  </a:lnTo>
                  <a:lnTo>
                    <a:pt x="50" y="93"/>
                  </a:lnTo>
                  <a:lnTo>
                    <a:pt x="55" y="95"/>
                  </a:lnTo>
                  <a:lnTo>
                    <a:pt x="55" y="101"/>
                  </a:lnTo>
                  <a:lnTo>
                    <a:pt x="63" y="103"/>
                  </a:lnTo>
                  <a:lnTo>
                    <a:pt x="75" y="103"/>
                  </a:lnTo>
                  <a:lnTo>
                    <a:pt x="83" y="103"/>
                  </a:lnTo>
                  <a:lnTo>
                    <a:pt x="92" y="106"/>
                  </a:lnTo>
                  <a:lnTo>
                    <a:pt x="98" y="106"/>
                  </a:lnTo>
                  <a:lnTo>
                    <a:pt x="106" y="108"/>
                  </a:lnTo>
                  <a:lnTo>
                    <a:pt x="113" y="110"/>
                  </a:lnTo>
                  <a:lnTo>
                    <a:pt x="113" y="106"/>
                  </a:lnTo>
                  <a:lnTo>
                    <a:pt x="107" y="103"/>
                  </a:lnTo>
                  <a:lnTo>
                    <a:pt x="106" y="101"/>
                  </a:lnTo>
                  <a:lnTo>
                    <a:pt x="107" y="99"/>
                  </a:lnTo>
                  <a:lnTo>
                    <a:pt x="113" y="101"/>
                  </a:lnTo>
                  <a:lnTo>
                    <a:pt x="119" y="104"/>
                  </a:lnTo>
                  <a:lnTo>
                    <a:pt x="129" y="108"/>
                  </a:lnTo>
                  <a:lnTo>
                    <a:pt x="132" y="104"/>
                  </a:lnTo>
                  <a:lnTo>
                    <a:pt x="129" y="103"/>
                  </a:lnTo>
                  <a:lnTo>
                    <a:pt x="135" y="101"/>
                  </a:lnTo>
                  <a:lnTo>
                    <a:pt x="147" y="106"/>
                  </a:lnTo>
                  <a:lnTo>
                    <a:pt x="158" y="104"/>
                  </a:lnTo>
                  <a:lnTo>
                    <a:pt x="162" y="101"/>
                  </a:lnTo>
                  <a:lnTo>
                    <a:pt x="151" y="93"/>
                  </a:lnTo>
                  <a:lnTo>
                    <a:pt x="151" y="91"/>
                  </a:lnTo>
                  <a:lnTo>
                    <a:pt x="158" y="89"/>
                  </a:lnTo>
                  <a:lnTo>
                    <a:pt x="164" y="93"/>
                  </a:lnTo>
                  <a:lnTo>
                    <a:pt x="170" y="93"/>
                  </a:lnTo>
                  <a:lnTo>
                    <a:pt x="178" y="101"/>
                  </a:lnTo>
                  <a:lnTo>
                    <a:pt x="176" y="108"/>
                  </a:lnTo>
                  <a:lnTo>
                    <a:pt x="184" y="110"/>
                  </a:lnTo>
                  <a:lnTo>
                    <a:pt x="187" y="118"/>
                  </a:lnTo>
                  <a:lnTo>
                    <a:pt x="203" y="124"/>
                  </a:lnTo>
                  <a:lnTo>
                    <a:pt x="205" y="126"/>
                  </a:lnTo>
                  <a:lnTo>
                    <a:pt x="187" y="131"/>
                  </a:lnTo>
                  <a:lnTo>
                    <a:pt x="187" y="135"/>
                  </a:lnTo>
                  <a:lnTo>
                    <a:pt x="195" y="137"/>
                  </a:lnTo>
                  <a:lnTo>
                    <a:pt x="201" y="133"/>
                  </a:lnTo>
                  <a:lnTo>
                    <a:pt x="212" y="130"/>
                  </a:lnTo>
                  <a:lnTo>
                    <a:pt x="218" y="130"/>
                  </a:lnTo>
                  <a:lnTo>
                    <a:pt x="214" y="133"/>
                  </a:lnTo>
                  <a:lnTo>
                    <a:pt x="220" y="141"/>
                  </a:lnTo>
                  <a:lnTo>
                    <a:pt x="230" y="139"/>
                  </a:lnTo>
                  <a:lnTo>
                    <a:pt x="234" y="147"/>
                  </a:lnTo>
                  <a:lnTo>
                    <a:pt x="243" y="153"/>
                  </a:lnTo>
                  <a:lnTo>
                    <a:pt x="245" y="156"/>
                  </a:lnTo>
                  <a:lnTo>
                    <a:pt x="245" y="162"/>
                  </a:lnTo>
                  <a:lnTo>
                    <a:pt x="249" y="164"/>
                  </a:lnTo>
                  <a:lnTo>
                    <a:pt x="249" y="176"/>
                  </a:lnTo>
                  <a:lnTo>
                    <a:pt x="243" y="178"/>
                  </a:lnTo>
                  <a:lnTo>
                    <a:pt x="237" y="185"/>
                  </a:lnTo>
                  <a:lnTo>
                    <a:pt x="218" y="201"/>
                  </a:lnTo>
                  <a:lnTo>
                    <a:pt x="220" y="210"/>
                  </a:lnTo>
                  <a:lnTo>
                    <a:pt x="230" y="218"/>
                  </a:lnTo>
                  <a:lnTo>
                    <a:pt x="230" y="228"/>
                  </a:lnTo>
                  <a:lnTo>
                    <a:pt x="222" y="226"/>
                  </a:lnTo>
                  <a:lnTo>
                    <a:pt x="210" y="232"/>
                  </a:lnTo>
                  <a:lnTo>
                    <a:pt x="193" y="234"/>
                  </a:lnTo>
                  <a:lnTo>
                    <a:pt x="187" y="230"/>
                  </a:lnTo>
                  <a:lnTo>
                    <a:pt x="182" y="226"/>
                  </a:lnTo>
                  <a:lnTo>
                    <a:pt x="176" y="232"/>
                  </a:lnTo>
                  <a:lnTo>
                    <a:pt x="176" y="237"/>
                  </a:lnTo>
                  <a:lnTo>
                    <a:pt x="166" y="245"/>
                  </a:lnTo>
                  <a:lnTo>
                    <a:pt x="166" y="257"/>
                  </a:lnTo>
                  <a:lnTo>
                    <a:pt x="178" y="266"/>
                  </a:lnTo>
                  <a:lnTo>
                    <a:pt x="191" y="266"/>
                  </a:lnTo>
                  <a:lnTo>
                    <a:pt x="201" y="255"/>
                  </a:lnTo>
                  <a:lnTo>
                    <a:pt x="205" y="253"/>
                  </a:lnTo>
                  <a:lnTo>
                    <a:pt x="216" y="264"/>
                  </a:lnTo>
                  <a:lnTo>
                    <a:pt x="218" y="261"/>
                  </a:lnTo>
                  <a:lnTo>
                    <a:pt x="218" y="253"/>
                  </a:lnTo>
                  <a:lnTo>
                    <a:pt x="224" y="255"/>
                  </a:lnTo>
                  <a:lnTo>
                    <a:pt x="226" y="259"/>
                  </a:lnTo>
                  <a:lnTo>
                    <a:pt x="237" y="259"/>
                  </a:lnTo>
                  <a:lnTo>
                    <a:pt x="239" y="272"/>
                  </a:lnTo>
                  <a:lnTo>
                    <a:pt x="251" y="282"/>
                  </a:lnTo>
                  <a:lnTo>
                    <a:pt x="261" y="284"/>
                  </a:lnTo>
                  <a:lnTo>
                    <a:pt x="262" y="291"/>
                  </a:lnTo>
                  <a:lnTo>
                    <a:pt x="255" y="291"/>
                  </a:lnTo>
                  <a:lnTo>
                    <a:pt x="259" y="299"/>
                  </a:lnTo>
                  <a:lnTo>
                    <a:pt x="264" y="301"/>
                  </a:lnTo>
                  <a:lnTo>
                    <a:pt x="278" y="314"/>
                  </a:lnTo>
                  <a:lnTo>
                    <a:pt x="284" y="312"/>
                  </a:lnTo>
                  <a:lnTo>
                    <a:pt x="291" y="314"/>
                  </a:lnTo>
                  <a:lnTo>
                    <a:pt x="289" y="326"/>
                  </a:lnTo>
                  <a:lnTo>
                    <a:pt x="301" y="334"/>
                  </a:lnTo>
                  <a:lnTo>
                    <a:pt x="311" y="334"/>
                  </a:lnTo>
                  <a:lnTo>
                    <a:pt x="332" y="341"/>
                  </a:lnTo>
                  <a:lnTo>
                    <a:pt x="341" y="340"/>
                  </a:lnTo>
                  <a:lnTo>
                    <a:pt x="336" y="328"/>
                  </a:lnTo>
                  <a:lnTo>
                    <a:pt x="320" y="316"/>
                  </a:lnTo>
                  <a:lnTo>
                    <a:pt x="313" y="307"/>
                  </a:lnTo>
                  <a:lnTo>
                    <a:pt x="297" y="286"/>
                  </a:lnTo>
                  <a:lnTo>
                    <a:pt x="299" y="280"/>
                  </a:lnTo>
                  <a:lnTo>
                    <a:pt x="303" y="278"/>
                  </a:lnTo>
                  <a:lnTo>
                    <a:pt x="311" y="289"/>
                  </a:lnTo>
                  <a:lnTo>
                    <a:pt x="316" y="287"/>
                  </a:lnTo>
                  <a:lnTo>
                    <a:pt x="322" y="295"/>
                  </a:lnTo>
                  <a:lnTo>
                    <a:pt x="330" y="293"/>
                  </a:lnTo>
                  <a:lnTo>
                    <a:pt x="341" y="307"/>
                  </a:lnTo>
                  <a:lnTo>
                    <a:pt x="349" y="320"/>
                  </a:lnTo>
                  <a:lnTo>
                    <a:pt x="357" y="320"/>
                  </a:lnTo>
                  <a:lnTo>
                    <a:pt x="357" y="311"/>
                  </a:lnTo>
                  <a:lnTo>
                    <a:pt x="361" y="303"/>
                  </a:lnTo>
                  <a:lnTo>
                    <a:pt x="353" y="297"/>
                  </a:lnTo>
                  <a:lnTo>
                    <a:pt x="355" y="293"/>
                  </a:lnTo>
                  <a:lnTo>
                    <a:pt x="365" y="293"/>
                  </a:lnTo>
                  <a:lnTo>
                    <a:pt x="365" y="286"/>
                  </a:lnTo>
                  <a:lnTo>
                    <a:pt x="357" y="276"/>
                  </a:lnTo>
                  <a:lnTo>
                    <a:pt x="357" y="270"/>
                  </a:lnTo>
                  <a:lnTo>
                    <a:pt x="353" y="268"/>
                  </a:lnTo>
                  <a:lnTo>
                    <a:pt x="353" y="262"/>
                  </a:lnTo>
                  <a:lnTo>
                    <a:pt x="341" y="249"/>
                  </a:lnTo>
                  <a:lnTo>
                    <a:pt x="334" y="247"/>
                  </a:lnTo>
                  <a:lnTo>
                    <a:pt x="324" y="234"/>
                  </a:lnTo>
                  <a:lnTo>
                    <a:pt x="322" y="228"/>
                  </a:lnTo>
                  <a:lnTo>
                    <a:pt x="315" y="222"/>
                  </a:lnTo>
                  <a:lnTo>
                    <a:pt x="305" y="210"/>
                  </a:lnTo>
                  <a:lnTo>
                    <a:pt x="309" y="203"/>
                  </a:lnTo>
                  <a:lnTo>
                    <a:pt x="316" y="212"/>
                  </a:lnTo>
                  <a:lnTo>
                    <a:pt x="324" y="207"/>
                  </a:lnTo>
                  <a:lnTo>
                    <a:pt x="320" y="203"/>
                  </a:lnTo>
                  <a:lnTo>
                    <a:pt x="315" y="191"/>
                  </a:lnTo>
                  <a:lnTo>
                    <a:pt x="328" y="185"/>
                  </a:lnTo>
                  <a:lnTo>
                    <a:pt x="338" y="197"/>
                  </a:lnTo>
                  <a:lnTo>
                    <a:pt x="341" y="203"/>
                  </a:lnTo>
                  <a:lnTo>
                    <a:pt x="353" y="203"/>
                  </a:lnTo>
                  <a:lnTo>
                    <a:pt x="355" y="207"/>
                  </a:lnTo>
                  <a:lnTo>
                    <a:pt x="347" y="218"/>
                  </a:lnTo>
                  <a:lnTo>
                    <a:pt x="359" y="232"/>
                  </a:lnTo>
                  <a:lnTo>
                    <a:pt x="363" y="235"/>
                  </a:lnTo>
                  <a:lnTo>
                    <a:pt x="370" y="237"/>
                  </a:lnTo>
                  <a:lnTo>
                    <a:pt x="376" y="245"/>
                  </a:lnTo>
                  <a:lnTo>
                    <a:pt x="380" y="235"/>
                  </a:lnTo>
                  <a:lnTo>
                    <a:pt x="376" y="224"/>
                  </a:lnTo>
                  <a:lnTo>
                    <a:pt x="376" y="216"/>
                  </a:lnTo>
                  <a:lnTo>
                    <a:pt x="384" y="222"/>
                  </a:lnTo>
                  <a:lnTo>
                    <a:pt x="395" y="216"/>
                  </a:lnTo>
                  <a:lnTo>
                    <a:pt x="391" y="195"/>
                  </a:lnTo>
                  <a:lnTo>
                    <a:pt x="405" y="195"/>
                  </a:lnTo>
                  <a:lnTo>
                    <a:pt x="407" y="180"/>
                  </a:lnTo>
                  <a:lnTo>
                    <a:pt x="401" y="178"/>
                  </a:lnTo>
                  <a:lnTo>
                    <a:pt x="401" y="176"/>
                  </a:lnTo>
                  <a:lnTo>
                    <a:pt x="393" y="172"/>
                  </a:lnTo>
                  <a:lnTo>
                    <a:pt x="380" y="180"/>
                  </a:lnTo>
                  <a:lnTo>
                    <a:pt x="378" y="176"/>
                  </a:lnTo>
                  <a:lnTo>
                    <a:pt x="384" y="174"/>
                  </a:lnTo>
                  <a:lnTo>
                    <a:pt x="378" y="170"/>
                  </a:lnTo>
                  <a:lnTo>
                    <a:pt x="363" y="172"/>
                  </a:lnTo>
                  <a:lnTo>
                    <a:pt x="365" y="162"/>
                  </a:lnTo>
                  <a:lnTo>
                    <a:pt x="359" y="160"/>
                  </a:lnTo>
                  <a:lnTo>
                    <a:pt x="353" y="158"/>
                  </a:lnTo>
                  <a:lnTo>
                    <a:pt x="353" y="153"/>
                  </a:lnTo>
                  <a:lnTo>
                    <a:pt x="341" y="155"/>
                  </a:lnTo>
                  <a:lnTo>
                    <a:pt x="334" y="158"/>
                  </a:lnTo>
                  <a:lnTo>
                    <a:pt x="326" y="147"/>
                  </a:lnTo>
                  <a:lnTo>
                    <a:pt x="313" y="139"/>
                  </a:lnTo>
                  <a:lnTo>
                    <a:pt x="293" y="135"/>
                  </a:lnTo>
                  <a:lnTo>
                    <a:pt x="295" y="131"/>
                  </a:lnTo>
                  <a:lnTo>
                    <a:pt x="313" y="133"/>
                  </a:lnTo>
                  <a:lnTo>
                    <a:pt x="315" y="130"/>
                  </a:lnTo>
                  <a:lnTo>
                    <a:pt x="309" y="126"/>
                  </a:lnTo>
                  <a:lnTo>
                    <a:pt x="330" y="126"/>
                  </a:lnTo>
                  <a:lnTo>
                    <a:pt x="328" y="120"/>
                  </a:lnTo>
                  <a:lnTo>
                    <a:pt x="309" y="116"/>
                  </a:lnTo>
                  <a:lnTo>
                    <a:pt x="315" y="114"/>
                  </a:lnTo>
                  <a:lnTo>
                    <a:pt x="322" y="114"/>
                  </a:lnTo>
                  <a:lnTo>
                    <a:pt x="324" y="108"/>
                  </a:lnTo>
                  <a:lnTo>
                    <a:pt x="311" y="99"/>
                  </a:lnTo>
                  <a:lnTo>
                    <a:pt x="305" y="104"/>
                  </a:lnTo>
                  <a:lnTo>
                    <a:pt x="295" y="108"/>
                  </a:lnTo>
                  <a:lnTo>
                    <a:pt x="295" y="104"/>
                  </a:lnTo>
                  <a:lnTo>
                    <a:pt x="284" y="103"/>
                  </a:lnTo>
                  <a:lnTo>
                    <a:pt x="295" y="99"/>
                  </a:lnTo>
                  <a:lnTo>
                    <a:pt x="305" y="91"/>
                  </a:lnTo>
                  <a:lnTo>
                    <a:pt x="289" y="85"/>
                  </a:lnTo>
                  <a:lnTo>
                    <a:pt x="278" y="85"/>
                  </a:lnTo>
                  <a:lnTo>
                    <a:pt x="270" y="95"/>
                  </a:lnTo>
                  <a:lnTo>
                    <a:pt x="264" y="95"/>
                  </a:lnTo>
                  <a:lnTo>
                    <a:pt x="266" y="89"/>
                  </a:lnTo>
                  <a:lnTo>
                    <a:pt x="270" y="85"/>
                  </a:lnTo>
                  <a:lnTo>
                    <a:pt x="268" y="83"/>
                  </a:lnTo>
                  <a:lnTo>
                    <a:pt x="259" y="88"/>
                  </a:lnTo>
                  <a:lnTo>
                    <a:pt x="253" y="83"/>
                  </a:lnTo>
                  <a:lnTo>
                    <a:pt x="270" y="79"/>
                  </a:lnTo>
                  <a:lnTo>
                    <a:pt x="266" y="67"/>
                  </a:lnTo>
                  <a:lnTo>
                    <a:pt x="259" y="61"/>
                  </a:lnTo>
                  <a:lnTo>
                    <a:pt x="247" y="61"/>
                  </a:lnTo>
                  <a:lnTo>
                    <a:pt x="245" y="69"/>
                  </a:lnTo>
                  <a:lnTo>
                    <a:pt x="239" y="73"/>
                  </a:lnTo>
                  <a:lnTo>
                    <a:pt x="235" y="69"/>
                  </a:lnTo>
                  <a:lnTo>
                    <a:pt x="232" y="73"/>
                  </a:lnTo>
                  <a:lnTo>
                    <a:pt x="228" y="69"/>
                  </a:lnTo>
                  <a:lnTo>
                    <a:pt x="232" y="63"/>
                  </a:lnTo>
                  <a:lnTo>
                    <a:pt x="226" y="61"/>
                  </a:lnTo>
                  <a:lnTo>
                    <a:pt x="220" y="69"/>
                  </a:lnTo>
                  <a:lnTo>
                    <a:pt x="214" y="67"/>
                  </a:lnTo>
                  <a:lnTo>
                    <a:pt x="216" y="61"/>
                  </a:lnTo>
                  <a:lnTo>
                    <a:pt x="226" y="52"/>
                  </a:lnTo>
                  <a:lnTo>
                    <a:pt x="220" y="50"/>
                  </a:lnTo>
                  <a:lnTo>
                    <a:pt x="212" y="55"/>
                  </a:lnTo>
                  <a:lnTo>
                    <a:pt x="207" y="50"/>
                  </a:lnTo>
                  <a:lnTo>
                    <a:pt x="214" y="40"/>
                  </a:lnTo>
                  <a:lnTo>
                    <a:pt x="201" y="34"/>
                  </a:lnTo>
                  <a:lnTo>
                    <a:pt x="193" y="36"/>
                  </a:lnTo>
                  <a:lnTo>
                    <a:pt x="187" y="34"/>
                  </a:lnTo>
                  <a:lnTo>
                    <a:pt x="170" y="34"/>
                  </a:lnTo>
                  <a:lnTo>
                    <a:pt x="164" y="40"/>
                  </a:lnTo>
                  <a:lnTo>
                    <a:pt x="174" y="42"/>
                  </a:lnTo>
                  <a:lnTo>
                    <a:pt x="174" y="46"/>
                  </a:lnTo>
                  <a:lnTo>
                    <a:pt x="168" y="46"/>
                  </a:lnTo>
                  <a:lnTo>
                    <a:pt x="166" y="55"/>
                  </a:lnTo>
                  <a:lnTo>
                    <a:pt x="158" y="55"/>
                  </a:lnTo>
                  <a:lnTo>
                    <a:pt x="155" y="48"/>
                  </a:lnTo>
                  <a:lnTo>
                    <a:pt x="153" y="44"/>
                  </a:lnTo>
                  <a:lnTo>
                    <a:pt x="144" y="44"/>
                  </a:lnTo>
                  <a:lnTo>
                    <a:pt x="135" y="46"/>
                  </a:lnTo>
                  <a:lnTo>
                    <a:pt x="135" y="52"/>
                  </a:lnTo>
                  <a:lnTo>
                    <a:pt x="131" y="52"/>
                  </a:lnTo>
                  <a:lnTo>
                    <a:pt x="132" y="38"/>
                  </a:lnTo>
                  <a:lnTo>
                    <a:pt x="138" y="34"/>
                  </a:lnTo>
                  <a:lnTo>
                    <a:pt x="135" y="28"/>
                  </a:lnTo>
                  <a:lnTo>
                    <a:pt x="133" y="25"/>
                  </a:lnTo>
                  <a:lnTo>
                    <a:pt x="132" y="15"/>
                  </a:lnTo>
                  <a:lnTo>
                    <a:pt x="125" y="9"/>
                  </a:lnTo>
                  <a:lnTo>
                    <a:pt x="125" y="3"/>
                  </a:lnTo>
                  <a:lnTo>
                    <a:pt x="120" y="1"/>
                  </a:lnTo>
                  <a:lnTo>
                    <a:pt x="111" y="1"/>
                  </a:lnTo>
                  <a:lnTo>
                    <a:pt x="90" y="7"/>
                  </a:lnTo>
                  <a:lnTo>
                    <a:pt x="90" y="13"/>
                  </a:lnTo>
                  <a:lnTo>
                    <a:pt x="84" y="11"/>
                  </a:lnTo>
                  <a:lnTo>
                    <a:pt x="77" y="15"/>
                  </a:lnTo>
                  <a:lnTo>
                    <a:pt x="83" y="19"/>
                  </a:lnTo>
                  <a:lnTo>
                    <a:pt x="69" y="23"/>
                  </a:lnTo>
                  <a:lnTo>
                    <a:pt x="73" y="38"/>
                  </a:lnTo>
                  <a:lnTo>
                    <a:pt x="86" y="44"/>
                  </a:lnTo>
                  <a:lnTo>
                    <a:pt x="83" y="48"/>
                  </a:lnTo>
                  <a:lnTo>
                    <a:pt x="73" y="44"/>
                  </a:lnTo>
                  <a:lnTo>
                    <a:pt x="65" y="48"/>
                  </a:lnTo>
                  <a:lnTo>
                    <a:pt x="69" y="57"/>
                  </a:lnTo>
                  <a:lnTo>
                    <a:pt x="77" y="65"/>
                  </a:lnTo>
                  <a:lnTo>
                    <a:pt x="75" y="75"/>
                  </a:lnTo>
                  <a:lnTo>
                    <a:pt x="67" y="75"/>
                  </a:lnTo>
                  <a:lnTo>
                    <a:pt x="67" y="61"/>
                  </a:lnTo>
                  <a:lnTo>
                    <a:pt x="55" y="55"/>
                  </a:lnTo>
                  <a:lnTo>
                    <a:pt x="54" y="32"/>
                  </a:lnTo>
                  <a:lnTo>
                    <a:pt x="54" y="30"/>
                  </a:lnTo>
                  <a:lnTo>
                    <a:pt x="67" y="15"/>
                  </a:lnTo>
                  <a:lnTo>
                    <a:pt x="69" y="11"/>
                  </a:lnTo>
                  <a:lnTo>
                    <a:pt x="77" y="3"/>
                  </a:lnTo>
                  <a:lnTo>
                    <a:pt x="73" y="1"/>
                  </a:lnTo>
                  <a:lnTo>
                    <a:pt x="73" y="1"/>
                  </a:lnTo>
                  <a:lnTo>
                    <a:pt x="73" y="1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11" name="Freeform 500"/>
            <p:cNvSpPr>
              <a:spLocks/>
            </p:cNvSpPr>
            <p:nvPr/>
          </p:nvSpPr>
          <p:spPr bwMode="auto">
            <a:xfrm>
              <a:off x="2557463" y="1735138"/>
              <a:ext cx="111125" cy="47625"/>
            </a:xfrm>
            <a:custGeom>
              <a:avLst/>
              <a:gdLst>
                <a:gd name="T0" fmla="*/ 0 w 70"/>
                <a:gd name="T1" fmla="*/ 2 h 30"/>
                <a:gd name="T2" fmla="*/ 4 w 70"/>
                <a:gd name="T3" fmla="*/ 9 h 30"/>
                <a:gd name="T4" fmla="*/ 9 w 70"/>
                <a:gd name="T5" fmla="*/ 11 h 30"/>
                <a:gd name="T6" fmla="*/ 10 w 70"/>
                <a:gd name="T7" fmla="*/ 27 h 30"/>
                <a:gd name="T8" fmla="*/ 18 w 70"/>
                <a:gd name="T9" fmla="*/ 30 h 30"/>
                <a:gd name="T10" fmla="*/ 24 w 70"/>
                <a:gd name="T11" fmla="*/ 28 h 30"/>
                <a:gd name="T12" fmla="*/ 26 w 70"/>
                <a:gd name="T13" fmla="*/ 25 h 30"/>
                <a:gd name="T14" fmla="*/ 49 w 70"/>
                <a:gd name="T15" fmla="*/ 23 h 30"/>
                <a:gd name="T16" fmla="*/ 68 w 70"/>
                <a:gd name="T17" fmla="*/ 27 h 30"/>
                <a:gd name="T18" fmla="*/ 70 w 70"/>
                <a:gd name="T19" fmla="*/ 23 h 30"/>
                <a:gd name="T20" fmla="*/ 59 w 70"/>
                <a:gd name="T21" fmla="*/ 19 h 30"/>
                <a:gd name="T22" fmla="*/ 61 w 70"/>
                <a:gd name="T23" fmla="*/ 13 h 30"/>
                <a:gd name="T24" fmla="*/ 55 w 70"/>
                <a:gd name="T25" fmla="*/ 7 h 30"/>
                <a:gd name="T26" fmla="*/ 49 w 70"/>
                <a:gd name="T27" fmla="*/ 7 h 30"/>
                <a:gd name="T28" fmla="*/ 33 w 70"/>
                <a:gd name="T29" fmla="*/ 0 h 30"/>
                <a:gd name="T30" fmla="*/ 14 w 70"/>
                <a:gd name="T31" fmla="*/ 2 h 30"/>
                <a:gd name="T32" fmla="*/ 10 w 70"/>
                <a:gd name="T33" fmla="*/ 0 h 30"/>
                <a:gd name="T34" fmla="*/ 0 w 70"/>
                <a:gd name="T35" fmla="*/ 2 h 30"/>
                <a:gd name="T36" fmla="*/ 0 w 70"/>
                <a:gd name="T37" fmla="*/ 2 h 30"/>
                <a:gd name="T38" fmla="*/ 0 w 70"/>
                <a:gd name="T3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30">
                  <a:moveTo>
                    <a:pt x="0" y="2"/>
                  </a:moveTo>
                  <a:lnTo>
                    <a:pt x="4" y="9"/>
                  </a:lnTo>
                  <a:lnTo>
                    <a:pt x="9" y="11"/>
                  </a:lnTo>
                  <a:lnTo>
                    <a:pt x="10" y="27"/>
                  </a:lnTo>
                  <a:lnTo>
                    <a:pt x="18" y="30"/>
                  </a:lnTo>
                  <a:lnTo>
                    <a:pt x="24" y="28"/>
                  </a:lnTo>
                  <a:lnTo>
                    <a:pt x="26" y="25"/>
                  </a:lnTo>
                  <a:lnTo>
                    <a:pt x="49" y="23"/>
                  </a:lnTo>
                  <a:lnTo>
                    <a:pt x="68" y="27"/>
                  </a:lnTo>
                  <a:lnTo>
                    <a:pt x="70" y="23"/>
                  </a:lnTo>
                  <a:lnTo>
                    <a:pt x="59" y="19"/>
                  </a:lnTo>
                  <a:lnTo>
                    <a:pt x="61" y="13"/>
                  </a:lnTo>
                  <a:lnTo>
                    <a:pt x="55" y="7"/>
                  </a:lnTo>
                  <a:lnTo>
                    <a:pt x="49" y="7"/>
                  </a:lnTo>
                  <a:lnTo>
                    <a:pt x="33" y="0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12" name="Freeform 501"/>
            <p:cNvSpPr>
              <a:spLocks/>
            </p:cNvSpPr>
            <p:nvPr/>
          </p:nvSpPr>
          <p:spPr bwMode="auto">
            <a:xfrm>
              <a:off x="2598738" y="1906588"/>
              <a:ext cx="23813" cy="9525"/>
            </a:xfrm>
            <a:custGeom>
              <a:avLst/>
              <a:gdLst>
                <a:gd name="T0" fmla="*/ 12 w 15"/>
                <a:gd name="T1" fmla="*/ 0 h 6"/>
                <a:gd name="T2" fmla="*/ 0 w 15"/>
                <a:gd name="T3" fmla="*/ 4 h 6"/>
                <a:gd name="T4" fmla="*/ 0 w 15"/>
                <a:gd name="T5" fmla="*/ 6 h 6"/>
                <a:gd name="T6" fmla="*/ 4 w 15"/>
                <a:gd name="T7" fmla="*/ 6 h 6"/>
                <a:gd name="T8" fmla="*/ 15 w 15"/>
                <a:gd name="T9" fmla="*/ 0 h 6"/>
                <a:gd name="T10" fmla="*/ 12 w 15"/>
                <a:gd name="T11" fmla="*/ 0 h 6"/>
                <a:gd name="T12" fmla="*/ 12 w 15"/>
                <a:gd name="T13" fmla="*/ 0 h 6"/>
                <a:gd name="T14" fmla="*/ 12 w 15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">
                  <a:moveTo>
                    <a:pt x="12" y="0"/>
                  </a:moveTo>
                  <a:lnTo>
                    <a:pt x="0" y="4"/>
                  </a:lnTo>
                  <a:lnTo>
                    <a:pt x="0" y="6"/>
                  </a:lnTo>
                  <a:lnTo>
                    <a:pt x="4" y="6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13" name="Freeform 502"/>
            <p:cNvSpPr>
              <a:spLocks/>
            </p:cNvSpPr>
            <p:nvPr/>
          </p:nvSpPr>
          <p:spPr bwMode="auto">
            <a:xfrm>
              <a:off x="2566988" y="1906588"/>
              <a:ext cx="19050" cy="9525"/>
            </a:xfrm>
            <a:custGeom>
              <a:avLst/>
              <a:gdLst>
                <a:gd name="T0" fmla="*/ 12 w 12"/>
                <a:gd name="T1" fmla="*/ 0 h 6"/>
                <a:gd name="T2" fmla="*/ 12 w 12"/>
                <a:gd name="T3" fmla="*/ 2 h 6"/>
                <a:gd name="T4" fmla="*/ 3 w 12"/>
                <a:gd name="T5" fmla="*/ 6 h 6"/>
                <a:gd name="T6" fmla="*/ 0 w 12"/>
                <a:gd name="T7" fmla="*/ 4 h 6"/>
                <a:gd name="T8" fmla="*/ 1 w 12"/>
                <a:gd name="T9" fmla="*/ 2 h 6"/>
                <a:gd name="T10" fmla="*/ 12 w 12"/>
                <a:gd name="T11" fmla="*/ 0 h 6"/>
                <a:gd name="T12" fmla="*/ 12 w 12"/>
                <a:gd name="T13" fmla="*/ 0 h 6"/>
                <a:gd name="T14" fmla="*/ 12 w 12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2"/>
                  </a:lnTo>
                  <a:lnTo>
                    <a:pt x="3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14" name="Freeform 503"/>
            <p:cNvSpPr>
              <a:spLocks/>
            </p:cNvSpPr>
            <p:nvPr/>
          </p:nvSpPr>
          <p:spPr bwMode="auto">
            <a:xfrm>
              <a:off x="2632076" y="1919288"/>
              <a:ext cx="12700" cy="12700"/>
            </a:xfrm>
            <a:custGeom>
              <a:avLst/>
              <a:gdLst>
                <a:gd name="T0" fmla="*/ 2 w 8"/>
                <a:gd name="T1" fmla="*/ 8 h 8"/>
                <a:gd name="T2" fmla="*/ 0 w 8"/>
                <a:gd name="T3" fmla="*/ 2 h 8"/>
                <a:gd name="T4" fmla="*/ 2 w 8"/>
                <a:gd name="T5" fmla="*/ 0 h 8"/>
                <a:gd name="T6" fmla="*/ 6 w 8"/>
                <a:gd name="T7" fmla="*/ 0 h 8"/>
                <a:gd name="T8" fmla="*/ 8 w 8"/>
                <a:gd name="T9" fmla="*/ 2 h 8"/>
                <a:gd name="T10" fmla="*/ 2 w 8"/>
                <a:gd name="T11" fmla="*/ 8 h 8"/>
                <a:gd name="T12" fmla="*/ 2 w 8"/>
                <a:gd name="T13" fmla="*/ 8 h 8"/>
                <a:gd name="T14" fmla="*/ 2 w 8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2" y="8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15" name="Freeform 504"/>
            <p:cNvSpPr>
              <a:spLocks/>
            </p:cNvSpPr>
            <p:nvPr/>
          </p:nvSpPr>
          <p:spPr bwMode="auto">
            <a:xfrm>
              <a:off x="2579688" y="1922463"/>
              <a:ext cx="31750" cy="17462"/>
            </a:xfrm>
            <a:custGeom>
              <a:avLst/>
              <a:gdLst>
                <a:gd name="T0" fmla="*/ 8 w 20"/>
                <a:gd name="T1" fmla="*/ 2 h 11"/>
                <a:gd name="T2" fmla="*/ 14 w 20"/>
                <a:gd name="T3" fmla="*/ 0 h 11"/>
                <a:gd name="T4" fmla="*/ 20 w 20"/>
                <a:gd name="T5" fmla="*/ 0 h 11"/>
                <a:gd name="T6" fmla="*/ 20 w 20"/>
                <a:gd name="T7" fmla="*/ 6 h 11"/>
                <a:gd name="T8" fmla="*/ 10 w 20"/>
                <a:gd name="T9" fmla="*/ 11 h 11"/>
                <a:gd name="T10" fmla="*/ 0 w 20"/>
                <a:gd name="T11" fmla="*/ 11 h 11"/>
                <a:gd name="T12" fmla="*/ 0 w 20"/>
                <a:gd name="T13" fmla="*/ 9 h 11"/>
                <a:gd name="T14" fmla="*/ 8 w 20"/>
                <a:gd name="T15" fmla="*/ 6 h 11"/>
                <a:gd name="T16" fmla="*/ 8 w 20"/>
                <a:gd name="T17" fmla="*/ 2 h 11"/>
                <a:gd name="T18" fmla="*/ 8 w 20"/>
                <a:gd name="T19" fmla="*/ 2 h 11"/>
                <a:gd name="T20" fmla="*/ 8 w 20"/>
                <a:gd name="T2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8" y="2"/>
                  </a:moveTo>
                  <a:lnTo>
                    <a:pt x="14" y="0"/>
                  </a:lnTo>
                  <a:lnTo>
                    <a:pt x="20" y="0"/>
                  </a:lnTo>
                  <a:lnTo>
                    <a:pt x="20" y="6"/>
                  </a:lnTo>
                  <a:lnTo>
                    <a:pt x="10" y="11"/>
                  </a:lnTo>
                  <a:lnTo>
                    <a:pt x="0" y="11"/>
                  </a:lnTo>
                  <a:lnTo>
                    <a:pt x="0" y="9"/>
                  </a:lnTo>
                  <a:lnTo>
                    <a:pt x="8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16" name="Freeform 505"/>
            <p:cNvSpPr>
              <a:spLocks/>
            </p:cNvSpPr>
            <p:nvPr/>
          </p:nvSpPr>
          <p:spPr bwMode="auto">
            <a:xfrm>
              <a:off x="2593976" y="1949450"/>
              <a:ext cx="7938" cy="9525"/>
            </a:xfrm>
            <a:custGeom>
              <a:avLst/>
              <a:gdLst>
                <a:gd name="T0" fmla="*/ 0 w 5"/>
                <a:gd name="T1" fmla="*/ 4 h 6"/>
                <a:gd name="T2" fmla="*/ 5 w 5"/>
                <a:gd name="T3" fmla="*/ 6 h 6"/>
                <a:gd name="T4" fmla="*/ 5 w 5"/>
                <a:gd name="T5" fmla="*/ 0 h 6"/>
                <a:gd name="T6" fmla="*/ 0 w 5"/>
                <a:gd name="T7" fmla="*/ 0 h 6"/>
                <a:gd name="T8" fmla="*/ 0 w 5"/>
                <a:gd name="T9" fmla="*/ 4 h 6"/>
                <a:gd name="T10" fmla="*/ 0 w 5"/>
                <a:gd name="T11" fmla="*/ 4 h 6"/>
                <a:gd name="T12" fmla="*/ 0 w 5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0" y="4"/>
                  </a:moveTo>
                  <a:lnTo>
                    <a:pt x="5" y="6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17" name="Freeform 506"/>
            <p:cNvSpPr>
              <a:spLocks/>
            </p:cNvSpPr>
            <p:nvPr/>
          </p:nvSpPr>
          <p:spPr bwMode="auto">
            <a:xfrm>
              <a:off x="2635251" y="1962150"/>
              <a:ext cx="49213" cy="39687"/>
            </a:xfrm>
            <a:custGeom>
              <a:avLst/>
              <a:gdLst>
                <a:gd name="T0" fmla="*/ 14 w 31"/>
                <a:gd name="T1" fmla="*/ 0 h 25"/>
                <a:gd name="T2" fmla="*/ 0 w 31"/>
                <a:gd name="T3" fmla="*/ 10 h 25"/>
                <a:gd name="T4" fmla="*/ 2 w 31"/>
                <a:gd name="T5" fmla="*/ 21 h 25"/>
                <a:gd name="T6" fmla="*/ 6 w 31"/>
                <a:gd name="T7" fmla="*/ 25 h 25"/>
                <a:gd name="T8" fmla="*/ 18 w 31"/>
                <a:gd name="T9" fmla="*/ 23 h 25"/>
                <a:gd name="T10" fmla="*/ 31 w 31"/>
                <a:gd name="T11" fmla="*/ 17 h 25"/>
                <a:gd name="T12" fmla="*/ 31 w 31"/>
                <a:gd name="T13" fmla="*/ 13 h 25"/>
                <a:gd name="T14" fmla="*/ 29 w 31"/>
                <a:gd name="T15" fmla="*/ 10 h 25"/>
                <a:gd name="T16" fmla="*/ 29 w 31"/>
                <a:gd name="T17" fmla="*/ 2 h 25"/>
                <a:gd name="T18" fmla="*/ 14 w 31"/>
                <a:gd name="T19" fmla="*/ 0 h 25"/>
                <a:gd name="T20" fmla="*/ 14 w 31"/>
                <a:gd name="T21" fmla="*/ 0 h 25"/>
                <a:gd name="T22" fmla="*/ 14 w 31"/>
                <a:gd name="T2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5">
                  <a:moveTo>
                    <a:pt x="14" y="0"/>
                  </a:moveTo>
                  <a:lnTo>
                    <a:pt x="0" y="10"/>
                  </a:lnTo>
                  <a:lnTo>
                    <a:pt x="2" y="21"/>
                  </a:lnTo>
                  <a:lnTo>
                    <a:pt x="6" y="25"/>
                  </a:lnTo>
                  <a:lnTo>
                    <a:pt x="18" y="23"/>
                  </a:lnTo>
                  <a:lnTo>
                    <a:pt x="31" y="17"/>
                  </a:lnTo>
                  <a:lnTo>
                    <a:pt x="31" y="13"/>
                  </a:lnTo>
                  <a:lnTo>
                    <a:pt x="29" y="10"/>
                  </a:lnTo>
                  <a:lnTo>
                    <a:pt x="29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18" name="Freeform 507"/>
            <p:cNvSpPr>
              <a:spLocks/>
            </p:cNvSpPr>
            <p:nvPr/>
          </p:nvSpPr>
          <p:spPr bwMode="auto">
            <a:xfrm>
              <a:off x="2674938" y="1946275"/>
              <a:ext cx="9525" cy="9525"/>
            </a:xfrm>
            <a:custGeom>
              <a:avLst/>
              <a:gdLst>
                <a:gd name="T0" fmla="*/ 6 w 6"/>
                <a:gd name="T1" fmla="*/ 0 h 6"/>
                <a:gd name="T2" fmla="*/ 4 w 6"/>
                <a:gd name="T3" fmla="*/ 6 h 6"/>
                <a:gd name="T4" fmla="*/ 0 w 6"/>
                <a:gd name="T5" fmla="*/ 6 h 6"/>
                <a:gd name="T6" fmla="*/ 0 w 6"/>
                <a:gd name="T7" fmla="*/ 2 h 6"/>
                <a:gd name="T8" fmla="*/ 6 w 6"/>
                <a:gd name="T9" fmla="*/ 0 h 6"/>
                <a:gd name="T10" fmla="*/ 6 w 6"/>
                <a:gd name="T11" fmla="*/ 0 h 6"/>
                <a:gd name="T12" fmla="*/ 6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lnTo>
                    <a:pt x="4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19" name="Freeform 508"/>
            <p:cNvSpPr>
              <a:spLocks/>
            </p:cNvSpPr>
            <p:nvPr/>
          </p:nvSpPr>
          <p:spPr bwMode="auto">
            <a:xfrm>
              <a:off x="2695576" y="1971675"/>
              <a:ext cx="22225" cy="7937"/>
            </a:xfrm>
            <a:custGeom>
              <a:avLst/>
              <a:gdLst>
                <a:gd name="T0" fmla="*/ 6 w 14"/>
                <a:gd name="T1" fmla="*/ 5 h 5"/>
                <a:gd name="T2" fmla="*/ 0 w 14"/>
                <a:gd name="T3" fmla="*/ 2 h 5"/>
                <a:gd name="T4" fmla="*/ 0 w 14"/>
                <a:gd name="T5" fmla="*/ 0 h 5"/>
                <a:gd name="T6" fmla="*/ 8 w 14"/>
                <a:gd name="T7" fmla="*/ 0 h 5"/>
                <a:gd name="T8" fmla="*/ 14 w 14"/>
                <a:gd name="T9" fmla="*/ 5 h 5"/>
                <a:gd name="T10" fmla="*/ 6 w 14"/>
                <a:gd name="T11" fmla="*/ 5 h 5"/>
                <a:gd name="T12" fmla="*/ 6 w 14"/>
                <a:gd name="T13" fmla="*/ 5 h 5"/>
                <a:gd name="T14" fmla="*/ 6 w 14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5">
                  <a:moveTo>
                    <a:pt x="6" y="5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8" y="0"/>
                  </a:lnTo>
                  <a:lnTo>
                    <a:pt x="14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0" name="Freeform 509"/>
            <p:cNvSpPr>
              <a:spLocks/>
            </p:cNvSpPr>
            <p:nvPr/>
          </p:nvSpPr>
          <p:spPr bwMode="auto">
            <a:xfrm>
              <a:off x="2417763" y="1971675"/>
              <a:ext cx="15875" cy="7937"/>
            </a:xfrm>
            <a:custGeom>
              <a:avLst/>
              <a:gdLst>
                <a:gd name="T0" fmla="*/ 6 w 10"/>
                <a:gd name="T1" fmla="*/ 0 h 5"/>
                <a:gd name="T2" fmla="*/ 10 w 10"/>
                <a:gd name="T3" fmla="*/ 2 h 5"/>
                <a:gd name="T4" fmla="*/ 3 w 10"/>
                <a:gd name="T5" fmla="*/ 5 h 5"/>
                <a:gd name="T6" fmla="*/ 0 w 10"/>
                <a:gd name="T7" fmla="*/ 3 h 5"/>
                <a:gd name="T8" fmla="*/ 1 w 10"/>
                <a:gd name="T9" fmla="*/ 2 h 5"/>
                <a:gd name="T10" fmla="*/ 6 w 10"/>
                <a:gd name="T11" fmla="*/ 0 h 5"/>
                <a:gd name="T12" fmla="*/ 6 w 10"/>
                <a:gd name="T13" fmla="*/ 0 h 5"/>
                <a:gd name="T14" fmla="*/ 6 w 1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6" y="0"/>
                  </a:moveTo>
                  <a:lnTo>
                    <a:pt x="10" y="2"/>
                  </a:lnTo>
                  <a:lnTo>
                    <a:pt x="3" y="5"/>
                  </a:lnTo>
                  <a:lnTo>
                    <a:pt x="0" y="3"/>
                  </a:lnTo>
                  <a:lnTo>
                    <a:pt x="1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1" name="Freeform 510"/>
            <p:cNvSpPr>
              <a:spLocks/>
            </p:cNvSpPr>
            <p:nvPr/>
          </p:nvSpPr>
          <p:spPr bwMode="auto">
            <a:xfrm>
              <a:off x="2476501" y="2051050"/>
              <a:ext cx="19050" cy="19050"/>
            </a:xfrm>
            <a:custGeom>
              <a:avLst/>
              <a:gdLst>
                <a:gd name="T0" fmla="*/ 3 w 12"/>
                <a:gd name="T1" fmla="*/ 0 h 12"/>
                <a:gd name="T2" fmla="*/ 6 w 12"/>
                <a:gd name="T3" fmla="*/ 4 h 12"/>
                <a:gd name="T4" fmla="*/ 10 w 12"/>
                <a:gd name="T5" fmla="*/ 8 h 12"/>
                <a:gd name="T6" fmla="*/ 12 w 12"/>
                <a:gd name="T7" fmla="*/ 12 h 12"/>
                <a:gd name="T8" fmla="*/ 6 w 12"/>
                <a:gd name="T9" fmla="*/ 12 h 12"/>
                <a:gd name="T10" fmla="*/ 0 w 12"/>
                <a:gd name="T11" fmla="*/ 4 h 12"/>
                <a:gd name="T12" fmla="*/ 3 w 12"/>
                <a:gd name="T13" fmla="*/ 0 h 12"/>
                <a:gd name="T14" fmla="*/ 3 w 12"/>
                <a:gd name="T15" fmla="*/ 0 h 12"/>
                <a:gd name="T16" fmla="*/ 3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3" y="0"/>
                  </a:moveTo>
                  <a:lnTo>
                    <a:pt x="6" y="4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2" name="Freeform 511"/>
            <p:cNvSpPr>
              <a:spLocks/>
            </p:cNvSpPr>
            <p:nvPr/>
          </p:nvSpPr>
          <p:spPr bwMode="auto">
            <a:xfrm>
              <a:off x="2462213" y="2054225"/>
              <a:ext cx="11113" cy="20637"/>
            </a:xfrm>
            <a:custGeom>
              <a:avLst/>
              <a:gdLst>
                <a:gd name="T0" fmla="*/ 0 w 7"/>
                <a:gd name="T1" fmla="*/ 4 h 13"/>
                <a:gd name="T2" fmla="*/ 2 w 7"/>
                <a:gd name="T3" fmla="*/ 0 h 13"/>
                <a:gd name="T4" fmla="*/ 6 w 7"/>
                <a:gd name="T5" fmla="*/ 4 h 13"/>
                <a:gd name="T6" fmla="*/ 7 w 7"/>
                <a:gd name="T7" fmla="*/ 13 h 13"/>
                <a:gd name="T8" fmla="*/ 2 w 7"/>
                <a:gd name="T9" fmla="*/ 13 h 13"/>
                <a:gd name="T10" fmla="*/ 0 w 7"/>
                <a:gd name="T11" fmla="*/ 4 h 13"/>
                <a:gd name="T12" fmla="*/ 0 w 7"/>
                <a:gd name="T13" fmla="*/ 4 h 13"/>
                <a:gd name="T14" fmla="*/ 0 w 7"/>
                <a:gd name="T1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0" y="4"/>
                  </a:moveTo>
                  <a:lnTo>
                    <a:pt x="2" y="0"/>
                  </a:lnTo>
                  <a:lnTo>
                    <a:pt x="6" y="4"/>
                  </a:lnTo>
                  <a:lnTo>
                    <a:pt x="7" y="13"/>
                  </a:lnTo>
                  <a:lnTo>
                    <a:pt x="2" y="13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3" name="Freeform 512"/>
            <p:cNvSpPr>
              <a:spLocks/>
            </p:cNvSpPr>
            <p:nvPr/>
          </p:nvSpPr>
          <p:spPr bwMode="auto">
            <a:xfrm>
              <a:off x="2417763" y="2070100"/>
              <a:ext cx="144463" cy="141287"/>
            </a:xfrm>
            <a:custGeom>
              <a:avLst/>
              <a:gdLst>
                <a:gd name="T0" fmla="*/ 15 w 91"/>
                <a:gd name="T1" fmla="*/ 4 h 89"/>
                <a:gd name="T2" fmla="*/ 17 w 91"/>
                <a:gd name="T3" fmla="*/ 0 h 89"/>
                <a:gd name="T4" fmla="*/ 23 w 91"/>
                <a:gd name="T5" fmla="*/ 0 h 89"/>
                <a:gd name="T6" fmla="*/ 25 w 91"/>
                <a:gd name="T7" fmla="*/ 11 h 89"/>
                <a:gd name="T8" fmla="*/ 32 w 91"/>
                <a:gd name="T9" fmla="*/ 19 h 89"/>
                <a:gd name="T10" fmla="*/ 36 w 91"/>
                <a:gd name="T11" fmla="*/ 17 h 89"/>
                <a:gd name="T12" fmla="*/ 50 w 91"/>
                <a:gd name="T13" fmla="*/ 21 h 89"/>
                <a:gd name="T14" fmla="*/ 56 w 91"/>
                <a:gd name="T15" fmla="*/ 29 h 89"/>
                <a:gd name="T16" fmla="*/ 73 w 91"/>
                <a:gd name="T17" fmla="*/ 36 h 89"/>
                <a:gd name="T18" fmla="*/ 75 w 91"/>
                <a:gd name="T19" fmla="*/ 48 h 89"/>
                <a:gd name="T20" fmla="*/ 73 w 91"/>
                <a:gd name="T21" fmla="*/ 60 h 89"/>
                <a:gd name="T22" fmla="*/ 89 w 91"/>
                <a:gd name="T23" fmla="*/ 62 h 89"/>
                <a:gd name="T24" fmla="*/ 91 w 91"/>
                <a:gd name="T25" fmla="*/ 65 h 89"/>
                <a:gd name="T26" fmla="*/ 89 w 91"/>
                <a:gd name="T27" fmla="*/ 75 h 89"/>
                <a:gd name="T28" fmla="*/ 73 w 91"/>
                <a:gd name="T29" fmla="*/ 73 h 89"/>
                <a:gd name="T30" fmla="*/ 65 w 91"/>
                <a:gd name="T31" fmla="*/ 69 h 89"/>
                <a:gd name="T32" fmla="*/ 63 w 91"/>
                <a:gd name="T33" fmla="*/ 63 h 89"/>
                <a:gd name="T34" fmla="*/ 59 w 91"/>
                <a:gd name="T35" fmla="*/ 58 h 89"/>
                <a:gd name="T36" fmla="*/ 52 w 91"/>
                <a:gd name="T37" fmla="*/ 60 h 89"/>
                <a:gd name="T38" fmla="*/ 46 w 91"/>
                <a:gd name="T39" fmla="*/ 69 h 89"/>
                <a:gd name="T40" fmla="*/ 38 w 91"/>
                <a:gd name="T41" fmla="*/ 71 h 89"/>
                <a:gd name="T42" fmla="*/ 29 w 91"/>
                <a:gd name="T43" fmla="*/ 85 h 89"/>
                <a:gd name="T44" fmla="*/ 21 w 91"/>
                <a:gd name="T45" fmla="*/ 89 h 89"/>
                <a:gd name="T46" fmla="*/ 19 w 91"/>
                <a:gd name="T47" fmla="*/ 71 h 89"/>
                <a:gd name="T48" fmla="*/ 1 w 91"/>
                <a:gd name="T49" fmla="*/ 69 h 89"/>
                <a:gd name="T50" fmla="*/ 0 w 91"/>
                <a:gd name="T51" fmla="*/ 65 h 89"/>
                <a:gd name="T52" fmla="*/ 13 w 91"/>
                <a:gd name="T53" fmla="*/ 38 h 89"/>
                <a:gd name="T54" fmla="*/ 13 w 91"/>
                <a:gd name="T55" fmla="*/ 11 h 89"/>
                <a:gd name="T56" fmla="*/ 15 w 91"/>
                <a:gd name="T57" fmla="*/ 4 h 89"/>
                <a:gd name="T58" fmla="*/ 15 w 91"/>
                <a:gd name="T59" fmla="*/ 4 h 89"/>
                <a:gd name="T60" fmla="*/ 15 w 91"/>
                <a:gd name="T61" fmla="*/ 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1" h="89">
                  <a:moveTo>
                    <a:pt x="15" y="4"/>
                  </a:moveTo>
                  <a:lnTo>
                    <a:pt x="17" y="0"/>
                  </a:lnTo>
                  <a:lnTo>
                    <a:pt x="23" y="0"/>
                  </a:lnTo>
                  <a:lnTo>
                    <a:pt x="25" y="11"/>
                  </a:lnTo>
                  <a:lnTo>
                    <a:pt x="32" y="19"/>
                  </a:lnTo>
                  <a:lnTo>
                    <a:pt x="36" y="17"/>
                  </a:lnTo>
                  <a:lnTo>
                    <a:pt x="50" y="21"/>
                  </a:lnTo>
                  <a:lnTo>
                    <a:pt x="56" y="29"/>
                  </a:lnTo>
                  <a:lnTo>
                    <a:pt x="73" y="36"/>
                  </a:lnTo>
                  <a:lnTo>
                    <a:pt x="75" y="48"/>
                  </a:lnTo>
                  <a:lnTo>
                    <a:pt x="73" y="60"/>
                  </a:lnTo>
                  <a:lnTo>
                    <a:pt x="89" y="62"/>
                  </a:lnTo>
                  <a:lnTo>
                    <a:pt x="91" y="65"/>
                  </a:lnTo>
                  <a:lnTo>
                    <a:pt x="89" y="75"/>
                  </a:lnTo>
                  <a:lnTo>
                    <a:pt x="73" y="73"/>
                  </a:lnTo>
                  <a:lnTo>
                    <a:pt x="65" y="69"/>
                  </a:lnTo>
                  <a:lnTo>
                    <a:pt x="63" y="63"/>
                  </a:lnTo>
                  <a:lnTo>
                    <a:pt x="59" y="58"/>
                  </a:lnTo>
                  <a:lnTo>
                    <a:pt x="52" y="60"/>
                  </a:lnTo>
                  <a:lnTo>
                    <a:pt x="46" y="69"/>
                  </a:lnTo>
                  <a:lnTo>
                    <a:pt x="38" y="71"/>
                  </a:lnTo>
                  <a:lnTo>
                    <a:pt x="29" y="85"/>
                  </a:lnTo>
                  <a:lnTo>
                    <a:pt x="21" y="89"/>
                  </a:lnTo>
                  <a:lnTo>
                    <a:pt x="19" y="71"/>
                  </a:lnTo>
                  <a:lnTo>
                    <a:pt x="1" y="69"/>
                  </a:lnTo>
                  <a:lnTo>
                    <a:pt x="0" y="65"/>
                  </a:lnTo>
                  <a:lnTo>
                    <a:pt x="13" y="38"/>
                  </a:lnTo>
                  <a:lnTo>
                    <a:pt x="13" y="11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4" name="Freeform 513"/>
            <p:cNvSpPr>
              <a:spLocks/>
            </p:cNvSpPr>
            <p:nvPr/>
          </p:nvSpPr>
          <p:spPr bwMode="auto">
            <a:xfrm>
              <a:off x="2492376" y="2214563"/>
              <a:ext cx="39688" cy="31750"/>
            </a:xfrm>
            <a:custGeom>
              <a:avLst/>
              <a:gdLst>
                <a:gd name="T0" fmla="*/ 25 w 25"/>
                <a:gd name="T1" fmla="*/ 0 h 20"/>
                <a:gd name="T2" fmla="*/ 10 w 25"/>
                <a:gd name="T3" fmla="*/ 1 h 20"/>
                <a:gd name="T4" fmla="*/ 2 w 25"/>
                <a:gd name="T5" fmla="*/ 7 h 20"/>
                <a:gd name="T6" fmla="*/ 0 w 25"/>
                <a:gd name="T7" fmla="*/ 20 h 20"/>
                <a:gd name="T8" fmla="*/ 10 w 25"/>
                <a:gd name="T9" fmla="*/ 19 h 20"/>
                <a:gd name="T10" fmla="*/ 24 w 25"/>
                <a:gd name="T11" fmla="*/ 7 h 20"/>
                <a:gd name="T12" fmla="*/ 25 w 25"/>
                <a:gd name="T13" fmla="*/ 0 h 20"/>
                <a:gd name="T14" fmla="*/ 25 w 25"/>
                <a:gd name="T15" fmla="*/ 0 h 20"/>
                <a:gd name="T16" fmla="*/ 25 w 25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0">
                  <a:moveTo>
                    <a:pt x="25" y="0"/>
                  </a:moveTo>
                  <a:lnTo>
                    <a:pt x="10" y="1"/>
                  </a:lnTo>
                  <a:lnTo>
                    <a:pt x="2" y="7"/>
                  </a:lnTo>
                  <a:lnTo>
                    <a:pt x="0" y="20"/>
                  </a:lnTo>
                  <a:lnTo>
                    <a:pt x="10" y="19"/>
                  </a:lnTo>
                  <a:lnTo>
                    <a:pt x="24" y="7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5" name="Freeform 514"/>
            <p:cNvSpPr>
              <a:spLocks/>
            </p:cNvSpPr>
            <p:nvPr/>
          </p:nvSpPr>
          <p:spPr bwMode="auto">
            <a:xfrm>
              <a:off x="2571751" y="2241550"/>
              <a:ext cx="19050" cy="41275"/>
            </a:xfrm>
            <a:custGeom>
              <a:avLst/>
              <a:gdLst>
                <a:gd name="T0" fmla="*/ 11 w 12"/>
                <a:gd name="T1" fmla="*/ 0 h 26"/>
                <a:gd name="T2" fmla="*/ 4 w 12"/>
                <a:gd name="T3" fmla="*/ 3 h 26"/>
                <a:gd name="T4" fmla="*/ 0 w 12"/>
                <a:gd name="T5" fmla="*/ 6 h 26"/>
                <a:gd name="T6" fmla="*/ 0 w 12"/>
                <a:gd name="T7" fmla="*/ 20 h 26"/>
                <a:gd name="T8" fmla="*/ 7 w 12"/>
                <a:gd name="T9" fmla="*/ 26 h 26"/>
                <a:gd name="T10" fmla="*/ 9 w 12"/>
                <a:gd name="T11" fmla="*/ 18 h 26"/>
                <a:gd name="T12" fmla="*/ 12 w 12"/>
                <a:gd name="T13" fmla="*/ 10 h 26"/>
                <a:gd name="T14" fmla="*/ 11 w 12"/>
                <a:gd name="T15" fmla="*/ 0 h 26"/>
                <a:gd name="T16" fmla="*/ 11 w 12"/>
                <a:gd name="T17" fmla="*/ 0 h 26"/>
                <a:gd name="T18" fmla="*/ 11 w 12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26">
                  <a:moveTo>
                    <a:pt x="11" y="0"/>
                  </a:moveTo>
                  <a:lnTo>
                    <a:pt x="4" y="3"/>
                  </a:lnTo>
                  <a:lnTo>
                    <a:pt x="0" y="6"/>
                  </a:lnTo>
                  <a:lnTo>
                    <a:pt x="0" y="20"/>
                  </a:lnTo>
                  <a:lnTo>
                    <a:pt x="7" y="26"/>
                  </a:lnTo>
                  <a:lnTo>
                    <a:pt x="9" y="18"/>
                  </a:lnTo>
                  <a:lnTo>
                    <a:pt x="12" y="1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6" name="Freeform 515"/>
            <p:cNvSpPr>
              <a:spLocks/>
            </p:cNvSpPr>
            <p:nvPr/>
          </p:nvSpPr>
          <p:spPr bwMode="auto">
            <a:xfrm>
              <a:off x="2608263" y="2195513"/>
              <a:ext cx="17463" cy="19050"/>
            </a:xfrm>
            <a:custGeom>
              <a:avLst/>
              <a:gdLst>
                <a:gd name="T0" fmla="*/ 0 w 11"/>
                <a:gd name="T1" fmla="*/ 0 h 12"/>
                <a:gd name="T2" fmla="*/ 8 w 11"/>
                <a:gd name="T3" fmla="*/ 0 h 12"/>
                <a:gd name="T4" fmla="*/ 11 w 11"/>
                <a:gd name="T5" fmla="*/ 4 h 12"/>
                <a:gd name="T6" fmla="*/ 8 w 11"/>
                <a:gd name="T7" fmla="*/ 12 h 12"/>
                <a:gd name="T8" fmla="*/ 2 w 11"/>
                <a:gd name="T9" fmla="*/ 7 h 12"/>
                <a:gd name="T10" fmla="*/ 0 w 11"/>
                <a:gd name="T11" fmla="*/ 0 h 12"/>
                <a:gd name="T12" fmla="*/ 0 w 11"/>
                <a:gd name="T13" fmla="*/ 0 h 12"/>
                <a:gd name="T14" fmla="*/ 0 w 11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lnTo>
                    <a:pt x="8" y="0"/>
                  </a:lnTo>
                  <a:lnTo>
                    <a:pt x="11" y="4"/>
                  </a:lnTo>
                  <a:lnTo>
                    <a:pt x="8" y="12"/>
                  </a:lnTo>
                  <a:lnTo>
                    <a:pt x="2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7" name="Freeform 516"/>
            <p:cNvSpPr>
              <a:spLocks/>
            </p:cNvSpPr>
            <p:nvPr/>
          </p:nvSpPr>
          <p:spPr bwMode="auto">
            <a:xfrm>
              <a:off x="2632076" y="2182813"/>
              <a:ext cx="15875" cy="14287"/>
            </a:xfrm>
            <a:custGeom>
              <a:avLst/>
              <a:gdLst>
                <a:gd name="T0" fmla="*/ 0 w 10"/>
                <a:gd name="T1" fmla="*/ 5 h 9"/>
                <a:gd name="T2" fmla="*/ 0 w 10"/>
                <a:gd name="T3" fmla="*/ 1 h 9"/>
                <a:gd name="T4" fmla="*/ 2 w 10"/>
                <a:gd name="T5" fmla="*/ 0 h 9"/>
                <a:gd name="T6" fmla="*/ 10 w 10"/>
                <a:gd name="T7" fmla="*/ 5 h 9"/>
                <a:gd name="T8" fmla="*/ 10 w 10"/>
                <a:gd name="T9" fmla="*/ 9 h 9"/>
                <a:gd name="T10" fmla="*/ 4 w 10"/>
                <a:gd name="T11" fmla="*/ 9 h 9"/>
                <a:gd name="T12" fmla="*/ 0 w 10"/>
                <a:gd name="T13" fmla="*/ 5 h 9"/>
                <a:gd name="T14" fmla="*/ 0 w 10"/>
                <a:gd name="T15" fmla="*/ 5 h 9"/>
                <a:gd name="T16" fmla="*/ 0 w 10"/>
                <a:gd name="T1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0" y="5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5"/>
                  </a:lnTo>
                  <a:lnTo>
                    <a:pt x="10" y="9"/>
                  </a:lnTo>
                  <a:lnTo>
                    <a:pt x="4" y="9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8" name="Freeform 517"/>
            <p:cNvSpPr>
              <a:spLocks/>
            </p:cNvSpPr>
            <p:nvPr/>
          </p:nvSpPr>
          <p:spPr bwMode="auto">
            <a:xfrm>
              <a:off x="2619376" y="2163763"/>
              <a:ext cx="12700" cy="11112"/>
            </a:xfrm>
            <a:custGeom>
              <a:avLst/>
              <a:gdLst>
                <a:gd name="T0" fmla="*/ 8 w 8"/>
                <a:gd name="T1" fmla="*/ 4 h 7"/>
                <a:gd name="T2" fmla="*/ 4 w 8"/>
                <a:gd name="T3" fmla="*/ 7 h 7"/>
                <a:gd name="T4" fmla="*/ 0 w 8"/>
                <a:gd name="T5" fmla="*/ 2 h 7"/>
                <a:gd name="T6" fmla="*/ 4 w 8"/>
                <a:gd name="T7" fmla="*/ 0 h 7"/>
                <a:gd name="T8" fmla="*/ 8 w 8"/>
                <a:gd name="T9" fmla="*/ 4 h 7"/>
                <a:gd name="T10" fmla="*/ 8 w 8"/>
                <a:gd name="T11" fmla="*/ 4 h 7"/>
                <a:gd name="T12" fmla="*/ 8 w 8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lnTo>
                    <a:pt x="4" y="7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9" name="Freeform 518"/>
            <p:cNvSpPr>
              <a:spLocks/>
            </p:cNvSpPr>
            <p:nvPr/>
          </p:nvSpPr>
          <p:spPr bwMode="auto">
            <a:xfrm>
              <a:off x="2833688" y="2332038"/>
              <a:ext cx="12700" cy="11112"/>
            </a:xfrm>
            <a:custGeom>
              <a:avLst/>
              <a:gdLst>
                <a:gd name="T0" fmla="*/ 0 w 8"/>
                <a:gd name="T1" fmla="*/ 7 h 7"/>
                <a:gd name="T2" fmla="*/ 0 w 8"/>
                <a:gd name="T3" fmla="*/ 4 h 7"/>
                <a:gd name="T4" fmla="*/ 6 w 8"/>
                <a:gd name="T5" fmla="*/ 0 h 7"/>
                <a:gd name="T6" fmla="*/ 8 w 8"/>
                <a:gd name="T7" fmla="*/ 4 h 7"/>
                <a:gd name="T8" fmla="*/ 6 w 8"/>
                <a:gd name="T9" fmla="*/ 7 h 7"/>
                <a:gd name="T10" fmla="*/ 0 w 8"/>
                <a:gd name="T11" fmla="*/ 7 h 7"/>
                <a:gd name="T12" fmla="*/ 0 w 8"/>
                <a:gd name="T13" fmla="*/ 7 h 7"/>
                <a:gd name="T14" fmla="*/ 0 w 8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7">
                  <a:moveTo>
                    <a:pt x="0" y="7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8" y="4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30" name="Freeform 519"/>
            <p:cNvSpPr>
              <a:spLocks/>
            </p:cNvSpPr>
            <p:nvPr/>
          </p:nvSpPr>
          <p:spPr bwMode="auto">
            <a:xfrm>
              <a:off x="2901951" y="2274888"/>
              <a:ext cx="14288" cy="19050"/>
            </a:xfrm>
            <a:custGeom>
              <a:avLst/>
              <a:gdLst>
                <a:gd name="T0" fmla="*/ 0 w 9"/>
                <a:gd name="T1" fmla="*/ 6 h 12"/>
                <a:gd name="T2" fmla="*/ 4 w 9"/>
                <a:gd name="T3" fmla="*/ 0 h 12"/>
                <a:gd name="T4" fmla="*/ 7 w 9"/>
                <a:gd name="T5" fmla="*/ 4 h 12"/>
                <a:gd name="T6" fmla="*/ 9 w 9"/>
                <a:gd name="T7" fmla="*/ 12 h 12"/>
                <a:gd name="T8" fmla="*/ 5 w 9"/>
                <a:gd name="T9" fmla="*/ 12 h 12"/>
                <a:gd name="T10" fmla="*/ 0 w 9"/>
                <a:gd name="T11" fmla="*/ 6 h 12"/>
                <a:gd name="T12" fmla="*/ 0 w 9"/>
                <a:gd name="T13" fmla="*/ 6 h 12"/>
                <a:gd name="T14" fmla="*/ 0 w 9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0" y="6"/>
                  </a:moveTo>
                  <a:lnTo>
                    <a:pt x="4" y="0"/>
                  </a:lnTo>
                  <a:lnTo>
                    <a:pt x="7" y="4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31" name="Freeform 520"/>
            <p:cNvSpPr>
              <a:spLocks/>
            </p:cNvSpPr>
            <p:nvPr/>
          </p:nvSpPr>
          <p:spPr bwMode="auto">
            <a:xfrm>
              <a:off x="2576513" y="2508250"/>
              <a:ext cx="17463" cy="25400"/>
            </a:xfrm>
            <a:custGeom>
              <a:avLst/>
              <a:gdLst>
                <a:gd name="T0" fmla="*/ 8 w 11"/>
                <a:gd name="T1" fmla="*/ 2 h 16"/>
                <a:gd name="T2" fmla="*/ 6 w 11"/>
                <a:gd name="T3" fmla="*/ 7 h 16"/>
                <a:gd name="T4" fmla="*/ 0 w 11"/>
                <a:gd name="T5" fmla="*/ 12 h 16"/>
                <a:gd name="T6" fmla="*/ 2 w 11"/>
                <a:gd name="T7" fmla="*/ 16 h 16"/>
                <a:gd name="T8" fmla="*/ 9 w 11"/>
                <a:gd name="T9" fmla="*/ 11 h 16"/>
                <a:gd name="T10" fmla="*/ 11 w 11"/>
                <a:gd name="T11" fmla="*/ 4 h 16"/>
                <a:gd name="T12" fmla="*/ 11 w 11"/>
                <a:gd name="T13" fmla="*/ 0 h 16"/>
                <a:gd name="T14" fmla="*/ 8 w 11"/>
                <a:gd name="T15" fmla="*/ 2 h 16"/>
                <a:gd name="T16" fmla="*/ 8 w 11"/>
                <a:gd name="T17" fmla="*/ 2 h 16"/>
                <a:gd name="T18" fmla="*/ 8 w 11"/>
                <a:gd name="T1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6">
                  <a:moveTo>
                    <a:pt x="8" y="2"/>
                  </a:moveTo>
                  <a:lnTo>
                    <a:pt x="6" y="7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9" y="11"/>
                  </a:lnTo>
                  <a:lnTo>
                    <a:pt x="11" y="4"/>
                  </a:lnTo>
                  <a:lnTo>
                    <a:pt x="11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32" name="Freeform 521"/>
            <p:cNvSpPr>
              <a:spLocks/>
            </p:cNvSpPr>
            <p:nvPr/>
          </p:nvSpPr>
          <p:spPr bwMode="auto">
            <a:xfrm>
              <a:off x="2535238" y="2638425"/>
              <a:ext cx="22225" cy="19050"/>
            </a:xfrm>
            <a:custGeom>
              <a:avLst/>
              <a:gdLst>
                <a:gd name="T0" fmla="*/ 0 w 14"/>
                <a:gd name="T1" fmla="*/ 2 h 12"/>
                <a:gd name="T2" fmla="*/ 4 w 14"/>
                <a:gd name="T3" fmla="*/ 0 h 12"/>
                <a:gd name="T4" fmla="*/ 10 w 14"/>
                <a:gd name="T5" fmla="*/ 0 h 12"/>
                <a:gd name="T6" fmla="*/ 14 w 14"/>
                <a:gd name="T7" fmla="*/ 6 h 12"/>
                <a:gd name="T8" fmla="*/ 14 w 14"/>
                <a:gd name="T9" fmla="*/ 12 h 12"/>
                <a:gd name="T10" fmla="*/ 8 w 14"/>
                <a:gd name="T11" fmla="*/ 12 h 12"/>
                <a:gd name="T12" fmla="*/ 5 w 14"/>
                <a:gd name="T13" fmla="*/ 8 h 12"/>
                <a:gd name="T14" fmla="*/ 0 w 14"/>
                <a:gd name="T15" fmla="*/ 6 h 12"/>
                <a:gd name="T16" fmla="*/ 0 w 14"/>
                <a:gd name="T17" fmla="*/ 2 h 12"/>
                <a:gd name="T18" fmla="*/ 0 w 14"/>
                <a:gd name="T19" fmla="*/ 2 h 12"/>
                <a:gd name="T20" fmla="*/ 0 w 14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2">
                  <a:moveTo>
                    <a:pt x="0" y="2"/>
                  </a:moveTo>
                  <a:lnTo>
                    <a:pt x="4" y="0"/>
                  </a:lnTo>
                  <a:lnTo>
                    <a:pt x="10" y="0"/>
                  </a:lnTo>
                  <a:lnTo>
                    <a:pt x="14" y="6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5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33" name="Freeform 522"/>
            <p:cNvSpPr>
              <a:spLocks/>
            </p:cNvSpPr>
            <p:nvPr/>
          </p:nvSpPr>
          <p:spPr bwMode="auto">
            <a:xfrm>
              <a:off x="3035301" y="2700338"/>
              <a:ext cx="158750" cy="174625"/>
            </a:xfrm>
            <a:custGeom>
              <a:avLst/>
              <a:gdLst>
                <a:gd name="T0" fmla="*/ 59 w 100"/>
                <a:gd name="T1" fmla="*/ 0 h 110"/>
                <a:gd name="T2" fmla="*/ 43 w 100"/>
                <a:gd name="T3" fmla="*/ 3 h 110"/>
                <a:gd name="T4" fmla="*/ 33 w 100"/>
                <a:gd name="T5" fmla="*/ 19 h 110"/>
                <a:gd name="T6" fmla="*/ 23 w 100"/>
                <a:gd name="T7" fmla="*/ 36 h 110"/>
                <a:gd name="T8" fmla="*/ 22 w 100"/>
                <a:gd name="T9" fmla="*/ 50 h 110"/>
                <a:gd name="T10" fmla="*/ 16 w 100"/>
                <a:gd name="T11" fmla="*/ 56 h 110"/>
                <a:gd name="T12" fmla="*/ 14 w 100"/>
                <a:gd name="T13" fmla="*/ 62 h 110"/>
                <a:gd name="T14" fmla="*/ 2 w 100"/>
                <a:gd name="T15" fmla="*/ 67 h 110"/>
                <a:gd name="T16" fmla="*/ 2 w 100"/>
                <a:gd name="T17" fmla="*/ 71 h 110"/>
                <a:gd name="T18" fmla="*/ 10 w 100"/>
                <a:gd name="T19" fmla="*/ 71 h 110"/>
                <a:gd name="T20" fmla="*/ 0 w 100"/>
                <a:gd name="T21" fmla="*/ 81 h 110"/>
                <a:gd name="T22" fmla="*/ 8 w 100"/>
                <a:gd name="T23" fmla="*/ 89 h 110"/>
                <a:gd name="T24" fmla="*/ 27 w 100"/>
                <a:gd name="T25" fmla="*/ 87 h 110"/>
                <a:gd name="T26" fmla="*/ 37 w 100"/>
                <a:gd name="T27" fmla="*/ 89 h 110"/>
                <a:gd name="T28" fmla="*/ 49 w 100"/>
                <a:gd name="T29" fmla="*/ 85 h 110"/>
                <a:gd name="T30" fmla="*/ 53 w 100"/>
                <a:gd name="T31" fmla="*/ 91 h 110"/>
                <a:gd name="T32" fmla="*/ 63 w 100"/>
                <a:gd name="T33" fmla="*/ 87 h 110"/>
                <a:gd name="T34" fmla="*/ 65 w 100"/>
                <a:gd name="T35" fmla="*/ 97 h 110"/>
                <a:gd name="T36" fmla="*/ 70 w 100"/>
                <a:gd name="T37" fmla="*/ 99 h 110"/>
                <a:gd name="T38" fmla="*/ 78 w 100"/>
                <a:gd name="T39" fmla="*/ 89 h 110"/>
                <a:gd name="T40" fmla="*/ 80 w 100"/>
                <a:gd name="T41" fmla="*/ 97 h 110"/>
                <a:gd name="T42" fmla="*/ 78 w 100"/>
                <a:gd name="T43" fmla="*/ 102 h 110"/>
                <a:gd name="T44" fmla="*/ 86 w 100"/>
                <a:gd name="T45" fmla="*/ 104 h 110"/>
                <a:gd name="T46" fmla="*/ 88 w 100"/>
                <a:gd name="T47" fmla="*/ 110 h 110"/>
                <a:gd name="T48" fmla="*/ 98 w 100"/>
                <a:gd name="T49" fmla="*/ 110 h 110"/>
                <a:gd name="T50" fmla="*/ 100 w 100"/>
                <a:gd name="T51" fmla="*/ 85 h 110"/>
                <a:gd name="T52" fmla="*/ 90 w 100"/>
                <a:gd name="T53" fmla="*/ 79 h 110"/>
                <a:gd name="T54" fmla="*/ 96 w 100"/>
                <a:gd name="T55" fmla="*/ 77 h 110"/>
                <a:gd name="T56" fmla="*/ 98 w 100"/>
                <a:gd name="T57" fmla="*/ 65 h 110"/>
                <a:gd name="T58" fmla="*/ 82 w 100"/>
                <a:gd name="T59" fmla="*/ 69 h 110"/>
                <a:gd name="T60" fmla="*/ 84 w 100"/>
                <a:gd name="T61" fmla="*/ 50 h 110"/>
                <a:gd name="T62" fmla="*/ 72 w 100"/>
                <a:gd name="T63" fmla="*/ 48 h 110"/>
                <a:gd name="T64" fmla="*/ 61 w 100"/>
                <a:gd name="T65" fmla="*/ 52 h 110"/>
                <a:gd name="T66" fmla="*/ 61 w 100"/>
                <a:gd name="T67" fmla="*/ 46 h 110"/>
                <a:gd name="T68" fmla="*/ 53 w 100"/>
                <a:gd name="T69" fmla="*/ 46 h 110"/>
                <a:gd name="T70" fmla="*/ 55 w 100"/>
                <a:gd name="T71" fmla="*/ 36 h 110"/>
                <a:gd name="T72" fmla="*/ 47 w 100"/>
                <a:gd name="T73" fmla="*/ 34 h 110"/>
                <a:gd name="T74" fmla="*/ 39 w 100"/>
                <a:gd name="T75" fmla="*/ 44 h 110"/>
                <a:gd name="T76" fmla="*/ 37 w 100"/>
                <a:gd name="T77" fmla="*/ 38 h 110"/>
                <a:gd name="T78" fmla="*/ 59 w 100"/>
                <a:gd name="T79" fmla="*/ 0 h 110"/>
                <a:gd name="T80" fmla="*/ 59 w 100"/>
                <a:gd name="T81" fmla="*/ 0 h 110"/>
                <a:gd name="T82" fmla="*/ 59 w 100"/>
                <a:gd name="T8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0" h="110">
                  <a:moveTo>
                    <a:pt x="59" y="0"/>
                  </a:moveTo>
                  <a:lnTo>
                    <a:pt x="43" y="3"/>
                  </a:lnTo>
                  <a:lnTo>
                    <a:pt x="33" y="19"/>
                  </a:lnTo>
                  <a:lnTo>
                    <a:pt x="23" y="36"/>
                  </a:lnTo>
                  <a:lnTo>
                    <a:pt x="22" y="50"/>
                  </a:lnTo>
                  <a:lnTo>
                    <a:pt x="16" y="56"/>
                  </a:lnTo>
                  <a:lnTo>
                    <a:pt x="14" y="62"/>
                  </a:lnTo>
                  <a:lnTo>
                    <a:pt x="2" y="67"/>
                  </a:lnTo>
                  <a:lnTo>
                    <a:pt x="2" y="71"/>
                  </a:lnTo>
                  <a:lnTo>
                    <a:pt x="10" y="71"/>
                  </a:lnTo>
                  <a:lnTo>
                    <a:pt x="0" y="81"/>
                  </a:lnTo>
                  <a:lnTo>
                    <a:pt x="8" y="89"/>
                  </a:lnTo>
                  <a:lnTo>
                    <a:pt x="27" y="87"/>
                  </a:lnTo>
                  <a:lnTo>
                    <a:pt x="37" y="89"/>
                  </a:lnTo>
                  <a:lnTo>
                    <a:pt x="49" y="85"/>
                  </a:lnTo>
                  <a:lnTo>
                    <a:pt x="53" y="91"/>
                  </a:lnTo>
                  <a:lnTo>
                    <a:pt x="63" y="87"/>
                  </a:lnTo>
                  <a:lnTo>
                    <a:pt x="65" y="97"/>
                  </a:lnTo>
                  <a:lnTo>
                    <a:pt x="70" y="99"/>
                  </a:lnTo>
                  <a:lnTo>
                    <a:pt x="78" y="89"/>
                  </a:lnTo>
                  <a:lnTo>
                    <a:pt x="80" y="97"/>
                  </a:lnTo>
                  <a:lnTo>
                    <a:pt x="78" y="102"/>
                  </a:lnTo>
                  <a:lnTo>
                    <a:pt x="86" y="104"/>
                  </a:lnTo>
                  <a:lnTo>
                    <a:pt x="88" y="110"/>
                  </a:lnTo>
                  <a:lnTo>
                    <a:pt x="98" y="110"/>
                  </a:lnTo>
                  <a:lnTo>
                    <a:pt x="100" y="85"/>
                  </a:lnTo>
                  <a:lnTo>
                    <a:pt x="90" y="79"/>
                  </a:lnTo>
                  <a:lnTo>
                    <a:pt x="96" y="77"/>
                  </a:lnTo>
                  <a:lnTo>
                    <a:pt x="98" y="65"/>
                  </a:lnTo>
                  <a:lnTo>
                    <a:pt x="82" y="69"/>
                  </a:lnTo>
                  <a:lnTo>
                    <a:pt x="84" y="50"/>
                  </a:lnTo>
                  <a:lnTo>
                    <a:pt x="72" y="48"/>
                  </a:lnTo>
                  <a:lnTo>
                    <a:pt x="61" y="52"/>
                  </a:lnTo>
                  <a:lnTo>
                    <a:pt x="61" y="46"/>
                  </a:lnTo>
                  <a:lnTo>
                    <a:pt x="53" y="46"/>
                  </a:lnTo>
                  <a:lnTo>
                    <a:pt x="55" y="36"/>
                  </a:lnTo>
                  <a:lnTo>
                    <a:pt x="47" y="34"/>
                  </a:lnTo>
                  <a:lnTo>
                    <a:pt x="39" y="44"/>
                  </a:lnTo>
                  <a:lnTo>
                    <a:pt x="37" y="38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34" name="Freeform 523"/>
            <p:cNvSpPr>
              <a:spLocks/>
            </p:cNvSpPr>
            <p:nvPr/>
          </p:nvSpPr>
          <p:spPr bwMode="auto">
            <a:xfrm>
              <a:off x="2990851" y="2857500"/>
              <a:ext cx="23813" cy="41275"/>
            </a:xfrm>
            <a:custGeom>
              <a:avLst/>
              <a:gdLst>
                <a:gd name="T0" fmla="*/ 2 w 15"/>
                <a:gd name="T1" fmla="*/ 26 h 26"/>
                <a:gd name="T2" fmla="*/ 0 w 15"/>
                <a:gd name="T3" fmla="*/ 17 h 26"/>
                <a:gd name="T4" fmla="*/ 6 w 15"/>
                <a:gd name="T5" fmla="*/ 10 h 26"/>
                <a:gd name="T6" fmla="*/ 9 w 15"/>
                <a:gd name="T7" fmla="*/ 0 h 26"/>
                <a:gd name="T8" fmla="*/ 15 w 15"/>
                <a:gd name="T9" fmla="*/ 0 h 26"/>
                <a:gd name="T10" fmla="*/ 13 w 15"/>
                <a:gd name="T11" fmla="*/ 10 h 26"/>
                <a:gd name="T12" fmla="*/ 7 w 15"/>
                <a:gd name="T13" fmla="*/ 20 h 26"/>
                <a:gd name="T14" fmla="*/ 2 w 15"/>
                <a:gd name="T15" fmla="*/ 26 h 26"/>
                <a:gd name="T16" fmla="*/ 2 w 15"/>
                <a:gd name="T17" fmla="*/ 26 h 26"/>
                <a:gd name="T18" fmla="*/ 2 w 15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26">
                  <a:moveTo>
                    <a:pt x="2" y="26"/>
                  </a:moveTo>
                  <a:lnTo>
                    <a:pt x="0" y="17"/>
                  </a:lnTo>
                  <a:lnTo>
                    <a:pt x="6" y="1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3" y="10"/>
                  </a:lnTo>
                  <a:lnTo>
                    <a:pt x="7" y="2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35" name="Freeform 524"/>
            <p:cNvSpPr>
              <a:spLocks/>
            </p:cNvSpPr>
            <p:nvPr/>
          </p:nvSpPr>
          <p:spPr bwMode="auto">
            <a:xfrm>
              <a:off x="3006726" y="2884488"/>
              <a:ext cx="17463" cy="19050"/>
            </a:xfrm>
            <a:custGeom>
              <a:avLst/>
              <a:gdLst>
                <a:gd name="T0" fmla="*/ 0 w 11"/>
                <a:gd name="T1" fmla="*/ 12 h 12"/>
                <a:gd name="T2" fmla="*/ 0 w 11"/>
                <a:gd name="T3" fmla="*/ 8 h 12"/>
                <a:gd name="T4" fmla="*/ 4 w 11"/>
                <a:gd name="T5" fmla="*/ 0 h 12"/>
                <a:gd name="T6" fmla="*/ 11 w 11"/>
                <a:gd name="T7" fmla="*/ 0 h 12"/>
                <a:gd name="T8" fmla="*/ 11 w 11"/>
                <a:gd name="T9" fmla="*/ 6 h 12"/>
                <a:gd name="T10" fmla="*/ 4 w 11"/>
                <a:gd name="T11" fmla="*/ 12 h 12"/>
                <a:gd name="T12" fmla="*/ 0 w 11"/>
                <a:gd name="T13" fmla="*/ 12 h 12"/>
                <a:gd name="T14" fmla="*/ 0 w 11"/>
                <a:gd name="T15" fmla="*/ 12 h 12"/>
                <a:gd name="T16" fmla="*/ 0 w 1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0" y="12"/>
                  </a:moveTo>
                  <a:lnTo>
                    <a:pt x="0" y="8"/>
                  </a:lnTo>
                  <a:lnTo>
                    <a:pt x="4" y="0"/>
                  </a:lnTo>
                  <a:lnTo>
                    <a:pt x="11" y="0"/>
                  </a:lnTo>
                  <a:lnTo>
                    <a:pt x="11" y="6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36" name="Freeform 525"/>
            <p:cNvSpPr>
              <a:spLocks/>
            </p:cNvSpPr>
            <p:nvPr/>
          </p:nvSpPr>
          <p:spPr bwMode="auto">
            <a:xfrm>
              <a:off x="2922588" y="2857500"/>
              <a:ext cx="50800" cy="31750"/>
            </a:xfrm>
            <a:custGeom>
              <a:avLst/>
              <a:gdLst>
                <a:gd name="T0" fmla="*/ 32 w 32"/>
                <a:gd name="T1" fmla="*/ 12 h 20"/>
                <a:gd name="T2" fmla="*/ 10 w 32"/>
                <a:gd name="T3" fmla="*/ 14 h 20"/>
                <a:gd name="T4" fmla="*/ 6 w 32"/>
                <a:gd name="T5" fmla="*/ 8 h 20"/>
                <a:gd name="T6" fmla="*/ 6 w 32"/>
                <a:gd name="T7" fmla="*/ 0 h 20"/>
                <a:gd name="T8" fmla="*/ 0 w 32"/>
                <a:gd name="T9" fmla="*/ 0 h 20"/>
                <a:gd name="T10" fmla="*/ 0 w 32"/>
                <a:gd name="T11" fmla="*/ 10 h 20"/>
                <a:gd name="T12" fmla="*/ 16 w 32"/>
                <a:gd name="T13" fmla="*/ 20 h 20"/>
                <a:gd name="T14" fmla="*/ 28 w 32"/>
                <a:gd name="T15" fmla="*/ 20 h 20"/>
                <a:gd name="T16" fmla="*/ 32 w 32"/>
                <a:gd name="T17" fmla="*/ 12 h 20"/>
                <a:gd name="T18" fmla="*/ 32 w 32"/>
                <a:gd name="T19" fmla="*/ 12 h 20"/>
                <a:gd name="T20" fmla="*/ 32 w 32"/>
                <a:gd name="T21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20">
                  <a:moveTo>
                    <a:pt x="32" y="12"/>
                  </a:moveTo>
                  <a:lnTo>
                    <a:pt x="10" y="14"/>
                  </a:lnTo>
                  <a:lnTo>
                    <a:pt x="6" y="8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6" y="20"/>
                  </a:lnTo>
                  <a:lnTo>
                    <a:pt x="28" y="20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37" name="Freeform 526"/>
            <p:cNvSpPr>
              <a:spLocks/>
            </p:cNvSpPr>
            <p:nvPr/>
          </p:nvSpPr>
          <p:spPr bwMode="auto">
            <a:xfrm>
              <a:off x="2978151" y="2835275"/>
              <a:ext cx="15875" cy="17462"/>
            </a:xfrm>
            <a:custGeom>
              <a:avLst/>
              <a:gdLst>
                <a:gd name="T0" fmla="*/ 0 w 10"/>
                <a:gd name="T1" fmla="*/ 11 h 11"/>
                <a:gd name="T2" fmla="*/ 2 w 10"/>
                <a:gd name="T3" fmla="*/ 4 h 11"/>
                <a:gd name="T4" fmla="*/ 6 w 10"/>
                <a:gd name="T5" fmla="*/ 0 h 11"/>
                <a:gd name="T6" fmla="*/ 10 w 10"/>
                <a:gd name="T7" fmla="*/ 0 h 11"/>
                <a:gd name="T8" fmla="*/ 10 w 10"/>
                <a:gd name="T9" fmla="*/ 4 h 11"/>
                <a:gd name="T10" fmla="*/ 6 w 10"/>
                <a:gd name="T11" fmla="*/ 6 h 11"/>
                <a:gd name="T12" fmla="*/ 2 w 10"/>
                <a:gd name="T13" fmla="*/ 11 h 11"/>
                <a:gd name="T14" fmla="*/ 0 w 10"/>
                <a:gd name="T15" fmla="*/ 11 h 11"/>
                <a:gd name="T16" fmla="*/ 0 w 10"/>
                <a:gd name="T17" fmla="*/ 11 h 11"/>
                <a:gd name="T18" fmla="*/ 0 w 10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0" y="11"/>
                  </a:move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4"/>
                  </a:lnTo>
                  <a:lnTo>
                    <a:pt x="6" y="6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38" name="Freeform 527"/>
            <p:cNvSpPr>
              <a:spLocks/>
            </p:cNvSpPr>
            <p:nvPr/>
          </p:nvSpPr>
          <p:spPr bwMode="auto">
            <a:xfrm>
              <a:off x="2933701" y="2757488"/>
              <a:ext cx="53975" cy="33337"/>
            </a:xfrm>
            <a:custGeom>
              <a:avLst/>
              <a:gdLst>
                <a:gd name="T0" fmla="*/ 0 w 34"/>
                <a:gd name="T1" fmla="*/ 6 h 21"/>
                <a:gd name="T2" fmla="*/ 6 w 34"/>
                <a:gd name="T3" fmla="*/ 0 h 21"/>
                <a:gd name="T4" fmla="*/ 13 w 34"/>
                <a:gd name="T5" fmla="*/ 0 h 21"/>
                <a:gd name="T6" fmla="*/ 34 w 34"/>
                <a:gd name="T7" fmla="*/ 18 h 21"/>
                <a:gd name="T8" fmla="*/ 30 w 34"/>
                <a:gd name="T9" fmla="*/ 21 h 21"/>
                <a:gd name="T10" fmla="*/ 17 w 34"/>
                <a:gd name="T11" fmla="*/ 19 h 21"/>
                <a:gd name="T12" fmla="*/ 6 w 34"/>
                <a:gd name="T13" fmla="*/ 14 h 21"/>
                <a:gd name="T14" fmla="*/ 0 w 34"/>
                <a:gd name="T15" fmla="*/ 6 h 21"/>
                <a:gd name="T16" fmla="*/ 0 w 34"/>
                <a:gd name="T17" fmla="*/ 6 h 21"/>
                <a:gd name="T18" fmla="*/ 0 w 34"/>
                <a:gd name="T1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1">
                  <a:moveTo>
                    <a:pt x="0" y="6"/>
                  </a:moveTo>
                  <a:lnTo>
                    <a:pt x="6" y="0"/>
                  </a:lnTo>
                  <a:lnTo>
                    <a:pt x="13" y="0"/>
                  </a:lnTo>
                  <a:lnTo>
                    <a:pt x="34" y="18"/>
                  </a:lnTo>
                  <a:lnTo>
                    <a:pt x="30" y="21"/>
                  </a:lnTo>
                  <a:lnTo>
                    <a:pt x="17" y="19"/>
                  </a:lnTo>
                  <a:lnTo>
                    <a:pt x="6" y="1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39" name="Freeform 528"/>
            <p:cNvSpPr>
              <a:spLocks/>
            </p:cNvSpPr>
            <p:nvPr/>
          </p:nvSpPr>
          <p:spPr bwMode="auto">
            <a:xfrm>
              <a:off x="1179513" y="1816100"/>
              <a:ext cx="1949450" cy="1209675"/>
            </a:xfrm>
            <a:custGeom>
              <a:avLst/>
              <a:gdLst>
                <a:gd name="T0" fmla="*/ 822 w 1228"/>
                <a:gd name="T1" fmla="*/ 679 h 762"/>
                <a:gd name="T2" fmla="*/ 969 w 1228"/>
                <a:gd name="T3" fmla="*/ 694 h 762"/>
                <a:gd name="T4" fmla="*/ 1070 w 1228"/>
                <a:gd name="T5" fmla="*/ 694 h 762"/>
                <a:gd name="T6" fmla="*/ 1093 w 1228"/>
                <a:gd name="T7" fmla="*/ 698 h 762"/>
                <a:gd name="T8" fmla="*/ 1118 w 1228"/>
                <a:gd name="T9" fmla="*/ 708 h 762"/>
                <a:gd name="T10" fmla="*/ 1112 w 1228"/>
                <a:gd name="T11" fmla="*/ 681 h 762"/>
                <a:gd name="T12" fmla="*/ 1074 w 1228"/>
                <a:gd name="T13" fmla="*/ 630 h 762"/>
                <a:gd name="T14" fmla="*/ 1041 w 1228"/>
                <a:gd name="T15" fmla="*/ 632 h 762"/>
                <a:gd name="T16" fmla="*/ 1031 w 1228"/>
                <a:gd name="T17" fmla="*/ 626 h 762"/>
                <a:gd name="T18" fmla="*/ 1126 w 1228"/>
                <a:gd name="T19" fmla="*/ 589 h 762"/>
                <a:gd name="T20" fmla="*/ 1228 w 1228"/>
                <a:gd name="T21" fmla="*/ 541 h 762"/>
                <a:gd name="T22" fmla="*/ 1182 w 1228"/>
                <a:gd name="T23" fmla="*/ 507 h 762"/>
                <a:gd name="T24" fmla="*/ 1193 w 1228"/>
                <a:gd name="T25" fmla="*/ 480 h 762"/>
                <a:gd name="T26" fmla="*/ 1137 w 1228"/>
                <a:gd name="T27" fmla="*/ 430 h 762"/>
                <a:gd name="T28" fmla="*/ 1110 w 1228"/>
                <a:gd name="T29" fmla="*/ 350 h 762"/>
                <a:gd name="T30" fmla="*/ 1075 w 1228"/>
                <a:gd name="T31" fmla="*/ 376 h 762"/>
                <a:gd name="T32" fmla="*/ 1018 w 1228"/>
                <a:gd name="T33" fmla="*/ 378 h 762"/>
                <a:gd name="T34" fmla="*/ 1020 w 1228"/>
                <a:gd name="T35" fmla="*/ 356 h 762"/>
                <a:gd name="T36" fmla="*/ 1020 w 1228"/>
                <a:gd name="T37" fmla="*/ 313 h 762"/>
                <a:gd name="T38" fmla="*/ 954 w 1228"/>
                <a:gd name="T39" fmla="*/ 271 h 762"/>
                <a:gd name="T40" fmla="*/ 912 w 1228"/>
                <a:gd name="T41" fmla="*/ 306 h 762"/>
                <a:gd name="T42" fmla="*/ 898 w 1228"/>
                <a:gd name="T43" fmla="*/ 372 h 762"/>
                <a:gd name="T44" fmla="*/ 897 w 1228"/>
                <a:gd name="T45" fmla="*/ 480 h 762"/>
                <a:gd name="T46" fmla="*/ 892 w 1228"/>
                <a:gd name="T47" fmla="*/ 561 h 762"/>
                <a:gd name="T48" fmla="*/ 847 w 1228"/>
                <a:gd name="T49" fmla="*/ 524 h 762"/>
                <a:gd name="T50" fmla="*/ 793 w 1228"/>
                <a:gd name="T51" fmla="*/ 453 h 762"/>
                <a:gd name="T52" fmla="*/ 714 w 1228"/>
                <a:gd name="T53" fmla="*/ 416 h 762"/>
                <a:gd name="T54" fmla="*/ 668 w 1228"/>
                <a:gd name="T55" fmla="*/ 346 h 762"/>
                <a:gd name="T56" fmla="*/ 706 w 1228"/>
                <a:gd name="T57" fmla="*/ 250 h 762"/>
                <a:gd name="T58" fmla="*/ 743 w 1228"/>
                <a:gd name="T59" fmla="*/ 219 h 762"/>
                <a:gd name="T60" fmla="*/ 741 w 1228"/>
                <a:gd name="T61" fmla="*/ 163 h 762"/>
                <a:gd name="T62" fmla="*/ 785 w 1228"/>
                <a:gd name="T63" fmla="*/ 138 h 762"/>
                <a:gd name="T64" fmla="*/ 814 w 1228"/>
                <a:gd name="T65" fmla="*/ 123 h 762"/>
                <a:gd name="T66" fmla="*/ 851 w 1228"/>
                <a:gd name="T67" fmla="*/ 98 h 762"/>
                <a:gd name="T68" fmla="*/ 845 w 1228"/>
                <a:gd name="T69" fmla="*/ 63 h 762"/>
                <a:gd name="T70" fmla="*/ 808 w 1228"/>
                <a:gd name="T71" fmla="*/ 76 h 762"/>
                <a:gd name="T72" fmla="*/ 762 w 1228"/>
                <a:gd name="T73" fmla="*/ 92 h 762"/>
                <a:gd name="T74" fmla="*/ 729 w 1228"/>
                <a:gd name="T75" fmla="*/ 88 h 762"/>
                <a:gd name="T76" fmla="*/ 702 w 1228"/>
                <a:gd name="T77" fmla="*/ 48 h 762"/>
                <a:gd name="T78" fmla="*/ 672 w 1228"/>
                <a:gd name="T79" fmla="*/ 2 h 762"/>
                <a:gd name="T80" fmla="*/ 647 w 1228"/>
                <a:gd name="T81" fmla="*/ 35 h 762"/>
                <a:gd name="T82" fmla="*/ 677 w 1228"/>
                <a:gd name="T83" fmla="*/ 63 h 762"/>
                <a:gd name="T84" fmla="*/ 677 w 1228"/>
                <a:gd name="T85" fmla="*/ 92 h 762"/>
                <a:gd name="T86" fmla="*/ 650 w 1228"/>
                <a:gd name="T87" fmla="*/ 96 h 762"/>
                <a:gd name="T88" fmla="*/ 569 w 1228"/>
                <a:gd name="T89" fmla="*/ 103 h 762"/>
                <a:gd name="T90" fmla="*/ 504 w 1228"/>
                <a:gd name="T91" fmla="*/ 90 h 762"/>
                <a:gd name="T92" fmla="*/ 475 w 1228"/>
                <a:gd name="T93" fmla="*/ 117 h 762"/>
                <a:gd name="T94" fmla="*/ 369 w 1228"/>
                <a:gd name="T95" fmla="*/ 103 h 762"/>
                <a:gd name="T96" fmla="*/ 340 w 1228"/>
                <a:gd name="T97" fmla="*/ 76 h 762"/>
                <a:gd name="T98" fmla="*/ 238 w 1228"/>
                <a:gd name="T99" fmla="*/ 65 h 762"/>
                <a:gd name="T100" fmla="*/ 215 w 1228"/>
                <a:gd name="T101" fmla="*/ 65 h 762"/>
                <a:gd name="T102" fmla="*/ 175 w 1228"/>
                <a:gd name="T103" fmla="*/ 53 h 762"/>
                <a:gd name="T104" fmla="*/ 113 w 1228"/>
                <a:gd name="T105" fmla="*/ 73 h 762"/>
                <a:gd name="T106" fmla="*/ 139 w 1228"/>
                <a:gd name="T107" fmla="*/ 53 h 762"/>
                <a:gd name="T108" fmla="*/ 73 w 1228"/>
                <a:gd name="T109" fmla="*/ 73 h 762"/>
                <a:gd name="T110" fmla="*/ 7 w 1228"/>
                <a:gd name="T111" fmla="*/ 63 h 762"/>
                <a:gd name="T112" fmla="*/ 69 w 1228"/>
                <a:gd name="T113" fmla="*/ 356 h 762"/>
                <a:gd name="T114" fmla="*/ 154 w 1228"/>
                <a:gd name="T115" fmla="*/ 480 h 762"/>
                <a:gd name="T116" fmla="*/ 177 w 1228"/>
                <a:gd name="T117" fmla="*/ 532 h 762"/>
                <a:gd name="T118" fmla="*/ 230 w 1228"/>
                <a:gd name="T119" fmla="*/ 584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28" h="762">
                  <a:moveTo>
                    <a:pt x="269" y="618"/>
                  </a:moveTo>
                  <a:lnTo>
                    <a:pt x="668" y="618"/>
                  </a:lnTo>
                  <a:lnTo>
                    <a:pt x="681" y="626"/>
                  </a:lnTo>
                  <a:lnTo>
                    <a:pt x="697" y="630"/>
                  </a:lnTo>
                  <a:lnTo>
                    <a:pt x="710" y="636"/>
                  </a:lnTo>
                  <a:lnTo>
                    <a:pt x="727" y="636"/>
                  </a:lnTo>
                  <a:lnTo>
                    <a:pt x="739" y="638"/>
                  </a:lnTo>
                  <a:lnTo>
                    <a:pt x="766" y="636"/>
                  </a:lnTo>
                  <a:lnTo>
                    <a:pt x="812" y="659"/>
                  </a:lnTo>
                  <a:lnTo>
                    <a:pt x="822" y="679"/>
                  </a:lnTo>
                  <a:lnTo>
                    <a:pt x="849" y="706"/>
                  </a:lnTo>
                  <a:lnTo>
                    <a:pt x="849" y="725"/>
                  </a:lnTo>
                  <a:lnTo>
                    <a:pt x="841" y="748"/>
                  </a:lnTo>
                  <a:lnTo>
                    <a:pt x="847" y="762"/>
                  </a:lnTo>
                  <a:lnTo>
                    <a:pt x="888" y="743"/>
                  </a:lnTo>
                  <a:lnTo>
                    <a:pt x="892" y="731"/>
                  </a:lnTo>
                  <a:lnTo>
                    <a:pt x="931" y="718"/>
                  </a:lnTo>
                  <a:lnTo>
                    <a:pt x="948" y="702"/>
                  </a:lnTo>
                  <a:lnTo>
                    <a:pt x="956" y="694"/>
                  </a:lnTo>
                  <a:lnTo>
                    <a:pt x="969" y="694"/>
                  </a:lnTo>
                  <a:lnTo>
                    <a:pt x="979" y="696"/>
                  </a:lnTo>
                  <a:lnTo>
                    <a:pt x="1004" y="693"/>
                  </a:lnTo>
                  <a:lnTo>
                    <a:pt x="1023" y="655"/>
                  </a:lnTo>
                  <a:lnTo>
                    <a:pt x="1031" y="651"/>
                  </a:lnTo>
                  <a:lnTo>
                    <a:pt x="1048" y="659"/>
                  </a:lnTo>
                  <a:lnTo>
                    <a:pt x="1048" y="678"/>
                  </a:lnTo>
                  <a:lnTo>
                    <a:pt x="1058" y="691"/>
                  </a:lnTo>
                  <a:lnTo>
                    <a:pt x="1060" y="704"/>
                  </a:lnTo>
                  <a:lnTo>
                    <a:pt x="1066" y="702"/>
                  </a:lnTo>
                  <a:lnTo>
                    <a:pt x="1070" y="694"/>
                  </a:lnTo>
                  <a:lnTo>
                    <a:pt x="1079" y="693"/>
                  </a:lnTo>
                  <a:lnTo>
                    <a:pt x="1089" y="687"/>
                  </a:lnTo>
                  <a:lnTo>
                    <a:pt x="1095" y="684"/>
                  </a:lnTo>
                  <a:lnTo>
                    <a:pt x="1099" y="685"/>
                  </a:lnTo>
                  <a:lnTo>
                    <a:pt x="1097" y="690"/>
                  </a:lnTo>
                  <a:lnTo>
                    <a:pt x="1101" y="691"/>
                  </a:lnTo>
                  <a:lnTo>
                    <a:pt x="1102" y="690"/>
                  </a:lnTo>
                  <a:lnTo>
                    <a:pt x="1104" y="693"/>
                  </a:lnTo>
                  <a:lnTo>
                    <a:pt x="1099" y="698"/>
                  </a:lnTo>
                  <a:lnTo>
                    <a:pt x="1093" y="698"/>
                  </a:lnTo>
                  <a:lnTo>
                    <a:pt x="1083" y="708"/>
                  </a:lnTo>
                  <a:lnTo>
                    <a:pt x="1077" y="710"/>
                  </a:lnTo>
                  <a:lnTo>
                    <a:pt x="1074" y="721"/>
                  </a:lnTo>
                  <a:lnTo>
                    <a:pt x="1081" y="727"/>
                  </a:lnTo>
                  <a:lnTo>
                    <a:pt x="1089" y="727"/>
                  </a:lnTo>
                  <a:lnTo>
                    <a:pt x="1095" y="721"/>
                  </a:lnTo>
                  <a:lnTo>
                    <a:pt x="1097" y="718"/>
                  </a:lnTo>
                  <a:lnTo>
                    <a:pt x="1110" y="704"/>
                  </a:lnTo>
                  <a:lnTo>
                    <a:pt x="1114" y="708"/>
                  </a:lnTo>
                  <a:lnTo>
                    <a:pt x="1118" y="708"/>
                  </a:lnTo>
                  <a:lnTo>
                    <a:pt x="1122" y="706"/>
                  </a:lnTo>
                  <a:lnTo>
                    <a:pt x="1128" y="704"/>
                  </a:lnTo>
                  <a:lnTo>
                    <a:pt x="1135" y="704"/>
                  </a:lnTo>
                  <a:lnTo>
                    <a:pt x="1143" y="696"/>
                  </a:lnTo>
                  <a:lnTo>
                    <a:pt x="1143" y="690"/>
                  </a:lnTo>
                  <a:lnTo>
                    <a:pt x="1137" y="690"/>
                  </a:lnTo>
                  <a:lnTo>
                    <a:pt x="1135" y="684"/>
                  </a:lnTo>
                  <a:lnTo>
                    <a:pt x="1128" y="687"/>
                  </a:lnTo>
                  <a:lnTo>
                    <a:pt x="1118" y="687"/>
                  </a:lnTo>
                  <a:lnTo>
                    <a:pt x="1112" y="681"/>
                  </a:lnTo>
                  <a:lnTo>
                    <a:pt x="1106" y="678"/>
                  </a:lnTo>
                  <a:lnTo>
                    <a:pt x="1093" y="667"/>
                  </a:lnTo>
                  <a:lnTo>
                    <a:pt x="1091" y="653"/>
                  </a:lnTo>
                  <a:lnTo>
                    <a:pt x="1093" y="649"/>
                  </a:lnTo>
                  <a:lnTo>
                    <a:pt x="1093" y="641"/>
                  </a:lnTo>
                  <a:lnTo>
                    <a:pt x="1083" y="643"/>
                  </a:lnTo>
                  <a:lnTo>
                    <a:pt x="1077" y="640"/>
                  </a:lnTo>
                  <a:lnTo>
                    <a:pt x="1070" y="638"/>
                  </a:lnTo>
                  <a:lnTo>
                    <a:pt x="1068" y="634"/>
                  </a:lnTo>
                  <a:lnTo>
                    <a:pt x="1074" y="630"/>
                  </a:lnTo>
                  <a:lnTo>
                    <a:pt x="1085" y="632"/>
                  </a:lnTo>
                  <a:lnTo>
                    <a:pt x="1091" y="636"/>
                  </a:lnTo>
                  <a:lnTo>
                    <a:pt x="1104" y="624"/>
                  </a:lnTo>
                  <a:lnTo>
                    <a:pt x="1101" y="618"/>
                  </a:lnTo>
                  <a:lnTo>
                    <a:pt x="1099" y="616"/>
                  </a:lnTo>
                  <a:lnTo>
                    <a:pt x="1087" y="609"/>
                  </a:lnTo>
                  <a:lnTo>
                    <a:pt x="1072" y="609"/>
                  </a:lnTo>
                  <a:lnTo>
                    <a:pt x="1064" y="616"/>
                  </a:lnTo>
                  <a:lnTo>
                    <a:pt x="1050" y="620"/>
                  </a:lnTo>
                  <a:lnTo>
                    <a:pt x="1041" y="632"/>
                  </a:lnTo>
                  <a:lnTo>
                    <a:pt x="1037" y="632"/>
                  </a:lnTo>
                  <a:lnTo>
                    <a:pt x="1022" y="647"/>
                  </a:lnTo>
                  <a:lnTo>
                    <a:pt x="1022" y="653"/>
                  </a:lnTo>
                  <a:lnTo>
                    <a:pt x="1016" y="655"/>
                  </a:lnTo>
                  <a:lnTo>
                    <a:pt x="1008" y="665"/>
                  </a:lnTo>
                  <a:lnTo>
                    <a:pt x="1004" y="663"/>
                  </a:lnTo>
                  <a:lnTo>
                    <a:pt x="1006" y="649"/>
                  </a:lnTo>
                  <a:lnTo>
                    <a:pt x="1018" y="641"/>
                  </a:lnTo>
                  <a:lnTo>
                    <a:pt x="1022" y="636"/>
                  </a:lnTo>
                  <a:lnTo>
                    <a:pt x="1031" y="626"/>
                  </a:lnTo>
                  <a:lnTo>
                    <a:pt x="1039" y="613"/>
                  </a:lnTo>
                  <a:lnTo>
                    <a:pt x="1058" y="609"/>
                  </a:lnTo>
                  <a:lnTo>
                    <a:pt x="1058" y="603"/>
                  </a:lnTo>
                  <a:lnTo>
                    <a:pt x="1064" y="599"/>
                  </a:lnTo>
                  <a:lnTo>
                    <a:pt x="1074" y="588"/>
                  </a:lnTo>
                  <a:lnTo>
                    <a:pt x="1083" y="589"/>
                  </a:lnTo>
                  <a:lnTo>
                    <a:pt x="1085" y="591"/>
                  </a:lnTo>
                  <a:lnTo>
                    <a:pt x="1106" y="589"/>
                  </a:lnTo>
                  <a:lnTo>
                    <a:pt x="1120" y="586"/>
                  </a:lnTo>
                  <a:lnTo>
                    <a:pt x="1126" y="589"/>
                  </a:lnTo>
                  <a:lnTo>
                    <a:pt x="1139" y="588"/>
                  </a:lnTo>
                  <a:lnTo>
                    <a:pt x="1149" y="589"/>
                  </a:lnTo>
                  <a:lnTo>
                    <a:pt x="1164" y="589"/>
                  </a:lnTo>
                  <a:lnTo>
                    <a:pt x="1174" y="584"/>
                  </a:lnTo>
                  <a:lnTo>
                    <a:pt x="1183" y="566"/>
                  </a:lnTo>
                  <a:lnTo>
                    <a:pt x="1193" y="561"/>
                  </a:lnTo>
                  <a:lnTo>
                    <a:pt x="1210" y="559"/>
                  </a:lnTo>
                  <a:lnTo>
                    <a:pt x="1222" y="549"/>
                  </a:lnTo>
                  <a:lnTo>
                    <a:pt x="1226" y="547"/>
                  </a:lnTo>
                  <a:lnTo>
                    <a:pt x="1228" y="541"/>
                  </a:lnTo>
                  <a:lnTo>
                    <a:pt x="1222" y="530"/>
                  </a:lnTo>
                  <a:lnTo>
                    <a:pt x="1228" y="524"/>
                  </a:lnTo>
                  <a:lnTo>
                    <a:pt x="1224" y="509"/>
                  </a:lnTo>
                  <a:lnTo>
                    <a:pt x="1210" y="505"/>
                  </a:lnTo>
                  <a:lnTo>
                    <a:pt x="1201" y="511"/>
                  </a:lnTo>
                  <a:lnTo>
                    <a:pt x="1201" y="507"/>
                  </a:lnTo>
                  <a:lnTo>
                    <a:pt x="1205" y="497"/>
                  </a:lnTo>
                  <a:lnTo>
                    <a:pt x="1195" y="495"/>
                  </a:lnTo>
                  <a:lnTo>
                    <a:pt x="1183" y="503"/>
                  </a:lnTo>
                  <a:lnTo>
                    <a:pt x="1182" y="507"/>
                  </a:lnTo>
                  <a:lnTo>
                    <a:pt x="1178" y="507"/>
                  </a:lnTo>
                  <a:lnTo>
                    <a:pt x="1166" y="516"/>
                  </a:lnTo>
                  <a:lnTo>
                    <a:pt x="1158" y="516"/>
                  </a:lnTo>
                  <a:lnTo>
                    <a:pt x="1156" y="507"/>
                  </a:lnTo>
                  <a:lnTo>
                    <a:pt x="1162" y="509"/>
                  </a:lnTo>
                  <a:lnTo>
                    <a:pt x="1172" y="503"/>
                  </a:lnTo>
                  <a:lnTo>
                    <a:pt x="1189" y="493"/>
                  </a:lnTo>
                  <a:lnTo>
                    <a:pt x="1203" y="488"/>
                  </a:lnTo>
                  <a:lnTo>
                    <a:pt x="1205" y="484"/>
                  </a:lnTo>
                  <a:lnTo>
                    <a:pt x="1193" y="480"/>
                  </a:lnTo>
                  <a:lnTo>
                    <a:pt x="1187" y="476"/>
                  </a:lnTo>
                  <a:lnTo>
                    <a:pt x="1176" y="472"/>
                  </a:lnTo>
                  <a:lnTo>
                    <a:pt x="1170" y="474"/>
                  </a:lnTo>
                  <a:lnTo>
                    <a:pt x="1162" y="468"/>
                  </a:lnTo>
                  <a:lnTo>
                    <a:pt x="1160" y="462"/>
                  </a:lnTo>
                  <a:lnTo>
                    <a:pt x="1155" y="451"/>
                  </a:lnTo>
                  <a:lnTo>
                    <a:pt x="1147" y="447"/>
                  </a:lnTo>
                  <a:lnTo>
                    <a:pt x="1147" y="445"/>
                  </a:lnTo>
                  <a:lnTo>
                    <a:pt x="1139" y="441"/>
                  </a:lnTo>
                  <a:lnTo>
                    <a:pt x="1137" y="430"/>
                  </a:lnTo>
                  <a:lnTo>
                    <a:pt x="1145" y="424"/>
                  </a:lnTo>
                  <a:lnTo>
                    <a:pt x="1143" y="418"/>
                  </a:lnTo>
                  <a:lnTo>
                    <a:pt x="1137" y="416"/>
                  </a:lnTo>
                  <a:lnTo>
                    <a:pt x="1135" y="401"/>
                  </a:lnTo>
                  <a:lnTo>
                    <a:pt x="1126" y="393"/>
                  </a:lnTo>
                  <a:lnTo>
                    <a:pt x="1126" y="384"/>
                  </a:lnTo>
                  <a:lnTo>
                    <a:pt x="1120" y="380"/>
                  </a:lnTo>
                  <a:lnTo>
                    <a:pt x="1120" y="367"/>
                  </a:lnTo>
                  <a:lnTo>
                    <a:pt x="1114" y="367"/>
                  </a:lnTo>
                  <a:lnTo>
                    <a:pt x="1110" y="350"/>
                  </a:lnTo>
                  <a:lnTo>
                    <a:pt x="1102" y="344"/>
                  </a:lnTo>
                  <a:lnTo>
                    <a:pt x="1101" y="331"/>
                  </a:lnTo>
                  <a:lnTo>
                    <a:pt x="1095" y="329"/>
                  </a:lnTo>
                  <a:lnTo>
                    <a:pt x="1091" y="338"/>
                  </a:lnTo>
                  <a:lnTo>
                    <a:pt x="1091" y="344"/>
                  </a:lnTo>
                  <a:lnTo>
                    <a:pt x="1085" y="347"/>
                  </a:lnTo>
                  <a:lnTo>
                    <a:pt x="1087" y="358"/>
                  </a:lnTo>
                  <a:lnTo>
                    <a:pt x="1079" y="376"/>
                  </a:lnTo>
                  <a:lnTo>
                    <a:pt x="1075" y="380"/>
                  </a:lnTo>
                  <a:lnTo>
                    <a:pt x="1075" y="376"/>
                  </a:lnTo>
                  <a:lnTo>
                    <a:pt x="1072" y="374"/>
                  </a:lnTo>
                  <a:lnTo>
                    <a:pt x="1066" y="376"/>
                  </a:lnTo>
                  <a:lnTo>
                    <a:pt x="1066" y="384"/>
                  </a:lnTo>
                  <a:lnTo>
                    <a:pt x="1058" y="387"/>
                  </a:lnTo>
                  <a:lnTo>
                    <a:pt x="1054" y="393"/>
                  </a:lnTo>
                  <a:lnTo>
                    <a:pt x="1046" y="387"/>
                  </a:lnTo>
                  <a:lnTo>
                    <a:pt x="1046" y="381"/>
                  </a:lnTo>
                  <a:lnTo>
                    <a:pt x="1033" y="368"/>
                  </a:lnTo>
                  <a:lnTo>
                    <a:pt x="1027" y="376"/>
                  </a:lnTo>
                  <a:lnTo>
                    <a:pt x="1018" y="378"/>
                  </a:lnTo>
                  <a:lnTo>
                    <a:pt x="1018" y="374"/>
                  </a:lnTo>
                  <a:lnTo>
                    <a:pt x="1027" y="368"/>
                  </a:lnTo>
                  <a:lnTo>
                    <a:pt x="1029" y="362"/>
                  </a:lnTo>
                  <a:lnTo>
                    <a:pt x="1025" y="361"/>
                  </a:lnTo>
                  <a:lnTo>
                    <a:pt x="1022" y="361"/>
                  </a:lnTo>
                  <a:lnTo>
                    <a:pt x="1022" y="361"/>
                  </a:lnTo>
                  <a:lnTo>
                    <a:pt x="1020" y="358"/>
                  </a:lnTo>
                  <a:lnTo>
                    <a:pt x="1020" y="356"/>
                  </a:lnTo>
                  <a:lnTo>
                    <a:pt x="1020" y="356"/>
                  </a:lnTo>
                  <a:lnTo>
                    <a:pt x="1020" y="356"/>
                  </a:lnTo>
                  <a:lnTo>
                    <a:pt x="1023" y="356"/>
                  </a:lnTo>
                  <a:lnTo>
                    <a:pt x="1025" y="353"/>
                  </a:lnTo>
                  <a:lnTo>
                    <a:pt x="1025" y="347"/>
                  </a:lnTo>
                  <a:lnTo>
                    <a:pt x="1020" y="342"/>
                  </a:lnTo>
                  <a:lnTo>
                    <a:pt x="1025" y="336"/>
                  </a:lnTo>
                  <a:lnTo>
                    <a:pt x="1025" y="323"/>
                  </a:lnTo>
                  <a:lnTo>
                    <a:pt x="1029" y="319"/>
                  </a:lnTo>
                  <a:lnTo>
                    <a:pt x="1029" y="311"/>
                  </a:lnTo>
                  <a:lnTo>
                    <a:pt x="1023" y="309"/>
                  </a:lnTo>
                  <a:lnTo>
                    <a:pt x="1020" y="313"/>
                  </a:lnTo>
                  <a:lnTo>
                    <a:pt x="1016" y="307"/>
                  </a:lnTo>
                  <a:lnTo>
                    <a:pt x="998" y="307"/>
                  </a:lnTo>
                  <a:lnTo>
                    <a:pt x="995" y="300"/>
                  </a:lnTo>
                  <a:lnTo>
                    <a:pt x="997" y="294"/>
                  </a:lnTo>
                  <a:lnTo>
                    <a:pt x="991" y="292"/>
                  </a:lnTo>
                  <a:lnTo>
                    <a:pt x="987" y="281"/>
                  </a:lnTo>
                  <a:lnTo>
                    <a:pt x="979" y="279"/>
                  </a:lnTo>
                  <a:lnTo>
                    <a:pt x="975" y="273"/>
                  </a:lnTo>
                  <a:lnTo>
                    <a:pt x="968" y="269"/>
                  </a:lnTo>
                  <a:lnTo>
                    <a:pt x="954" y="271"/>
                  </a:lnTo>
                  <a:lnTo>
                    <a:pt x="952" y="277"/>
                  </a:lnTo>
                  <a:lnTo>
                    <a:pt x="944" y="275"/>
                  </a:lnTo>
                  <a:lnTo>
                    <a:pt x="933" y="275"/>
                  </a:lnTo>
                  <a:lnTo>
                    <a:pt x="921" y="267"/>
                  </a:lnTo>
                  <a:lnTo>
                    <a:pt x="917" y="265"/>
                  </a:lnTo>
                  <a:lnTo>
                    <a:pt x="910" y="265"/>
                  </a:lnTo>
                  <a:lnTo>
                    <a:pt x="904" y="267"/>
                  </a:lnTo>
                  <a:lnTo>
                    <a:pt x="904" y="286"/>
                  </a:lnTo>
                  <a:lnTo>
                    <a:pt x="912" y="296"/>
                  </a:lnTo>
                  <a:lnTo>
                    <a:pt x="912" y="306"/>
                  </a:lnTo>
                  <a:lnTo>
                    <a:pt x="906" y="309"/>
                  </a:lnTo>
                  <a:lnTo>
                    <a:pt x="903" y="309"/>
                  </a:lnTo>
                  <a:lnTo>
                    <a:pt x="904" y="315"/>
                  </a:lnTo>
                  <a:lnTo>
                    <a:pt x="910" y="323"/>
                  </a:lnTo>
                  <a:lnTo>
                    <a:pt x="912" y="334"/>
                  </a:lnTo>
                  <a:lnTo>
                    <a:pt x="916" y="340"/>
                  </a:lnTo>
                  <a:lnTo>
                    <a:pt x="912" y="350"/>
                  </a:lnTo>
                  <a:lnTo>
                    <a:pt x="904" y="358"/>
                  </a:lnTo>
                  <a:lnTo>
                    <a:pt x="904" y="364"/>
                  </a:lnTo>
                  <a:lnTo>
                    <a:pt x="898" y="372"/>
                  </a:lnTo>
                  <a:lnTo>
                    <a:pt x="900" y="380"/>
                  </a:lnTo>
                  <a:lnTo>
                    <a:pt x="912" y="391"/>
                  </a:lnTo>
                  <a:lnTo>
                    <a:pt x="921" y="401"/>
                  </a:lnTo>
                  <a:lnTo>
                    <a:pt x="927" y="426"/>
                  </a:lnTo>
                  <a:lnTo>
                    <a:pt x="923" y="451"/>
                  </a:lnTo>
                  <a:lnTo>
                    <a:pt x="916" y="459"/>
                  </a:lnTo>
                  <a:lnTo>
                    <a:pt x="912" y="462"/>
                  </a:lnTo>
                  <a:lnTo>
                    <a:pt x="904" y="470"/>
                  </a:lnTo>
                  <a:lnTo>
                    <a:pt x="897" y="474"/>
                  </a:lnTo>
                  <a:lnTo>
                    <a:pt x="897" y="480"/>
                  </a:lnTo>
                  <a:lnTo>
                    <a:pt x="888" y="480"/>
                  </a:lnTo>
                  <a:lnTo>
                    <a:pt x="885" y="486"/>
                  </a:lnTo>
                  <a:lnTo>
                    <a:pt x="891" y="493"/>
                  </a:lnTo>
                  <a:lnTo>
                    <a:pt x="892" y="507"/>
                  </a:lnTo>
                  <a:lnTo>
                    <a:pt x="892" y="524"/>
                  </a:lnTo>
                  <a:lnTo>
                    <a:pt x="897" y="532"/>
                  </a:lnTo>
                  <a:lnTo>
                    <a:pt x="900" y="538"/>
                  </a:lnTo>
                  <a:lnTo>
                    <a:pt x="900" y="543"/>
                  </a:lnTo>
                  <a:lnTo>
                    <a:pt x="894" y="553"/>
                  </a:lnTo>
                  <a:lnTo>
                    <a:pt x="892" y="561"/>
                  </a:lnTo>
                  <a:lnTo>
                    <a:pt x="888" y="555"/>
                  </a:lnTo>
                  <a:lnTo>
                    <a:pt x="883" y="564"/>
                  </a:lnTo>
                  <a:lnTo>
                    <a:pt x="877" y="563"/>
                  </a:lnTo>
                  <a:lnTo>
                    <a:pt x="871" y="563"/>
                  </a:lnTo>
                  <a:lnTo>
                    <a:pt x="871" y="557"/>
                  </a:lnTo>
                  <a:lnTo>
                    <a:pt x="864" y="545"/>
                  </a:lnTo>
                  <a:lnTo>
                    <a:pt x="856" y="543"/>
                  </a:lnTo>
                  <a:lnTo>
                    <a:pt x="856" y="538"/>
                  </a:lnTo>
                  <a:lnTo>
                    <a:pt x="847" y="530"/>
                  </a:lnTo>
                  <a:lnTo>
                    <a:pt x="847" y="524"/>
                  </a:lnTo>
                  <a:lnTo>
                    <a:pt x="851" y="520"/>
                  </a:lnTo>
                  <a:lnTo>
                    <a:pt x="853" y="501"/>
                  </a:lnTo>
                  <a:lnTo>
                    <a:pt x="849" y="491"/>
                  </a:lnTo>
                  <a:lnTo>
                    <a:pt x="849" y="472"/>
                  </a:lnTo>
                  <a:lnTo>
                    <a:pt x="843" y="466"/>
                  </a:lnTo>
                  <a:lnTo>
                    <a:pt x="830" y="468"/>
                  </a:lnTo>
                  <a:lnTo>
                    <a:pt x="818" y="466"/>
                  </a:lnTo>
                  <a:lnTo>
                    <a:pt x="812" y="462"/>
                  </a:lnTo>
                  <a:lnTo>
                    <a:pt x="801" y="462"/>
                  </a:lnTo>
                  <a:lnTo>
                    <a:pt x="793" y="453"/>
                  </a:lnTo>
                  <a:lnTo>
                    <a:pt x="778" y="451"/>
                  </a:lnTo>
                  <a:lnTo>
                    <a:pt x="770" y="445"/>
                  </a:lnTo>
                  <a:lnTo>
                    <a:pt x="768" y="436"/>
                  </a:lnTo>
                  <a:lnTo>
                    <a:pt x="764" y="433"/>
                  </a:lnTo>
                  <a:lnTo>
                    <a:pt x="760" y="433"/>
                  </a:lnTo>
                  <a:lnTo>
                    <a:pt x="753" y="428"/>
                  </a:lnTo>
                  <a:lnTo>
                    <a:pt x="735" y="418"/>
                  </a:lnTo>
                  <a:lnTo>
                    <a:pt x="729" y="418"/>
                  </a:lnTo>
                  <a:lnTo>
                    <a:pt x="726" y="416"/>
                  </a:lnTo>
                  <a:lnTo>
                    <a:pt x="714" y="416"/>
                  </a:lnTo>
                  <a:lnTo>
                    <a:pt x="700" y="420"/>
                  </a:lnTo>
                  <a:lnTo>
                    <a:pt x="700" y="418"/>
                  </a:lnTo>
                  <a:lnTo>
                    <a:pt x="702" y="407"/>
                  </a:lnTo>
                  <a:lnTo>
                    <a:pt x="697" y="397"/>
                  </a:lnTo>
                  <a:lnTo>
                    <a:pt x="693" y="376"/>
                  </a:lnTo>
                  <a:lnTo>
                    <a:pt x="685" y="374"/>
                  </a:lnTo>
                  <a:lnTo>
                    <a:pt x="676" y="372"/>
                  </a:lnTo>
                  <a:lnTo>
                    <a:pt x="668" y="362"/>
                  </a:lnTo>
                  <a:lnTo>
                    <a:pt x="668" y="347"/>
                  </a:lnTo>
                  <a:lnTo>
                    <a:pt x="668" y="346"/>
                  </a:lnTo>
                  <a:lnTo>
                    <a:pt x="670" y="321"/>
                  </a:lnTo>
                  <a:lnTo>
                    <a:pt x="676" y="309"/>
                  </a:lnTo>
                  <a:lnTo>
                    <a:pt x="681" y="294"/>
                  </a:lnTo>
                  <a:lnTo>
                    <a:pt x="687" y="288"/>
                  </a:lnTo>
                  <a:lnTo>
                    <a:pt x="687" y="279"/>
                  </a:lnTo>
                  <a:lnTo>
                    <a:pt x="695" y="279"/>
                  </a:lnTo>
                  <a:lnTo>
                    <a:pt x="699" y="269"/>
                  </a:lnTo>
                  <a:lnTo>
                    <a:pt x="706" y="265"/>
                  </a:lnTo>
                  <a:lnTo>
                    <a:pt x="702" y="254"/>
                  </a:lnTo>
                  <a:lnTo>
                    <a:pt x="706" y="250"/>
                  </a:lnTo>
                  <a:lnTo>
                    <a:pt x="710" y="254"/>
                  </a:lnTo>
                  <a:lnTo>
                    <a:pt x="716" y="254"/>
                  </a:lnTo>
                  <a:lnTo>
                    <a:pt x="727" y="250"/>
                  </a:lnTo>
                  <a:lnTo>
                    <a:pt x="727" y="242"/>
                  </a:lnTo>
                  <a:lnTo>
                    <a:pt x="722" y="236"/>
                  </a:lnTo>
                  <a:lnTo>
                    <a:pt x="714" y="229"/>
                  </a:lnTo>
                  <a:lnTo>
                    <a:pt x="720" y="227"/>
                  </a:lnTo>
                  <a:lnTo>
                    <a:pt x="726" y="229"/>
                  </a:lnTo>
                  <a:lnTo>
                    <a:pt x="735" y="229"/>
                  </a:lnTo>
                  <a:lnTo>
                    <a:pt x="743" y="219"/>
                  </a:lnTo>
                  <a:lnTo>
                    <a:pt x="747" y="223"/>
                  </a:lnTo>
                  <a:lnTo>
                    <a:pt x="758" y="223"/>
                  </a:lnTo>
                  <a:lnTo>
                    <a:pt x="764" y="211"/>
                  </a:lnTo>
                  <a:lnTo>
                    <a:pt x="774" y="204"/>
                  </a:lnTo>
                  <a:lnTo>
                    <a:pt x="774" y="198"/>
                  </a:lnTo>
                  <a:lnTo>
                    <a:pt x="778" y="186"/>
                  </a:lnTo>
                  <a:lnTo>
                    <a:pt x="774" y="180"/>
                  </a:lnTo>
                  <a:lnTo>
                    <a:pt x="770" y="177"/>
                  </a:lnTo>
                  <a:lnTo>
                    <a:pt x="755" y="177"/>
                  </a:lnTo>
                  <a:lnTo>
                    <a:pt x="741" y="163"/>
                  </a:lnTo>
                  <a:lnTo>
                    <a:pt x="735" y="159"/>
                  </a:lnTo>
                  <a:lnTo>
                    <a:pt x="739" y="155"/>
                  </a:lnTo>
                  <a:lnTo>
                    <a:pt x="751" y="159"/>
                  </a:lnTo>
                  <a:lnTo>
                    <a:pt x="762" y="171"/>
                  </a:lnTo>
                  <a:lnTo>
                    <a:pt x="776" y="173"/>
                  </a:lnTo>
                  <a:lnTo>
                    <a:pt x="783" y="163"/>
                  </a:lnTo>
                  <a:lnTo>
                    <a:pt x="797" y="153"/>
                  </a:lnTo>
                  <a:lnTo>
                    <a:pt x="797" y="144"/>
                  </a:lnTo>
                  <a:lnTo>
                    <a:pt x="791" y="142"/>
                  </a:lnTo>
                  <a:lnTo>
                    <a:pt x="785" y="138"/>
                  </a:lnTo>
                  <a:lnTo>
                    <a:pt x="787" y="132"/>
                  </a:lnTo>
                  <a:lnTo>
                    <a:pt x="799" y="132"/>
                  </a:lnTo>
                  <a:lnTo>
                    <a:pt x="803" y="140"/>
                  </a:lnTo>
                  <a:lnTo>
                    <a:pt x="808" y="142"/>
                  </a:lnTo>
                  <a:lnTo>
                    <a:pt x="814" y="144"/>
                  </a:lnTo>
                  <a:lnTo>
                    <a:pt x="824" y="140"/>
                  </a:lnTo>
                  <a:lnTo>
                    <a:pt x="824" y="134"/>
                  </a:lnTo>
                  <a:lnTo>
                    <a:pt x="814" y="126"/>
                  </a:lnTo>
                  <a:lnTo>
                    <a:pt x="810" y="124"/>
                  </a:lnTo>
                  <a:lnTo>
                    <a:pt x="814" y="123"/>
                  </a:lnTo>
                  <a:lnTo>
                    <a:pt x="822" y="123"/>
                  </a:lnTo>
                  <a:lnTo>
                    <a:pt x="826" y="126"/>
                  </a:lnTo>
                  <a:lnTo>
                    <a:pt x="830" y="132"/>
                  </a:lnTo>
                  <a:lnTo>
                    <a:pt x="839" y="134"/>
                  </a:lnTo>
                  <a:lnTo>
                    <a:pt x="845" y="130"/>
                  </a:lnTo>
                  <a:lnTo>
                    <a:pt x="856" y="124"/>
                  </a:lnTo>
                  <a:lnTo>
                    <a:pt x="856" y="121"/>
                  </a:lnTo>
                  <a:lnTo>
                    <a:pt x="864" y="109"/>
                  </a:lnTo>
                  <a:lnTo>
                    <a:pt x="856" y="101"/>
                  </a:lnTo>
                  <a:lnTo>
                    <a:pt x="851" y="98"/>
                  </a:lnTo>
                  <a:lnTo>
                    <a:pt x="847" y="92"/>
                  </a:lnTo>
                  <a:lnTo>
                    <a:pt x="851" y="90"/>
                  </a:lnTo>
                  <a:lnTo>
                    <a:pt x="859" y="90"/>
                  </a:lnTo>
                  <a:lnTo>
                    <a:pt x="861" y="82"/>
                  </a:lnTo>
                  <a:lnTo>
                    <a:pt x="855" y="78"/>
                  </a:lnTo>
                  <a:lnTo>
                    <a:pt x="861" y="73"/>
                  </a:lnTo>
                  <a:lnTo>
                    <a:pt x="859" y="69"/>
                  </a:lnTo>
                  <a:lnTo>
                    <a:pt x="853" y="69"/>
                  </a:lnTo>
                  <a:lnTo>
                    <a:pt x="847" y="65"/>
                  </a:lnTo>
                  <a:lnTo>
                    <a:pt x="845" y="63"/>
                  </a:lnTo>
                  <a:lnTo>
                    <a:pt x="849" y="61"/>
                  </a:lnTo>
                  <a:lnTo>
                    <a:pt x="845" y="57"/>
                  </a:lnTo>
                  <a:lnTo>
                    <a:pt x="832" y="57"/>
                  </a:lnTo>
                  <a:lnTo>
                    <a:pt x="824" y="57"/>
                  </a:lnTo>
                  <a:lnTo>
                    <a:pt x="818" y="53"/>
                  </a:lnTo>
                  <a:lnTo>
                    <a:pt x="808" y="55"/>
                  </a:lnTo>
                  <a:lnTo>
                    <a:pt x="807" y="57"/>
                  </a:lnTo>
                  <a:lnTo>
                    <a:pt x="805" y="71"/>
                  </a:lnTo>
                  <a:lnTo>
                    <a:pt x="808" y="73"/>
                  </a:lnTo>
                  <a:lnTo>
                    <a:pt x="808" y="76"/>
                  </a:lnTo>
                  <a:lnTo>
                    <a:pt x="801" y="80"/>
                  </a:lnTo>
                  <a:lnTo>
                    <a:pt x="799" y="88"/>
                  </a:lnTo>
                  <a:lnTo>
                    <a:pt x="795" y="98"/>
                  </a:lnTo>
                  <a:lnTo>
                    <a:pt x="789" y="105"/>
                  </a:lnTo>
                  <a:lnTo>
                    <a:pt x="785" y="109"/>
                  </a:lnTo>
                  <a:lnTo>
                    <a:pt x="780" y="111"/>
                  </a:lnTo>
                  <a:lnTo>
                    <a:pt x="778" y="117"/>
                  </a:lnTo>
                  <a:lnTo>
                    <a:pt x="776" y="117"/>
                  </a:lnTo>
                  <a:lnTo>
                    <a:pt x="762" y="105"/>
                  </a:lnTo>
                  <a:lnTo>
                    <a:pt x="762" y="92"/>
                  </a:lnTo>
                  <a:lnTo>
                    <a:pt x="770" y="92"/>
                  </a:lnTo>
                  <a:lnTo>
                    <a:pt x="770" y="86"/>
                  </a:lnTo>
                  <a:lnTo>
                    <a:pt x="766" y="80"/>
                  </a:lnTo>
                  <a:lnTo>
                    <a:pt x="753" y="75"/>
                  </a:lnTo>
                  <a:lnTo>
                    <a:pt x="749" y="71"/>
                  </a:lnTo>
                  <a:lnTo>
                    <a:pt x="741" y="75"/>
                  </a:lnTo>
                  <a:lnTo>
                    <a:pt x="741" y="80"/>
                  </a:lnTo>
                  <a:lnTo>
                    <a:pt x="739" y="90"/>
                  </a:lnTo>
                  <a:lnTo>
                    <a:pt x="733" y="92"/>
                  </a:lnTo>
                  <a:lnTo>
                    <a:pt x="729" y="88"/>
                  </a:lnTo>
                  <a:lnTo>
                    <a:pt x="729" y="76"/>
                  </a:lnTo>
                  <a:lnTo>
                    <a:pt x="720" y="69"/>
                  </a:lnTo>
                  <a:lnTo>
                    <a:pt x="722" y="67"/>
                  </a:lnTo>
                  <a:lnTo>
                    <a:pt x="729" y="67"/>
                  </a:lnTo>
                  <a:lnTo>
                    <a:pt x="729" y="65"/>
                  </a:lnTo>
                  <a:lnTo>
                    <a:pt x="720" y="59"/>
                  </a:lnTo>
                  <a:lnTo>
                    <a:pt x="710" y="61"/>
                  </a:lnTo>
                  <a:lnTo>
                    <a:pt x="699" y="55"/>
                  </a:lnTo>
                  <a:lnTo>
                    <a:pt x="702" y="50"/>
                  </a:lnTo>
                  <a:lnTo>
                    <a:pt x="702" y="48"/>
                  </a:lnTo>
                  <a:lnTo>
                    <a:pt x="704" y="48"/>
                  </a:lnTo>
                  <a:lnTo>
                    <a:pt x="714" y="48"/>
                  </a:lnTo>
                  <a:lnTo>
                    <a:pt x="714" y="42"/>
                  </a:lnTo>
                  <a:lnTo>
                    <a:pt x="697" y="29"/>
                  </a:lnTo>
                  <a:lnTo>
                    <a:pt x="695" y="18"/>
                  </a:lnTo>
                  <a:lnTo>
                    <a:pt x="691" y="14"/>
                  </a:lnTo>
                  <a:lnTo>
                    <a:pt x="689" y="8"/>
                  </a:lnTo>
                  <a:lnTo>
                    <a:pt x="683" y="6"/>
                  </a:lnTo>
                  <a:lnTo>
                    <a:pt x="676" y="6"/>
                  </a:lnTo>
                  <a:lnTo>
                    <a:pt x="672" y="2"/>
                  </a:lnTo>
                  <a:lnTo>
                    <a:pt x="666" y="0"/>
                  </a:lnTo>
                  <a:lnTo>
                    <a:pt x="664" y="6"/>
                  </a:lnTo>
                  <a:lnTo>
                    <a:pt x="658" y="6"/>
                  </a:lnTo>
                  <a:lnTo>
                    <a:pt x="654" y="10"/>
                  </a:lnTo>
                  <a:lnTo>
                    <a:pt x="658" y="12"/>
                  </a:lnTo>
                  <a:lnTo>
                    <a:pt x="654" y="16"/>
                  </a:lnTo>
                  <a:lnTo>
                    <a:pt x="650" y="16"/>
                  </a:lnTo>
                  <a:lnTo>
                    <a:pt x="647" y="16"/>
                  </a:lnTo>
                  <a:lnTo>
                    <a:pt x="641" y="30"/>
                  </a:lnTo>
                  <a:lnTo>
                    <a:pt x="647" y="35"/>
                  </a:lnTo>
                  <a:lnTo>
                    <a:pt x="650" y="35"/>
                  </a:lnTo>
                  <a:lnTo>
                    <a:pt x="650" y="36"/>
                  </a:lnTo>
                  <a:lnTo>
                    <a:pt x="645" y="36"/>
                  </a:lnTo>
                  <a:lnTo>
                    <a:pt x="641" y="48"/>
                  </a:lnTo>
                  <a:lnTo>
                    <a:pt x="648" y="51"/>
                  </a:lnTo>
                  <a:lnTo>
                    <a:pt x="656" y="55"/>
                  </a:lnTo>
                  <a:lnTo>
                    <a:pt x="664" y="57"/>
                  </a:lnTo>
                  <a:lnTo>
                    <a:pt x="668" y="57"/>
                  </a:lnTo>
                  <a:lnTo>
                    <a:pt x="670" y="61"/>
                  </a:lnTo>
                  <a:lnTo>
                    <a:pt x="677" y="63"/>
                  </a:lnTo>
                  <a:lnTo>
                    <a:pt x="683" y="61"/>
                  </a:lnTo>
                  <a:lnTo>
                    <a:pt x="685" y="65"/>
                  </a:lnTo>
                  <a:lnTo>
                    <a:pt x="674" y="69"/>
                  </a:lnTo>
                  <a:lnTo>
                    <a:pt x="670" y="78"/>
                  </a:lnTo>
                  <a:lnTo>
                    <a:pt x="674" y="80"/>
                  </a:lnTo>
                  <a:lnTo>
                    <a:pt x="679" y="78"/>
                  </a:lnTo>
                  <a:lnTo>
                    <a:pt x="683" y="76"/>
                  </a:lnTo>
                  <a:lnTo>
                    <a:pt x="685" y="80"/>
                  </a:lnTo>
                  <a:lnTo>
                    <a:pt x="683" y="86"/>
                  </a:lnTo>
                  <a:lnTo>
                    <a:pt x="677" y="92"/>
                  </a:lnTo>
                  <a:lnTo>
                    <a:pt x="672" y="96"/>
                  </a:lnTo>
                  <a:lnTo>
                    <a:pt x="664" y="96"/>
                  </a:lnTo>
                  <a:lnTo>
                    <a:pt x="656" y="100"/>
                  </a:lnTo>
                  <a:lnTo>
                    <a:pt x="654" y="103"/>
                  </a:lnTo>
                  <a:lnTo>
                    <a:pt x="664" y="109"/>
                  </a:lnTo>
                  <a:lnTo>
                    <a:pt x="660" y="115"/>
                  </a:lnTo>
                  <a:lnTo>
                    <a:pt x="648" y="111"/>
                  </a:lnTo>
                  <a:lnTo>
                    <a:pt x="647" y="103"/>
                  </a:lnTo>
                  <a:lnTo>
                    <a:pt x="650" y="101"/>
                  </a:lnTo>
                  <a:lnTo>
                    <a:pt x="650" y="96"/>
                  </a:lnTo>
                  <a:lnTo>
                    <a:pt x="643" y="94"/>
                  </a:lnTo>
                  <a:lnTo>
                    <a:pt x="633" y="90"/>
                  </a:lnTo>
                  <a:lnTo>
                    <a:pt x="625" y="88"/>
                  </a:lnTo>
                  <a:lnTo>
                    <a:pt x="622" y="90"/>
                  </a:lnTo>
                  <a:lnTo>
                    <a:pt x="612" y="90"/>
                  </a:lnTo>
                  <a:lnTo>
                    <a:pt x="608" y="105"/>
                  </a:lnTo>
                  <a:lnTo>
                    <a:pt x="602" y="103"/>
                  </a:lnTo>
                  <a:lnTo>
                    <a:pt x="593" y="101"/>
                  </a:lnTo>
                  <a:lnTo>
                    <a:pt x="577" y="105"/>
                  </a:lnTo>
                  <a:lnTo>
                    <a:pt x="569" y="103"/>
                  </a:lnTo>
                  <a:lnTo>
                    <a:pt x="564" y="105"/>
                  </a:lnTo>
                  <a:lnTo>
                    <a:pt x="550" y="103"/>
                  </a:lnTo>
                  <a:lnTo>
                    <a:pt x="544" y="98"/>
                  </a:lnTo>
                  <a:lnTo>
                    <a:pt x="531" y="98"/>
                  </a:lnTo>
                  <a:lnTo>
                    <a:pt x="525" y="96"/>
                  </a:lnTo>
                  <a:lnTo>
                    <a:pt x="514" y="90"/>
                  </a:lnTo>
                  <a:lnTo>
                    <a:pt x="514" y="86"/>
                  </a:lnTo>
                  <a:lnTo>
                    <a:pt x="510" y="86"/>
                  </a:lnTo>
                  <a:lnTo>
                    <a:pt x="506" y="88"/>
                  </a:lnTo>
                  <a:lnTo>
                    <a:pt x="504" y="90"/>
                  </a:lnTo>
                  <a:lnTo>
                    <a:pt x="492" y="98"/>
                  </a:lnTo>
                  <a:lnTo>
                    <a:pt x="479" y="98"/>
                  </a:lnTo>
                  <a:lnTo>
                    <a:pt x="477" y="105"/>
                  </a:lnTo>
                  <a:lnTo>
                    <a:pt x="483" y="115"/>
                  </a:lnTo>
                  <a:lnTo>
                    <a:pt x="489" y="119"/>
                  </a:lnTo>
                  <a:lnTo>
                    <a:pt x="483" y="123"/>
                  </a:lnTo>
                  <a:lnTo>
                    <a:pt x="483" y="130"/>
                  </a:lnTo>
                  <a:lnTo>
                    <a:pt x="475" y="124"/>
                  </a:lnTo>
                  <a:lnTo>
                    <a:pt x="469" y="121"/>
                  </a:lnTo>
                  <a:lnTo>
                    <a:pt x="475" y="117"/>
                  </a:lnTo>
                  <a:lnTo>
                    <a:pt x="467" y="109"/>
                  </a:lnTo>
                  <a:lnTo>
                    <a:pt x="463" y="109"/>
                  </a:lnTo>
                  <a:lnTo>
                    <a:pt x="458" y="105"/>
                  </a:lnTo>
                  <a:lnTo>
                    <a:pt x="450" y="101"/>
                  </a:lnTo>
                  <a:lnTo>
                    <a:pt x="446" y="100"/>
                  </a:lnTo>
                  <a:lnTo>
                    <a:pt x="427" y="105"/>
                  </a:lnTo>
                  <a:lnTo>
                    <a:pt x="415" y="107"/>
                  </a:lnTo>
                  <a:lnTo>
                    <a:pt x="390" y="105"/>
                  </a:lnTo>
                  <a:lnTo>
                    <a:pt x="384" y="103"/>
                  </a:lnTo>
                  <a:lnTo>
                    <a:pt x="369" y="103"/>
                  </a:lnTo>
                  <a:lnTo>
                    <a:pt x="367" y="100"/>
                  </a:lnTo>
                  <a:lnTo>
                    <a:pt x="371" y="96"/>
                  </a:lnTo>
                  <a:lnTo>
                    <a:pt x="377" y="94"/>
                  </a:lnTo>
                  <a:lnTo>
                    <a:pt x="378" y="92"/>
                  </a:lnTo>
                  <a:lnTo>
                    <a:pt x="390" y="90"/>
                  </a:lnTo>
                  <a:lnTo>
                    <a:pt x="369" y="75"/>
                  </a:lnTo>
                  <a:lnTo>
                    <a:pt x="359" y="76"/>
                  </a:lnTo>
                  <a:lnTo>
                    <a:pt x="357" y="78"/>
                  </a:lnTo>
                  <a:lnTo>
                    <a:pt x="350" y="78"/>
                  </a:lnTo>
                  <a:lnTo>
                    <a:pt x="340" y="76"/>
                  </a:lnTo>
                  <a:lnTo>
                    <a:pt x="332" y="76"/>
                  </a:lnTo>
                  <a:lnTo>
                    <a:pt x="319" y="69"/>
                  </a:lnTo>
                  <a:lnTo>
                    <a:pt x="305" y="67"/>
                  </a:lnTo>
                  <a:lnTo>
                    <a:pt x="299" y="67"/>
                  </a:lnTo>
                  <a:lnTo>
                    <a:pt x="274" y="53"/>
                  </a:lnTo>
                  <a:lnTo>
                    <a:pt x="259" y="55"/>
                  </a:lnTo>
                  <a:lnTo>
                    <a:pt x="259" y="61"/>
                  </a:lnTo>
                  <a:lnTo>
                    <a:pt x="249" y="67"/>
                  </a:lnTo>
                  <a:lnTo>
                    <a:pt x="241" y="67"/>
                  </a:lnTo>
                  <a:lnTo>
                    <a:pt x="238" y="65"/>
                  </a:lnTo>
                  <a:lnTo>
                    <a:pt x="243" y="61"/>
                  </a:lnTo>
                  <a:lnTo>
                    <a:pt x="235" y="57"/>
                  </a:lnTo>
                  <a:lnTo>
                    <a:pt x="238" y="53"/>
                  </a:lnTo>
                  <a:lnTo>
                    <a:pt x="241" y="53"/>
                  </a:lnTo>
                  <a:lnTo>
                    <a:pt x="238" y="48"/>
                  </a:lnTo>
                  <a:lnTo>
                    <a:pt x="226" y="50"/>
                  </a:lnTo>
                  <a:lnTo>
                    <a:pt x="229" y="61"/>
                  </a:lnTo>
                  <a:lnTo>
                    <a:pt x="224" y="61"/>
                  </a:lnTo>
                  <a:lnTo>
                    <a:pt x="224" y="67"/>
                  </a:lnTo>
                  <a:lnTo>
                    <a:pt x="215" y="65"/>
                  </a:lnTo>
                  <a:lnTo>
                    <a:pt x="203" y="57"/>
                  </a:lnTo>
                  <a:lnTo>
                    <a:pt x="203" y="48"/>
                  </a:lnTo>
                  <a:lnTo>
                    <a:pt x="185" y="36"/>
                  </a:lnTo>
                  <a:lnTo>
                    <a:pt x="185" y="42"/>
                  </a:lnTo>
                  <a:lnTo>
                    <a:pt x="191" y="44"/>
                  </a:lnTo>
                  <a:lnTo>
                    <a:pt x="189" y="47"/>
                  </a:lnTo>
                  <a:lnTo>
                    <a:pt x="183" y="47"/>
                  </a:lnTo>
                  <a:lnTo>
                    <a:pt x="183" y="51"/>
                  </a:lnTo>
                  <a:lnTo>
                    <a:pt x="173" y="57"/>
                  </a:lnTo>
                  <a:lnTo>
                    <a:pt x="175" y="53"/>
                  </a:lnTo>
                  <a:lnTo>
                    <a:pt x="167" y="55"/>
                  </a:lnTo>
                  <a:lnTo>
                    <a:pt x="152" y="59"/>
                  </a:lnTo>
                  <a:lnTo>
                    <a:pt x="144" y="67"/>
                  </a:lnTo>
                  <a:lnTo>
                    <a:pt x="140" y="65"/>
                  </a:lnTo>
                  <a:lnTo>
                    <a:pt x="123" y="75"/>
                  </a:lnTo>
                  <a:lnTo>
                    <a:pt x="119" y="78"/>
                  </a:lnTo>
                  <a:lnTo>
                    <a:pt x="111" y="80"/>
                  </a:lnTo>
                  <a:lnTo>
                    <a:pt x="110" y="76"/>
                  </a:lnTo>
                  <a:lnTo>
                    <a:pt x="115" y="75"/>
                  </a:lnTo>
                  <a:lnTo>
                    <a:pt x="113" y="73"/>
                  </a:lnTo>
                  <a:lnTo>
                    <a:pt x="123" y="69"/>
                  </a:lnTo>
                  <a:lnTo>
                    <a:pt x="123" y="65"/>
                  </a:lnTo>
                  <a:lnTo>
                    <a:pt x="137" y="61"/>
                  </a:lnTo>
                  <a:lnTo>
                    <a:pt x="144" y="61"/>
                  </a:lnTo>
                  <a:lnTo>
                    <a:pt x="164" y="51"/>
                  </a:lnTo>
                  <a:lnTo>
                    <a:pt x="164" y="48"/>
                  </a:lnTo>
                  <a:lnTo>
                    <a:pt x="156" y="50"/>
                  </a:lnTo>
                  <a:lnTo>
                    <a:pt x="152" y="48"/>
                  </a:lnTo>
                  <a:lnTo>
                    <a:pt x="144" y="53"/>
                  </a:lnTo>
                  <a:lnTo>
                    <a:pt x="139" y="53"/>
                  </a:lnTo>
                  <a:lnTo>
                    <a:pt x="131" y="57"/>
                  </a:lnTo>
                  <a:lnTo>
                    <a:pt x="123" y="57"/>
                  </a:lnTo>
                  <a:lnTo>
                    <a:pt x="113" y="63"/>
                  </a:lnTo>
                  <a:lnTo>
                    <a:pt x="111" y="65"/>
                  </a:lnTo>
                  <a:lnTo>
                    <a:pt x="102" y="65"/>
                  </a:lnTo>
                  <a:lnTo>
                    <a:pt x="104" y="63"/>
                  </a:lnTo>
                  <a:lnTo>
                    <a:pt x="92" y="61"/>
                  </a:lnTo>
                  <a:lnTo>
                    <a:pt x="85" y="69"/>
                  </a:lnTo>
                  <a:lnTo>
                    <a:pt x="81" y="69"/>
                  </a:lnTo>
                  <a:lnTo>
                    <a:pt x="73" y="73"/>
                  </a:lnTo>
                  <a:lnTo>
                    <a:pt x="75" y="76"/>
                  </a:lnTo>
                  <a:lnTo>
                    <a:pt x="85" y="80"/>
                  </a:lnTo>
                  <a:lnTo>
                    <a:pt x="85" y="82"/>
                  </a:lnTo>
                  <a:lnTo>
                    <a:pt x="81" y="84"/>
                  </a:lnTo>
                  <a:lnTo>
                    <a:pt x="67" y="82"/>
                  </a:lnTo>
                  <a:lnTo>
                    <a:pt x="58" y="76"/>
                  </a:lnTo>
                  <a:lnTo>
                    <a:pt x="48" y="76"/>
                  </a:lnTo>
                  <a:lnTo>
                    <a:pt x="34" y="71"/>
                  </a:lnTo>
                  <a:lnTo>
                    <a:pt x="23" y="63"/>
                  </a:lnTo>
                  <a:lnTo>
                    <a:pt x="7" y="63"/>
                  </a:lnTo>
                  <a:lnTo>
                    <a:pt x="4" y="63"/>
                  </a:lnTo>
                  <a:lnTo>
                    <a:pt x="0" y="63"/>
                  </a:lnTo>
                  <a:lnTo>
                    <a:pt x="0" y="331"/>
                  </a:lnTo>
                  <a:lnTo>
                    <a:pt x="15" y="340"/>
                  </a:lnTo>
                  <a:lnTo>
                    <a:pt x="17" y="331"/>
                  </a:lnTo>
                  <a:lnTo>
                    <a:pt x="23" y="327"/>
                  </a:lnTo>
                  <a:lnTo>
                    <a:pt x="31" y="336"/>
                  </a:lnTo>
                  <a:lnTo>
                    <a:pt x="52" y="368"/>
                  </a:lnTo>
                  <a:lnTo>
                    <a:pt x="59" y="368"/>
                  </a:lnTo>
                  <a:lnTo>
                    <a:pt x="69" y="356"/>
                  </a:lnTo>
                  <a:lnTo>
                    <a:pt x="81" y="353"/>
                  </a:lnTo>
                  <a:lnTo>
                    <a:pt x="92" y="361"/>
                  </a:lnTo>
                  <a:lnTo>
                    <a:pt x="102" y="380"/>
                  </a:lnTo>
                  <a:lnTo>
                    <a:pt x="111" y="387"/>
                  </a:lnTo>
                  <a:lnTo>
                    <a:pt x="129" y="428"/>
                  </a:lnTo>
                  <a:lnTo>
                    <a:pt x="140" y="439"/>
                  </a:lnTo>
                  <a:lnTo>
                    <a:pt x="160" y="451"/>
                  </a:lnTo>
                  <a:lnTo>
                    <a:pt x="158" y="464"/>
                  </a:lnTo>
                  <a:lnTo>
                    <a:pt x="158" y="476"/>
                  </a:lnTo>
                  <a:lnTo>
                    <a:pt x="154" y="480"/>
                  </a:lnTo>
                  <a:lnTo>
                    <a:pt x="154" y="489"/>
                  </a:lnTo>
                  <a:lnTo>
                    <a:pt x="156" y="503"/>
                  </a:lnTo>
                  <a:lnTo>
                    <a:pt x="160" y="511"/>
                  </a:lnTo>
                  <a:lnTo>
                    <a:pt x="166" y="514"/>
                  </a:lnTo>
                  <a:lnTo>
                    <a:pt x="167" y="511"/>
                  </a:lnTo>
                  <a:lnTo>
                    <a:pt x="171" y="509"/>
                  </a:lnTo>
                  <a:lnTo>
                    <a:pt x="173" y="520"/>
                  </a:lnTo>
                  <a:lnTo>
                    <a:pt x="169" y="522"/>
                  </a:lnTo>
                  <a:lnTo>
                    <a:pt x="169" y="530"/>
                  </a:lnTo>
                  <a:lnTo>
                    <a:pt x="177" y="532"/>
                  </a:lnTo>
                  <a:lnTo>
                    <a:pt x="183" y="530"/>
                  </a:lnTo>
                  <a:lnTo>
                    <a:pt x="185" y="538"/>
                  </a:lnTo>
                  <a:lnTo>
                    <a:pt x="189" y="543"/>
                  </a:lnTo>
                  <a:lnTo>
                    <a:pt x="187" y="555"/>
                  </a:lnTo>
                  <a:lnTo>
                    <a:pt x="191" y="566"/>
                  </a:lnTo>
                  <a:lnTo>
                    <a:pt x="196" y="570"/>
                  </a:lnTo>
                  <a:lnTo>
                    <a:pt x="209" y="572"/>
                  </a:lnTo>
                  <a:lnTo>
                    <a:pt x="215" y="580"/>
                  </a:lnTo>
                  <a:lnTo>
                    <a:pt x="224" y="580"/>
                  </a:lnTo>
                  <a:lnTo>
                    <a:pt x="230" y="584"/>
                  </a:lnTo>
                  <a:lnTo>
                    <a:pt x="236" y="593"/>
                  </a:lnTo>
                  <a:lnTo>
                    <a:pt x="243" y="595"/>
                  </a:lnTo>
                  <a:lnTo>
                    <a:pt x="247" y="603"/>
                  </a:lnTo>
                  <a:lnTo>
                    <a:pt x="253" y="603"/>
                  </a:lnTo>
                  <a:lnTo>
                    <a:pt x="261" y="614"/>
                  </a:lnTo>
                  <a:lnTo>
                    <a:pt x="269" y="618"/>
                  </a:lnTo>
                  <a:lnTo>
                    <a:pt x="269" y="618"/>
                  </a:lnTo>
                  <a:lnTo>
                    <a:pt x="269" y="618"/>
                  </a:lnTo>
                  <a:lnTo>
                    <a:pt x="269" y="618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40" name="Freeform 529"/>
            <p:cNvSpPr>
              <a:spLocks/>
            </p:cNvSpPr>
            <p:nvPr/>
          </p:nvSpPr>
          <p:spPr bwMode="auto">
            <a:xfrm>
              <a:off x="831851" y="3605213"/>
              <a:ext cx="25400" cy="31750"/>
            </a:xfrm>
            <a:custGeom>
              <a:avLst/>
              <a:gdLst>
                <a:gd name="T0" fmla="*/ 4 w 16"/>
                <a:gd name="T1" fmla="*/ 20 h 20"/>
                <a:gd name="T2" fmla="*/ 16 w 16"/>
                <a:gd name="T3" fmla="*/ 12 h 20"/>
                <a:gd name="T4" fmla="*/ 14 w 16"/>
                <a:gd name="T5" fmla="*/ 8 h 20"/>
                <a:gd name="T6" fmla="*/ 12 w 16"/>
                <a:gd name="T7" fmla="*/ 8 h 20"/>
                <a:gd name="T8" fmla="*/ 6 w 16"/>
                <a:gd name="T9" fmla="*/ 0 h 20"/>
                <a:gd name="T10" fmla="*/ 2 w 16"/>
                <a:gd name="T11" fmla="*/ 0 h 20"/>
                <a:gd name="T12" fmla="*/ 0 w 16"/>
                <a:gd name="T13" fmla="*/ 6 h 20"/>
                <a:gd name="T14" fmla="*/ 0 w 16"/>
                <a:gd name="T15" fmla="*/ 16 h 20"/>
                <a:gd name="T16" fmla="*/ 4 w 16"/>
                <a:gd name="T17" fmla="*/ 20 h 20"/>
                <a:gd name="T18" fmla="*/ 4 w 16"/>
                <a:gd name="T19" fmla="*/ 20 h 20"/>
                <a:gd name="T20" fmla="*/ 4 w 16"/>
                <a:gd name="T2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20">
                  <a:moveTo>
                    <a:pt x="4" y="20"/>
                  </a:moveTo>
                  <a:lnTo>
                    <a:pt x="16" y="12"/>
                  </a:lnTo>
                  <a:lnTo>
                    <a:pt x="14" y="8"/>
                  </a:lnTo>
                  <a:lnTo>
                    <a:pt x="12" y="8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6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41" name="Freeform 530"/>
            <p:cNvSpPr>
              <a:spLocks/>
            </p:cNvSpPr>
            <p:nvPr/>
          </p:nvSpPr>
          <p:spPr bwMode="auto">
            <a:xfrm>
              <a:off x="820738" y="3589338"/>
              <a:ext cx="7938" cy="6350"/>
            </a:xfrm>
            <a:custGeom>
              <a:avLst/>
              <a:gdLst>
                <a:gd name="T0" fmla="*/ 3 w 5"/>
                <a:gd name="T1" fmla="*/ 4 h 4"/>
                <a:gd name="T2" fmla="*/ 5 w 5"/>
                <a:gd name="T3" fmla="*/ 4 h 4"/>
                <a:gd name="T4" fmla="*/ 5 w 5"/>
                <a:gd name="T5" fmla="*/ 0 h 4"/>
                <a:gd name="T6" fmla="*/ 3 w 5"/>
                <a:gd name="T7" fmla="*/ 0 h 4"/>
                <a:gd name="T8" fmla="*/ 0 w 5"/>
                <a:gd name="T9" fmla="*/ 0 h 4"/>
                <a:gd name="T10" fmla="*/ 3 w 5"/>
                <a:gd name="T11" fmla="*/ 4 h 4"/>
                <a:gd name="T12" fmla="*/ 3 w 5"/>
                <a:gd name="T13" fmla="*/ 4 h 4"/>
                <a:gd name="T14" fmla="*/ 3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lnTo>
                    <a:pt x="5" y="4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42" name="Freeform 531"/>
            <p:cNvSpPr>
              <a:spLocks/>
            </p:cNvSpPr>
            <p:nvPr/>
          </p:nvSpPr>
          <p:spPr bwMode="auto">
            <a:xfrm>
              <a:off x="804863" y="3579813"/>
              <a:ext cx="6350" cy="6350"/>
            </a:xfrm>
            <a:custGeom>
              <a:avLst/>
              <a:gdLst>
                <a:gd name="T0" fmla="*/ 0 w 4"/>
                <a:gd name="T1" fmla="*/ 2 h 4"/>
                <a:gd name="T2" fmla="*/ 2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0 w 4"/>
                <a:gd name="T9" fmla="*/ 2 h 4"/>
                <a:gd name="T10" fmla="*/ 0 w 4"/>
                <a:gd name="T11" fmla="*/ 2 h 4"/>
                <a:gd name="T12" fmla="*/ 0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43" name="Freeform 532"/>
            <p:cNvSpPr>
              <a:spLocks/>
            </p:cNvSpPr>
            <p:nvPr/>
          </p:nvSpPr>
          <p:spPr bwMode="auto">
            <a:xfrm>
              <a:off x="781051" y="3575050"/>
              <a:ext cx="7938" cy="4762"/>
            </a:xfrm>
            <a:custGeom>
              <a:avLst/>
              <a:gdLst>
                <a:gd name="T0" fmla="*/ 0 w 5"/>
                <a:gd name="T1" fmla="*/ 1 h 3"/>
                <a:gd name="T2" fmla="*/ 2 w 5"/>
                <a:gd name="T3" fmla="*/ 0 h 3"/>
                <a:gd name="T4" fmla="*/ 5 w 5"/>
                <a:gd name="T5" fmla="*/ 1 h 3"/>
                <a:gd name="T6" fmla="*/ 2 w 5"/>
                <a:gd name="T7" fmla="*/ 3 h 3"/>
                <a:gd name="T8" fmla="*/ 0 w 5"/>
                <a:gd name="T9" fmla="*/ 1 h 3"/>
                <a:gd name="T10" fmla="*/ 0 w 5"/>
                <a:gd name="T11" fmla="*/ 1 h 3"/>
                <a:gd name="T12" fmla="*/ 0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lnTo>
                    <a:pt x="2" y="0"/>
                  </a:lnTo>
                  <a:lnTo>
                    <a:pt x="5" y="1"/>
                  </a:lnTo>
                  <a:lnTo>
                    <a:pt x="2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44" name="Freeform 533"/>
            <p:cNvSpPr>
              <a:spLocks/>
            </p:cNvSpPr>
            <p:nvPr/>
          </p:nvSpPr>
          <p:spPr bwMode="auto">
            <a:xfrm>
              <a:off x="746126" y="3557588"/>
              <a:ext cx="9525" cy="4762"/>
            </a:xfrm>
            <a:custGeom>
              <a:avLst/>
              <a:gdLst>
                <a:gd name="T0" fmla="*/ 0 w 6"/>
                <a:gd name="T1" fmla="*/ 3 h 3"/>
                <a:gd name="T2" fmla="*/ 4 w 6"/>
                <a:gd name="T3" fmla="*/ 0 h 3"/>
                <a:gd name="T4" fmla="*/ 6 w 6"/>
                <a:gd name="T5" fmla="*/ 3 h 3"/>
                <a:gd name="T6" fmla="*/ 0 w 6"/>
                <a:gd name="T7" fmla="*/ 3 h 3"/>
                <a:gd name="T8" fmla="*/ 0 w 6"/>
                <a:gd name="T9" fmla="*/ 3 h 3"/>
                <a:gd name="T10" fmla="*/ 0 w 6"/>
                <a:gd name="T11" fmla="*/ 3 h 3"/>
                <a:gd name="T12" fmla="*/ 0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lnTo>
                    <a:pt x="4" y="0"/>
                  </a:lnTo>
                  <a:lnTo>
                    <a:pt x="6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45" name="Freeform 534"/>
            <p:cNvSpPr>
              <a:spLocks/>
            </p:cNvSpPr>
            <p:nvPr/>
          </p:nvSpPr>
          <p:spPr bwMode="auto">
            <a:xfrm>
              <a:off x="1549401" y="2797175"/>
              <a:ext cx="1312863" cy="684212"/>
            </a:xfrm>
            <a:custGeom>
              <a:avLst/>
              <a:gdLst>
                <a:gd name="T0" fmla="*/ 166 w 827"/>
                <a:gd name="T1" fmla="*/ 317 h 431"/>
                <a:gd name="T2" fmla="*/ 240 w 827"/>
                <a:gd name="T3" fmla="*/ 328 h 431"/>
                <a:gd name="T4" fmla="*/ 284 w 827"/>
                <a:gd name="T5" fmla="*/ 336 h 431"/>
                <a:gd name="T6" fmla="*/ 307 w 827"/>
                <a:gd name="T7" fmla="*/ 365 h 431"/>
                <a:gd name="T8" fmla="*/ 326 w 827"/>
                <a:gd name="T9" fmla="*/ 351 h 431"/>
                <a:gd name="T10" fmla="*/ 386 w 827"/>
                <a:gd name="T11" fmla="*/ 414 h 431"/>
                <a:gd name="T12" fmla="*/ 404 w 827"/>
                <a:gd name="T13" fmla="*/ 395 h 431"/>
                <a:gd name="T14" fmla="*/ 440 w 827"/>
                <a:gd name="T15" fmla="*/ 363 h 431"/>
                <a:gd name="T16" fmla="*/ 481 w 827"/>
                <a:gd name="T17" fmla="*/ 357 h 431"/>
                <a:gd name="T18" fmla="*/ 519 w 827"/>
                <a:gd name="T19" fmla="*/ 370 h 431"/>
                <a:gd name="T20" fmla="*/ 523 w 827"/>
                <a:gd name="T21" fmla="*/ 349 h 431"/>
                <a:gd name="T22" fmla="*/ 564 w 827"/>
                <a:gd name="T23" fmla="*/ 345 h 431"/>
                <a:gd name="T24" fmla="*/ 585 w 827"/>
                <a:gd name="T25" fmla="*/ 353 h 431"/>
                <a:gd name="T26" fmla="*/ 612 w 827"/>
                <a:gd name="T27" fmla="*/ 372 h 431"/>
                <a:gd name="T28" fmla="*/ 616 w 827"/>
                <a:gd name="T29" fmla="*/ 398 h 431"/>
                <a:gd name="T30" fmla="*/ 635 w 827"/>
                <a:gd name="T31" fmla="*/ 431 h 431"/>
                <a:gd name="T32" fmla="*/ 632 w 827"/>
                <a:gd name="T33" fmla="*/ 361 h 431"/>
                <a:gd name="T34" fmla="*/ 637 w 827"/>
                <a:gd name="T35" fmla="*/ 313 h 431"/>
                <a:gd name="T36" fmla="*/ 682 w 827"/>
                <a:gd name="T37" fmla="*/ 280 h 431"/>
                <a:gd name="T38" fmla="*/ 702 w 827"/>
                <a:gd name="T39" fmla="*/ 255 h 431"/>
                <a:gd name="T40" fmla="*/ 694 w 827"/>
                <a:gd name="T41" fmla="*/ 230 h 431"/>
                <a:gd name="T42" fmla="*/ 700 w 827"/>
                <a:gd name="T43" fmla="*/ 188 h 431"/>
                <a:gd name="T44" fmla="*/ 707 w 827"/>
                <a:gd name="T45" fmla="*/ 226 h 431"/>
                <a:gd name="T46" fmla="*/ 711 w 827"/>
                <a:gd name="T47" fmla="*/ 192 h 431"/>
                <a:gd name="T48" fmla="*/ 734 w 827"/>
                <a:gd name="T49" fmla="*/ 172 h 431"/>
                <a:gd name="T50" fmla="*/ 738 w 827"/>
                <a:gd name="T51" fmla="*/ 153 h 431"/>
                <a:gd name="T52" fmla="*/ 765 w 827"/>
                <a:gd name="T53" fmla="*/ 148 h 431"/>
                <a:gd name="T54" fmla="*/ 775 w 827"/>
                <a:gd name="T55" fmla="*/ 144 h 431"/>
                <a:gd name="T56" fmla="*/ 779 w 827"/>
                <a:gd name="T57" fmla="*/ 117 h 431"/>
                <a:gd name="T58" fmla="*/ 800 w 827"/>
                <a:gd name="T59" fmla="*/ 99 h 431"/>
                <a:gd name="T60" fmla="*/ 814 w 827"/>
                <a:gd name="T61" fmla="*/ 96 h 431"/>
                <a:gd name="T62" fmla="*/ 815 w 827"/>
                <a:gd name="T63" fmla="*/ 41 h 431"/>
                <a:gd name="T64" fmla="*/ 746 w 827"/>
                <a:gd name="T65" fmla="*/ 78 h 431"/>
                <a:gd name="T66" fmla="*/ 698 w 827"/>
                <a:gd name="T67" fmla="*/ 99 h 431"/>
                <a:gd name="T68" fmla="*/ 608 w 827"/>
                <a:gd name="T69" fmla="*/ 130 h 431"/>
                <a:gd name="T70" fmla="*/ 579 w 827"/>
                <a:gd name="T71" fmla="*/ 41 h 431"/>
                <a:gd name="T72" fmla="*/ 477 w 827"/>
                <a:gd name="T73" fmla="*/ 18 h 431"/>
                <a:gd name="T74" fmla="*/ 35 w 827"/>
                <a:gd name="T75" fmla="*/ 1 h 431"/>
                <a:gd name="T76" fmla="*/ 37 w 827"/>
                <a:gd name="T77" fmla="*/ 33 h 431"/>
                <a:gd name="T78" fmla="*/ 10 w 827"/>
                <a:gd name="T79" fmla="*/ 14 h 431"/>
                <a:gd name="T80" fmla="*/ 12 w 827"/>
                <a:gd name="T81" fmla="*/ 54 h 431"/>
                <a:gd name="T82" fmla="*/ 6 w 827"/>
                <a:gd name="T83" fmla="*/ 130 h 431"/>
                <a:gd name="T84" fmla="*/ 12 w 827"/>
                <a:gd name="T85" fmla="*/ 180 h 431"/>
                <a:gd name="T86" fmla="*/ 37 w 827"/>
                <a:gd name="T87" fmla="*/ 215 h 431"/>
                <a:gd name="T88" fmla="*/ 43 w 827"/>
                <a:gd name="T89" fmla="*/ 238 h 431"/>
                <a:gd name="T90" fmla="*/ 62 w 827"/>
                <a:gd name="T91" fmla="*/ 276 h 431"/>
                <a:gd name="T92" fmla="*/ 87 w 827"/>
                <a:gd name="T93" fmla="*/ 288 h 431"/>
                <a:gd name="T94" fmla="*/ 112 w 827"/>
                <a:gd name="T95" fmla="*/ 31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27" h="431">
                  <a:moveTo>
                    <a:pt x="112" y="311"/>
                  </a:moveTo>
                  <a:lnTo>
                    <a:pt x="120" y="309"/>
                  </a:lnTo>
                  <a:lnTo>
                    <a:pt x="145" y="307"/>
                  </a:lnTo>
                  <a:lnTo>
                    <a:pt x="166" y="317"/>
                  </a:lnTo>
                  <a:lnTo>
                    <a:pt x="187" y="330"/>
                  </a:lnTo>
                  <a:lnTo>
                    <a:pt x="195" y="332"/>
                  </a:lnTo>
                  <a:lnTo>
                    <a:pt x="226" y="332"/>
                  </a:lnTo>
                  <a:lnTo>
                    <a:pt x="240" y="328"/>
                  </a:lnTo>
                  <a:lnTo>
                    <a:pt x="243" y="320"/>
                  </a:lnTo>
                  <a:lnTo>
                    <a:pt x="257" y="320"/>
                  </a:lnTo>
                  <a:lnTo>
                    <a:pt x="270" y="322"/>
                  </a:lnTo>
                  <a:lnTo>
                    <a:pt x="284" y="336"/>
                  </a:lnTo>
                  <a:lnTo>
                    <a:pt x="290" y="336"/>
                  </a:lnTo>
                  <a:lnTo>
                    <a:pt x="294" y="342"/>
                  </a:lnTo>
                  <a:lnTo>
                    <a:pt x="296" y="353"/>
                  </a:lnTo>
                  <a:lnTo>
                    <a:pt x="307" y="365"/>
                  </a:lnTo>
                  <a:lnTo>
                    <a:pt x="317" y="369"/>
                  </a:lnTo>
                  <a:lnTo>
                    <a:pt x="319" y="366"/>
                  </a:lnTo>
                  <a:lnTo>
                    <a:pt x="319" y="359"/>
                  </a:lnTo>
                  <a:lnTo>
                    <a:pt x="326" y="351"/>
                  </a:lnTo>
                  <a:lnTo>
                    <a:pt x="348" y="363"/>
                  </a:lnTo>
                  <a:lnTo>
                    <a:pt x="367" y="392"/>
                  </a:lnTo>
                  <a:lnTo>
                    <a:pt x="369" y="400"/>
                  </a:lnTo>
                  <a:lnTo>
                    <a:pt x="386" y="414"/>
                  </a:lnTo>
                  <a:lnTo>
                    <a:pt x="400" y="415"/>
                  </a:lnTo>
                  <a:lnTo>
                    <a:pt x="400" y="410"/>
                  </a:lnTo>
                  <a:lnTo>
                    <a:pt x="400" y="400"/>
                  </a:lnTo>
                  <a:lnTo>
                    <a:pt x="404" y="395"/>
                  </a:lnTo>
                  <a:lnTo>
                    <a:pt x="406" y="387"/>
                  </a:lnTo>
                  <a:lnTo>
                    <a:pt x="419" y="370"/>
                  </a:lnTo>
                  <a:lnTo>
                    <a:pt x="434" y="366"/>
                  </a:lnTo>
                  <a:lnTo>
                    <a:pt x="440" y="363"/>
                  </a:lnTo>
                  <a:lnTo>
                    <a:pt x="452" y="355"/>
                  </a:lnTo>
                  <a:lnTo>
                    <a:pt x="460" y="355"/>
                  </a:lnTo>
                  <a:lnTo>
                    <a:pt x="473" y="359"/>
                  </a:lnTo>
                  <a:lnTo>
                    <a:pt x="481" y="357"/>
                  </a:lnTo>
                  <a:lnTo>
                    <a:pt x="494" y="366"/>
                  </a:lnTo>
                  <a:lnTo>
                    <a:pt x="502" y="365"/>
                  </a:lnTo>
                  <a:lnTo>
                    <a:pt x="512" y="370"/>
                  </a:lnTo>
                  <a:lnTo>
                    <a:pt x="519" y="370"/>
                  </a:lnTo>
                  <a:lnTo>
                    <a:pt x="519" y="365"/>
                  </a:lnTo>
                  <a:lnTo>
                    <a:pt x="513" y="359"/>
                  </a:lnTo>
                  <a:lnTo>
                    <a:pt x="513" y="351"/>
                  </a:lnTo>
                  <a:lnTo>
                    <a:pt x="523" y="349"/>
                  </a:lnTo>
                  <a:lnTo>
                    <a:pt x="537" y="345"/>
                  </a:lnTo>
                  <a:lnTo>
                    <a:pt x="541" y="347"/>
                  </a:lnTo>
                  <a:lnTo>
                    <a:pt x="554" y="345"/>
                  </a:lnTo>
                  <a:lnTo>
                    <a:pt x="564" y="345"/>
                  </a:lnTo>
                  <a:lnTo>
                    <a:pt x="571" y="351"/>
                  </a:lnTo>
                  <a:lnTo>
                    <a:pt x="575" y="357"/>
                  </a:lnTo>
                  <a:lnTo>
                    <a:pt x="581" y="357"/>
                  </a:lnTo>
                  <a:lnTo>
                    <a:pt x="585" y="353"/>
                  </a:lnTo>
                  <a:lnTo>
                    <a:pt x="591" y="351"/>
                  </a:lnTo>
                  <a:lnTo>
                    <a:pt x="598" y="355"/>
                  </a:lnTo>
                  <a:lnTo>
                    <a:pt x="606" y="366"/>
                  </a:lnTo>
                  <a:lnTo>
                    <a:pt x="612" y="372"/>
                  </a:lnTo>
                  <a:lnTo>
                    <a:pt x="612" y="375"/>
                  </a:lnTo>
                  <a:lnTo>
                    <a:pt x="610" y="380"/>
                  </a:lnTo>
                  <a:lnTo>
                    <a:pt x="610" y="392"/>
                  </a:lnTo>
                  <a:lnTo>
                    <a:pt x="616" y="398"/>
                  </a:lnTo>
                  <a:lnTo>
                    <a:pt x="616" y="410"/>
                  </a:lnTo>
                  <a:lnTo>
                    <a:pt x="626" y="419"/>
                  </a:lnTo>
                  <a:lnTo>
                    <a:pt x="629" y="431"/>
                  </a:lnTo>
                  <a:lnTo>
                    <a:pt x="635" y="431"/>
                  </a:lnTo>
                  <a:lnTo>
                    <a:pt x="643" y="429"/>
                  </a:lnTo>
                  <a:lnTo>
                    <a:pt x="647" y="406"/>
                  </a:lnTo>
                  <a:lnTo>
                    <a:pt x="638" y="384"/>
                  </a:lnTo>
                  <a:lnTo>
                    <a:pt x="632" y="361"/>
                  </a:lnTo>
                  <a:lnTo>
                    <a:pt x="626" y="349"/>
                  </a:lnTo>
                  <a:lnTo>
                    <a:pt x="626" y="334"/>
                  </a:lnTo>
                  <a:lnTo>
                    <a:pt x="637" y="318"/>
                  </a:lnTo>
                  <a:lnTo>
                    <a:pt x="637" y="313"/>
                  </a:lnTo>
                  <a:lnTo>
                    <a:pt x="643" y="311"/>
                  </a:lnTo>
                  <a:lnTo>
                    <a:pt x="664" y="292"/>
                  </a:lnTo>
                  <a:lnTo>
                    <a:pt x="675" y="290"/>
                  </a:lnTo>
                  <a:lnTo>
                    <a:pt x="682" y="280"/>
                  </a:lnTo>
                  <a:lnTo>
                    <a:pt x="688" y="274"/>
                  </a:lnTo>
                  <a:lnTo>
                    <a:pt x="690" y="267"/>
                  </a:lnTo>
                  <a:lnTo>
                    <a:pt x="700" y="261"/>
                  </a:lnTo>
                  <a:lnTo>
                    <a:pt x="702" y="255"/>
                  </a:lnTo>
                  <a:lnTo>
                    <a:pt x="696" y="249"/>
                  </a:lnTo>
                  <a:lnTo>
                    <a:pt x="700" y="245"/>
                  </a:lnTo>
                  <a:lnTo>
                    <a:pt x="698" y="238"/>
                  </a:lnTo>
                  <a:lnTo>
                    <a:pt x="694" y="230"/>
                  </a:lnTo>
                  <a:lnTo>
                    <a:pt x="694" y="211"/>
                  </a:lnTo>
                  <a:lnTo>
                    <a:pt x="688" y="199"/>
                  </a:lnTo>
                  <a:lnTo>
                    <a:pt x="692" y="190"/>
                  </a:lnTo>
                  <a:lnTo>
                    <a:pt x="700" y="188"/>
                  </a:lnTo>
                  <a:lnTo>
                    <a:pt x="698" y="199"/>
                  </a:lnTo>
                  <a:lnTo>
                    <a:pt x="700" y="215"/>
                  </a:lnTo>
                  <a:lnTo>
                    <a:pt x="704" y="224"/>
                  </a:lnTo>
                  <a:lnTo>
                    <a:pt x="707" y="226"/>
                  </a:lnTo>
                  <a:lnTo>
                    <a:pt x="713" y="215"/>
                  </a:lnTo>
                  <a:lnTo>
                    <a:pt x="713" y="201"/>
                  </a:lnTo>
                  <a:lnTo>
                    <a:pt x="709" y="194"/>
                  </a:lnTo>
                  <a:lnTo>
                    <a:pt x="711" y="192"/>
                  </a:lnTo>
                  <a:lnTo>
                    <a:pt x="717" y="196"/>
                  </a:lnTo>
                  <a:lnTo>
                    <a:pt x="725" y="188"/>
                  </a:lnTo>
                  <a:lnTo>
                    <a:pt x="727" y="180"/>
                  </a:lnTo>
                  <a:lnTo>
                    <a:pt x="734" y="172"/>
                  </a:lnTo>
                  <a:lnTo>
                    <a:pt x="733" y="165"/>
                  </a:lnTo>
                  <a:lnTo>
                    <a:pt x="731" y="163"/>
                  </a:lnTo>
                  <a:lnTo>
                    <a:pt x="736" y="161"/>
                  </a:lnTo>
                  <a:lnTo>
                    <a:pt x="738" y="153"/>
                  </a:lnTo>
                  <a:lnTo>
                    <a:pt x="744" y="151"/>
                  </a:lnTo>
                  <a:lnTo>
                    <a:pt x="750" y="155"/>
                  </a:lnTo>
                  <a:lnTo>
                    <a:pt x="758" y="153"/>
                  </a:lnTo>
                  <a:lnTo>
                    <a:pt x="765" y="148"/>
                  </a:lnTo>
                  <a:lnTo>
                    <a:pt x="771" y="153"/>
                  </a:lnTo>
                  <a:lnTo>
                    <a:pt x="777" y="151"/>
                  </a:lnTo>
                  <a:lnTo>
                    <a:pt x="783" y="146"/>
                  </a:lnTo>
                  <a:lnTo>
                    <a:pt x="775" y="144"/>
                  </a:lnTo>
                  <a:lnTo>
                    <a:pt x="775" y="138"/>
                  </a:lnTo>
                  <a:lnTo>
                    <a:pt x="771" y="132"/>
                  </a:lnTo>
                  <a:lnTo>
                    <a:pt x="777" y="122"/>
                  </a:lnTo>
                  <a:lnTo>
                    <a:pt x="779" y="117"/>
                  </a:lnTo>
                  <a:lnTo>
                    <a:pt x="785" y="109"/>
                  </a:lnTo>
                  <a:lnTo>
                    <a:pt x="785" y="103"/>
                  </a:lnTo>
                  <a:lnTo>
                    <a:pt x="798" y="103"/>
                  </a:lnTo>
                  <a:lnTo>
                    <a:pt x="800" y="99"/>
                  </a:lnTo>
                  <a:lnTo>
                    <a:pt x="802" y="94"/>
                  </a:lnTo>
                  <a:lnTo>
                    <a:pt x="804" y="92"/>
                  </a:lnTo>
                  <a:lnTo>
                    <a:pt x="808" y="96"/>
                  </a:lnTo>
                  <a:lnTo>
                    <a:pt x="814" y="96"/>
                  </a:lnTo>
                  <a:lnTo>
                    <a:pt x="827" y="86"/>
                  </a:lnTo>
                  <a:lnTo>
                    <a:pt x="825" y="73"/>
                  </a:lnTo>
                  <a:lnTo>
                    <a:pt x="816" y="60"/>
                  </a:lnTo>
                  <a:lnTo>
                    <a:pt x="815" y="41"/>
                  </a:lnTo>
                  <a:lnTo>
                    <a:pt x="798" y="33"/>
                  </a:lnTo>
                  <a:lnTo>
                    <a:pt x="790" y="37"/>
                  </a:lnTo>
                  <a:lnTo>
                    <a:pt x="771" y="75"/>
                  </a:lnTo>
                  <a:lnTo>
                    <a:pt x="746" y="78"/>
                  </a:lnTo>
                  <a:lnTo>
                    <a:pt x="736" y="76"/>
                  </a:lnTo>
                  <a:lnTo>
                    <a:pt x="723" y="76"/>
                  </a:lnTo>
                  <a:lnTo>
                    <a:pt x="715" y="84"/>
                  </a:lnTo>
                  <a:lnTo>
                    <a:pt x="698" y="99"/>
                  </a:lnTo>
                  <a:lnTo>
                    <a:pt x="659" y="113"/>
                  </a:lnTo>
                  <a:lnTo>
                    <a:pt x="655" y="124"/>
                  </a:lnTo>
                  <a:lnTo>
                    <a:pt x="614" y="144"/>
                  </a:lnTo>
                  <a:lnTo>
                    <a:pt x="608" y="130"/>
                  </a:lnTo>
                  <a:lnTo>
                    <a:pt x="616" y="107"/>
                  </a:lnTo>
                  <a:lnTo>
                    <a:pt x="616" y="88"/>
                  </a:lnTo>
                  <a:lnTo>
                    <a:pt x="589" y="61"/>
                  </a:lnTo>
                  <a:lnTo>
                    <a:pt x="579" y="41"/>
                  </a:lnTo>
                  <a:lnTo>
                    <a:pt x="533" y="18"/>
                  </a:lnTo>
                  <a:lnTo>
                    <a:pt x="506" y="20"/>
                  </a:lnTo>
                  <a:lnTo>
                    <a:pt x="494" y="18"/>
                  </a:lnTo>
                  <a:lnTo>
                    <a:pt x="477" y="18"/>
                  </a:lnTo>
                  <a:lnTo>
                    <a:pt x="463" y="12"/>
                  </a:lnTo>
                  <a:lnTo>
                    <a:pt x="448" y="8"/>
                  </a:lnTo>
                  <a:lnTo>
                    <a:pt x="434" y="0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14"/>
                  </a:lnTo>
                  <a:lnTo>
                    <a:pt x="39" y="24"/>
                  </a:lnTo>
                  <a:lnTo>
                    <a:pt x="37" y="33"/>
                  </a:lnTo>
                  <a:lnTo>
                    <a:pt x="31" y="33"/>
                  </a:lnTo>
                  <a:lnTo>
                    <a:pt x="35" y="16"/>
                  </a:lnTo>
                  <a:lnTo>
                    <a:pt x="20" y="18"/>
                  </a:lnTo>
                  <a:lnTo>
                    <a:pt x="10" y="14"/>
                  </a:lnTo>
                  <a:lnTo>
                    <a:pt x="2" y="14"/>
                  </a:lnTo>
                  <a:lnTo>
                    <a:pt x="0" y="20"/>
                  </a:lnTo>
                  <a:lnTo>
                    <a:pt x="10" y="37"/>
                  </a:lnTo>
                  <a:lnTo>
                    <a:pt x="12" y="54"/>
                  </a:lnTo>
                  <a:lnTo>
                    <a:pt x="10" y="72"/>
                  </a:lnTo>
                  <a:lnTo>
                    <a:pt x="10" y="97"/>
                  </a:lnTo>
                  <a:lnTo>
                    <a:pt x="5" y="117"/>
                  </a:lnTo>
                  <a:lnTo>
                    <a:pt x="6" y="130"/>
                  </a:lnTo>
                  <a:lnTo>
                    <a:pt x="10" y="149"/>
                  </a:lnTo>
                  <a:lnTo>
                    <a:pt x="10" y="163"/>
                  </a:lnTo>
                  <a:lnTo>
                    <a:pt x="8" y="172"/>
                  </a:lnTo>
                  <a:lnTo>
                    <a:pt x="12" y="180"/>
                  </a:lnTo>
                  <a:lnTo>
                    <a:pt x="14" y="192"/>
                  </a:lnTo>
                  <a:lnTo>
                    <a:pt x="24" y="199"/>
                  </a:lnTo>
                  <a:lnTo>
                    <a:pt x="27" y="213"/>
                  </a:lnTo>
                  <a:lnTo>
                    <a:pt x="37" y="215"/>
                  </a:lnTo>
                  <a:lnTo>
                    <a:pt x="39" y="217"/>
                  </a:lnTo>
                  <a:lnTo>
                    <a:pt x="37" y="224"/>
                  </a:lnTo>
                  <a:lnTo>
                    <a:pt x="39" y="232"/>
                  </a:lnTo>
                  <a:lnTo>
                    <a:pt x="43" y="238"/>
                  </a:lnTo>
                  <a:lnTo>
                    <a:pt x="45" y="245"/>
                  </a:lnTo>
                  <a:lnTo>
                    <a:pt x="49" y="251"/>
                  </a:lnTo>
                  <a:lnTo>
                    <a:pt x="58" y="263"/>
                  </a:lnTo>
                  <a:lnTo>
                    <a:pt x="62" y="276"/>
                  </a:lnTo>
                  <a:lnTo>
                    <a:pt x="70" y="276"/>
                  </a:lnTo>
                  <a:lnTo>
                    <a:pt x="78" y="280"/>
                  </a:lnTo>
                  <a:lnTo>
                    <a:pt x="83" y="288"/>
                  </a:lnTo>
                  <a:lnTo>
                    <a:pt x="87" y="288"/>
                  </a:lnTo>
                  <a:lnTo>
                    <a:pt x="93" y="288"/>
                  </a:lnTo>
                  <a:lnTo>
                    <a:pt x="103" y="293"/>
                  </a:lnTo>
                  <a:lnTo>
                    <a:pt x="108" y="305"/>
                  </a:lnTo>
                  <a:lnTo>
                    <a:pt x="112" y="311"/>
                  </a:lnTo>
                  <a:lnTo>
                    <a:pt x="112" y="311"/>
                  </a:lnTo>
                  <a:lnTo>
                    <a:pt x="112" y="311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46" name="Freeform 535"/>
            <p:cNvSpPr>
              <a:spLocks/>
            </p:cNvSpPr>
            <p:nvPr/>
          </p:nvSpPr>
          <p:spPr bwMode="auto">
            <a:xfrm>
              <a:off x="1727201" y="3284538"/>
              <a:ext cx="696913" cy="444500"/>
            </a:xfrm>
            <a:custGeom>
              <a:avLst/>
              <a:gdLst>
                <a:gd name="T0" fmla="*/ 429 w 439"/>
                <a:gd name="T1" fmla="*/ 220 h 280"/>
                <a:gd name="T2" fmla="*/ 435 w 439"/>
                <a:gd name="T3" fmla="*/ 190 h 280"/>
                <a:gd name="T4" fmla="*/ 427 w 439"/>
                <a:gd name="T5" fmla="*/ 176 h 280"/>
                <a:gd name="T6" fmla="*/ 400 w 439"/>
                <a:gd name="T7" fmla="*/ 182 h 280"/>
                <a:gd name="T8" fmla="*/ 387 w 439"/>
                <a:gd name="T9" fmla="*/ 205 h 280"/>
                <a:gd name="T10" fmla="*/ 348 w 439"/>
                <a:gd name="T11" fmla="*/ 226 h 280"/>
                <a:gd name="T12" fmla="*/ 321 w 439"/>
                <a:gd name="T13" fmla="*/ 220 h 280"/>
                <a:gd name="T14" fmla="*/ 305 w 439"/>
                <a:gd name="T15" fmla="*/ 215 h 280"/>
                <a:gd name="T16" fmla="*/ 292 w 439"/>
                <a:gd name="T17" fmla="*/ 190 h 280"/>
                <a:gd name="T18" fmla="*/ 278 w 439"/>
                <a:gd name="T19" fmla="*/ 147 h 280"/>
                <a:gd name="T20" fmla="*/ 288 w 439"/>
                <a:gd name="T21" fmla="*/ 109 h 280"/>
                <a:gd name="T22" fmla="*/ 255 w 439"/>
                <a:gd name="T23" fmla="*/ 86 h 280"/>
                <a:gd name="T24" fmla="*/ 207 w 439"/>
                <a:gd name="T25" fmla="*/ 52 h 280"/>
                <a:gd name="T26" fmla="*/ 195 w 439"/>
                <a:gd name="T27" fmla="*/ 58 h 280"/>
                <a:gd name="T28" fmla="*/ 178 w 439"/>
                <a:gd name="T29" fmla="*/ 29 h 280"/>
                <a:gd name="T30" fmla="*/ 145 w 439"/>
                <a:gd name="T31" fmla="*/ 14 h 280"/>
                <a:gd name="T32" fmla="*/ 114 w 439"/>
                <a:gd name="T33" fmla="*/ 25 h 280"/>
                <a:gd name="T34" fmla="*/ 54 w 439"/>
                <a:gd name="T35" fmla="*/ 10 h 280"/>
                <a:gd name="T36" fmla="*/ 0 w 439"/>
                <a:gd name="T37" fmla="*/ 4 h 280"/>
                <a:gd name="T38" fmla="*/ 19 w 439"/>
                <a:gd name="T39" fmla="*/ 37 h 280"/>
                <a:gd name="T40" fmla="*/ 31 w 439"/>
                <a:gd name="T41" fmla="*/ 54 h 280"/>
                <a:gd name="T42" fmla="*/ 45 w 439"/>
                <a:gd name="T43" fmla="*/ 82 h 280"/>
                <a:gd name="T44" fmla="*/ 33 w 439"/>
                <a:gd name="T45" fmla="*/ 82 h 280"/>
                <a:gd name="T46" fmla="*/ 33 w 439"/>
                <a:gd name="T47" fmla="*/ 86 h 280"/>
                <a:gd name="T48" fmla="*/ 66 w 439"/>
                <a:gd name="T49" fmla="*/ 105 h 280"/>
                <a:gd name="T50" fmla="*/ 81 w 439"/>
                <a:gd name="T51" fmla="*/ 136 h 280"/>
                <a:gd name="T52" fmla="*/ 103 w 439"/>
                <a:gd name="T53" fmla="*/ 159 h 280"/>
                <a:gd name="T54" fmla="*/ 106 w 439"/>
                <a:gd name="T55" fmla="*/ 143 h 280"/>
                <a:gd name="T56" fmla="*/ 93 w 439"/>
                <a:gd name="T57" fmla="*/ 124 h 280"/>
                <a:gd name="T58" fmla="*/ 81 w 439"/>
                <a:gd name="T59" fmla="*/ 99 h 280"/>
                <a:gd name="T60" fmla="*/ 58 w 439"/>
                <a:gd name="T61" fmla="*/ 71 h 280"/>
                <a:gd name="T62" fmla="*/ 35 w 439"/>
                <a:gd name="T63" fmla="*/ 41 h 280"/>
                <a:gd name="T64" fmla="*/ 41 w 439"/>
                <a:gd name="T65" fmla="*/ 20 h 280"/>
                <a:gd name="T66" fmla="*/ 51 w 439"/>
                <a:gd name="T67" fmla="*/ 23 h 280"/>
                <a:gd name="T68" fmla="*/ 56 w 439"/>
                <a:gd name="T69" fmla="*/ 39 h 280"/>
                <a:gd name="T70" fmla="*/ 72 w 439"/>
                <a:gd name="T71" fmla="*/ 64 h 280"/>
                <a:gd name="T72" fmla="*/ 95 w 439"/>
                <a:gd name="T73" fmla="*/ 79 h 280"/>
                <a:gd name="T74" fmla="*/ 110 w 439"/>
                <a:gd name="T75" fmla="*/ 96 h 280"/>
                <a:gd name="T76" fmla="*/ 112 w 439"/>
                <a:gd name="T77" fmla="*/ 113 h 280"/>
                <a:gd name="T78" fmla="*/ 132 w 439"/>
                <a:gd name="T79" fmla="*/ 124 h 280"/>
                <a:gd name="T80" fmla="*/ 143 w 439"/>
                <a:gd name="T81" fmla="*/ 140 h 280"/>
                <a:gd name="T82" fmla="*/ 164 w 439"/>
                <a:gd name="T83" fmla="*/ 167 h 280"/>
                <a:gd name="T84" fmla="*/ 166 w 439"/>
                <a:gd name="T85" fmla="*/ 197 h 280"/>
                <a:gd name="T86" fmla="*/ 178 w 439"/>
                <a:gd name="T87" fmla="*/ 209 h 280"/>
                <a:gd name="T88" fmla="*/ 193 w 439"/>
                <a:gd name="T89" fmla="*/ 224 h 280"/>
                <a:gd name="T90" fmla="*/ 220 w 439"/>
                <a:gd name="T91" fmla="*/ 230 h 280"/>
                <a:gd name="T92" fmla="*/ 240 w 439"/>
                <a:gd name="T93" fmla="*/ 245 h 280"/>
                <a:gd name="T94" fmla="*/ 261 w 439"/>
                <a:gd name="T95" fmla="*/ 251 h 280"/>
                <a:gd name="T96" fmla="*/ 280 w 439"/>
                <a:gd name="T97" fmla="*/ 261 h 280"/>
                <a:gd name="T98" fmla="*/ 307 w 439"/>
                <a:gd name="T99" fmla="*/ 263 h 280"/>
                <a:gd name="T100" fmla="*/ 330 w 439"/>
                <a:gd name="T101" fmla="*/ 259 h 280"/>
                <a:gd name="T102" fmla="*/ 357 w 439"/>
                <a:gd name="T103" fmla="*/ 280 h 280"/>
                <a:gd name="T104" fmla="*/ 388 w 439"/>
                <a:gd name="T105" fmla="*/ 257 h 280"/>
                <a:gd name="T106" fmla="*/ 383 w 439"/>
                <a:gd name="T107" fmla="*/ 238 h 280"/>
                <a:gd name="T108" fmla="*/ 405 w 439"/>
                <a:gd name="T109" fmla="*/ 23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9" h="280">
                  <a:moveTo>
                    <a:pt x="411" y="223"/>
                  </a:moveTo>
                  <a:lnTo>
                    <a:pt x="423" y="226"/>
                  </a:lnTo>
                  <a:lnTo>
                    <a:pt x="429" y="220"/>
                  </a:lnTo>
                  <a:lnTo>
                    <a:pt x="429" y="217"/>
                  </a:lnTo>
                  <a:lnTo>
                    <a:pt x="429" y="201"/>
                  </a:lnTo>
                  <a:lnTo>
                    <a:pt x="435" y="190"/>
                  </a:lnTo>
                  <a:lnTo>
                    <a:pt x="439" y="182"/>
                  </a:lnTo>
                  <a:lnTo>
                    <a:pt x="435" y="176"/>
                  </a:lnTo>
                  <a:lnTo>
                    <a:pt x="427" y="176"/>
                  </a:lnTo>
                  <a:lnTo>
                    <a:pt x="423" y="174"/>
                  </a:lnTo>
                  <a:lnTo>
                    <a:pt x="410" y="174"/>
                  </a:lnTo>
                  <a:lnTo>
                    <a:pt x="400" y="182"/>
                  </a:lnTo>
                  <a:lnTo>
                    <a:pt x="392" y="180"/>
                  </a:lnTo>
                  <a:lnTo>
                    <a:pt x="387" y="190"/>
                  </a:lnTo>
                  <a:lnTo>
                    <a:pt x="387" y="205"/>
                  </a:lnTo>
                  <a:lnTo>
                    <a:pt x="375" y="217"/>
                  </a:lnTo>
                  <a:lnTo>
                    <a:pt x="375" y="220"/>
                  </a:lnTo>
                  <a:lnTo>
                    <a:pt x="348" y="226"/>
                  </a:lnTo>
                  <a:lnTo>
                    <a:pt x="340" y="224"/>
                  </a:lnTo>
                  <a:lnTo>
                    <a:pt x="332" y="228"/>
                  </a:lnTo>
                  <a:lnTo>
                    <a:pt x="321" y="220"/>
                  </a:lnTo>
                  <a:lnTo>
                    <a:pt x="317" y="220"/>
                  </a:lnTo>
                  <a:lnTo>
                    <a:pt x="313" y="218"/>
                  </a:lnTo>
                  <a:lnTo>
                    <a:pt x="305" y="215"/>
                  </a:lnTo>
                  <a:lnTo>
                    <a:pt x="303" y="209"/>
                  </a:lnTo>
                  <a:lnTo>
                    <a:pt x="298" y="201"/>
                  </a:lnTo>
                  <a:lnTo>
                    <a:pt x="292" y="190"/>
                  </a:lnTo>
                  <a:lnTo>
                    <a:pt x="284" y="176"/>
                  </a:lnTo>
                  <a:lnTo>
                    <a:pt x="278" y="161"/>
                  </a:lnTo>
                  <a:lnTo>
                    <a:pt x="278" y="147"/>
                  </a:lnTo>
                  <a:lnTo>
                    <a:pt x="280" y="128"/>
                  </a:lnTo>
                  <a:lnTo>
                    <a:pt x="288" y="117"/>
                  </a:lnTo>
                  <a:lnTo>
                    <a:pt x="288" y="109"/>
                  </a:lnTo>
                  <a:lnTo>
                    <a:pt x="274" y="107"/>
                  </a:lnTo>
                  <a:lnTo>
                    <a:pt x="257" y="93"/>
                  </a:lnTo>
                  <a:lnTo>
                    <a:pt x="255" y="86"/>
                  </a:lnTo>
                  <a:lnTo>
                    <a:pt x="236" y="56"/>
                  </a:lnTo>
                  <a:lnTo>
                    <a:pt x="215" y="44"/>
                  </a:lnTo>
                  <a:lnTo>
                    <a:pt x="207" y="52"/>
                  </a:lnTo>
                  <a:lnTo>
                    <a:pt x="207" y="60"/>
                  </a:lnTo>
                  <a:lnTo>
                    <a:pt x="205" y="62"/>
                  </a:lnTo>
                  <a:lnTo>
                    <a:pt x="195" y="58"/>
                  </a:lnTo>
                  <a:lnTo>
                    <a:pt x="184" y="46"/>
                  </a:lnTo>
                  <a:lnTo>
                    <a:pt x="182" y="35"/>
                  </a:lnTo>
                  <a:lnTo>
                    <a:pt x="178" y="29"/>
                  </a:lnTo>
                  <a:lnTo>
                    <a:pt x="172" y="29"/>
                  </a:lnTo>
                  <a:lnTo>
                    <a:pt x="158" y="16"/>
                  </a:lnTo>
                  <a:lnTo>
                    <a:pt x="145" y="14"/>
                  </a:lnTo>
                  <a:lnTo>
                    <a:pt x="132" y="14"/>
                  </a:lnTo>
                  <a:lnTo>
                    <a:pt x="128" y="21"/>
                  </a:lnTo>
                  <a:lnTo>
                    <a:pt x="114" y="25"/>
                  </a:lnTo>
                  <a:lnTo>
                    <a:pt x="83" y="25"/>
                  </a:lnTo>
                  <a:lnTo>
                    <a:pt x="75" y="23"/>
                  </a:lnTo>
                  <a:lnTo>
                    <a:pt x="54" y="10"/>
                  </a:lnTo>
                  <a:lnTo>
                    <a:pt x="33" y="0"/>
                  </a:lnTo>
                  <a:lnTo>
                    <a:pt x="8" y="2"/>
                  </a:lnTo>
                  <a:lnTo>
                    <a:pt x="0" y="4"/>
                  </a:lnTo>
                  <a:lnTo>
                    <a:pt x="2" y="10"/>
                  </a:lnTo>
                  <a:lnTo>
                    <a:pt x="4" y="22"/>
                  </a:lnTo>
                  <a:lnTo>
                    <a:pt x="19" y="37"/>
                  </a:lnTo>
                  <a:lnTo>
                    <a:pt x="22" y="45"/>
                  </a:lnTo>
                  <a:lnTo>
                    <a:pt x="27" y="52"/>
                  </a:lnTo>
                  <a:lnTo>
                    <a:pt x="31" y="54"/>
                  </a:lnTo>
                  <a:lnTo>
                    <a:pt x="43" y="66"/>
                  </a:lnTo>
                  <a:lnTo>
                    <a:pt x="43" y="71"/>
                  </a:lnTo>
                  <a:lnTo>
                    <a:pt x="45" y="82"/>
                  </a:lnTo>
                  <a:lnTo>
                    <a:pt x="45" y="82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33" y="85"/>
                  </a:lnTo>
                  <a:lnTo>
                    <a:pt x="33" y="86"/>
                  </a:lnTo>
                  <a:lnTo>
                    <a:pt x="47" y="96"/>
                  </a:lnTo>
                  <a:lnTo>
                    <a:pt x="56" y="97"/>
                  </a:lnTo>
                  <a:lnTo>
                    <a:pt x="66" y="105"/>
                  </a:lnTo>
                  <a:lnTo>
                    <a:pt x="72" y="111"/>
                  </a:lnTo>
                  <a:lnTo>
                    <a:pt x="74" y="126"/>
                  </a:lnTo>
                  <a:lnTo>
                    <a:pt x="81" y="136"/>
                  </a:lnTo>
                  <a:lnTo>
                    <a:pt x="87" y="138"/>
                  </a:lnTo>
                  <a:lnTo>
                    <a:pt x="101" y="149"/>
                  </a:lnTo>
                  <a:lnTo>
                    <a:pt x="103" y="159"/>
                  </a:lnTo>
                  <a:lnTo>
                    <a:pt x="109" y="157"/>
                  </a:lnTo>
                  <a:lnTo>
                    <a:pt x="109" y="149"/>
                  </a:lnTo>
                  <a:lnTo>
                    <a:pt x="106" y="143"/>
                  </a:lnTo>
                  <a:lnTo>
                    <a:pt x="101" y="136"/>
                  </a:lnTo>
                  <a:lnTo>
                    <a:pt x="95" y="132"/>
                  </a:lnTo>
                  <a:lnTo>
                    <a:pt x="93" y="124"/>
                  </a:lnTo>
                  <a:lnTo>
                    <a:pt x="87" y="117"/>
                  </a:lnTo>
                  <a:lnTo>
                    <a:pt x="85" y="111"/>
                  </a:lnTo>
                  <a:lnTo>
                    <a:pt x="81" y="99"/>
                  </a:lnTo>
                  <a:lnTo>
                    <a:pt x="66" y="82"/>
                  </a:lnTo>
                  <a:lnTo>
                    <a:pt x="64" y="79"/>
                  </a:lnTo>
                  <a:lnTo>
                    <a:pt x="58" y="71"/>
                  </a:lnTo>
                  <a:lnTo>
                    <a:pt x="58" y="68"/>
                  </a:lnTo>
                  <a:lnTo>
                    <a:pt x="37" y="45"/>
                  </a:lnTo>
                  <a:lnTo>
                    <a:pt x="35" y="41"/>
                  </a:lnTo>
                  <a:lnTo>
                    <a:pt x="33" y="16"/>
                  </a:lnTo>
                  <a:lnTo>
                    <a:pt x="35" y="14"/>
                  </a:lnTo>
                  <a:lnTo>
                    <a:pt x="41" y="20"/>
                  </a:lnTo>
                  <a:lnTo>
                    <a:pt x="47" y="18"/>
                  </a:lnTo>
                  <a:lnTo>
                    <a:pt x="49" y="18"/>
                  </a:lnTo>
                  <a:lnTo>
                    <a:pt x="51" y="23"/>
                  </a:lnTo>
                  <a:lnTo>
                    <a:pt x="56" y="23"/>
                  </a:lnTo>
                  <a:lnTo>
                    <a:pt x="58" y="31"/>
                  </a:lnTo>
                  <a:lnTo>
                    <a:pt x="56" y="39"/>
                  </a:lnTo>
                  <a:lnTo>
                    <a:pt x="62" y="45"/>
                  </a:lnTo>
                  <a:lnTo>
                    <a:pt x="66" y="54"/>
                  </a:lnTo>
                  <a:lnTo>
                    <a:pt x="72" y="64"/>
                  </a:lnTo>
                  <a:lnTo>
                    <a:pt x="76" y="66"/>
                  </a:lnTo>
                  <a:lnTo>
                    <a:pt x="83" y="77"/>
                  </a:lnTo>
                  <a:lnTo>
                    <a:pt x="95" y="79"/>
                  </a:lnTo>
                  <a:lnTo>
                    <a:pt x="95" y="86"/>
                  </a:lnTo>
                  <a:lnTo>
                    <a:pt x="105" y="97"/>
                  </a:lnTo>
                  <a:lnTo>
                    <a:pt x="110" y="96"/>
                  </a:lnTo>
                  <a:lnTo>
                    <a:pt x="116" y="103"/>
                  </a:lnTo>
                  <a:lnTo>
                    <a:pt x="112" y="107"/>
                  </a:lnTo>
                  <a:lnTo>
                    <a:pt x="112" y="113"/>
                  </a:lnTo>
                  <a:lnTo>
                    <a:pt x="120" y="117"/>
                  </a:lnTo>
                  <a:lnTo>
                    <a:pt x="128" y="119"/>
                  </a:lnTo>
                  <a:lnTo>
                    <a:pt x="132" y="124"/>
                  </a:lnTo>
                  <a:lnTo>
                    <a:pt x="134" y="132"/>
                  </a:lnTo>
                  <a:lnTo>
                    <a:pt x="139" y="138"/>
                  </a:lnTo>
                  <a:lnTo>
                    <a:pt x="143" y="140"/>
                  </a:lnTo>
                  <a:lnTo>
                    <a:pt x="149" y="149"/>
                  </a:lnTo>
                  <a:lnTo>
                    <a:pt x="163" y="163"/>
                  </a:lnTo>
                  <a:lnTo>
                    <a:pt x="164" y="167"/>
                  </a:lnTo>
                  <a:lnTo>
                    <a:pt x="170" y="178"/>
                  </a:lnTo>
                  <a:lnTo>
                    <a:pt x="170" y="192"/>
                  </a:lnTo>
                  <a:lnTo>
                    <a:pt x="166" y="197"/>
                  </a:lnTo>
                  <a:lnTo>
                    <a:pt x="168" y="201"/>
                  </a:lnTo>
                  <a:lnTo>
                    <a:pt x="170" y="205"/>
                  </a:lnTo>
                  <a:lnTo>
                    <a:pt x="178" y="209"/>
                  </a:lnTo>
                  <a:lnTo>
                    <a:pt x="184" y="213"/>
                  </a:lnTo>
                  <a:lnTo>
                    <a:pt x="191" y="217"/>
                  </a:lnTo>
                  <a:lnTo>
                    <a:pt x="193" y="224"/>
                  </a:lnTo>
                  <a:lnTo>
                    <a:pt x="203" y="224"/>
                  </a:lnTo>
                  <a:lnTo>
                    <a:pt x="211" y="230"/>
                  </a:lnTo>
                  <a:lnTo>
                    <a:pt x="220" y="230"/>
                  </a:lnTo>
                  <a:lnTo>
                    <a:pt x="226" y="236"/>
                  </a:lnTo>
                  <a:lnTo>
                    <a:pt x="234" y="240"/>
                  </a:lnTo>
                  <a:lnTo>
                    <a:pt x="240" y="245"/>
                  </a:lnTo>
                  <a:lnTo>
                    <a:pt x="245" y="247"/>
                  </a:lnTo>
                  <a:lnTo>
                    <a:pt x="249" y="249"/>
                  </a:lnTo>
                  <a:lnTo>
                    <a:pt x="261" y="251"/>
                  </a:lnTo>
                  <a:lnTo>
                    <a:pt x="269" y="257"/>
                  </a:lnTo>
                  <a:lnTo>
                    <a:pt x="273" y="257"/>
                  </a:lnTo>
                  <a:lnTo>
                    <a:pt x="280" y="261"/>
                  </a:lnTo>
                  <a:lnTo>
                    <a:pt x="288" y="261"/>
                  </a:lnTo>
                  <a:lnTo>
                    <a:pt x="292" y="265"/>
                  </a:lnTo>
                  <a:lnTo>
                    <a:pt x="307" y="263"/>
                  </a:lnTo>
                  <a:lnTo>
                    <a:pt x="323" y="255"/>
                  </a:lnTo>
                  <a:lnTo>
                    <a:pt x="327" y="255"/>
                  </a:lnTo>
                  <a:lnTo>
                    <a:pt x="330" y="259"/>
                  </a:lnTo>
                  <a:lnTo>
                    <a:pt x="340" y="261"/>
                  </a:lnTo>
                  <a:lnTo>
                    <a:pt x="342" y="267"/>
                  </a:lnTo>
                  <a:lnTo>
                    <a:pt x="357" y="280"/>
                  </a:lnTo>
                  <a:lnTo>
                    <a:pt x="361" y="261"/>
                  </a:lnTo>
                  <a:lnTo>
                    <a:pt x="382" y="259"/>
                  </a:lnTo>
                  <a:lnTo>
                    <a:pt x="388" y="257"/>
                  </a:lnTo>
                  <a:lnTo>
                    <a:pt x="388" y="251"/>
                  </a:lnTo>
                  <a:lnTo>
                    <a:pt x="377" y="242"/>
                  </a:lnTo>
                  <a:lnTo>
                    <a:pt x="383" y="238"/>
                  </a:lnTo>
                  <a:lnTo>
                    <a:pt x="382" y="228"/>
                  </a:lnTo>
                  <a:lnTo>
                    <a:pt x="398" y="228"/>
                  </a:lnTo>
                  <a:lnTo>
                    <a:pt x="405" y="232"/>
                  </a:lnTo>
                  <a:lnTo>
                    <a:pt x="411" y="223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47" name="Freeform 536"/>
            <p:cNvSpPr>
              <a:spLocks/>
            </p:cNvSpPr>
            <p:nvPr/>
          </p:nvSpPr>
          <p:spPr bwMode="auto">
            <a:xfrm>
              <a:off x="2365376" y="3638550"/>
              <a:ext cx="33338" cy="57150"/>
            </a:xfrm>
            <a:custGeom>
              <a:avLst/>
              <a:gdLst>
                <a:gd name="T0" fmla="*/ 0 w 21"/>
                <a:gd name="T1" fmla="*/ 32 h 36"/>
                <a:gd name="T2" fmla="*/ 3 w 21"/>
                <a:gd name="T3" fmla="*/ 9 h 36"/>
                <a:gd name="T4" fmla="*/ 9 w 21"/>
                <a:gd name="T5" fmla="*/ 0 h 36"/>
                <a:gd name="T6" fmla="*/ 21 w 21"/>
                <a:gd name="T7" fmla="*/ 3 h 36"/>
                <a:gd name="T8" fmla="*/ 17 w 21"/>
                <a:gd name="T9" fmla="*/ 7 h 36"/>
                <a:gd name="T10" fmla="*/ 17 w 21"/>
                <a:gd name="T11" fmla="*/ 17 h 36"/>
                <a:gd name="T12" fmla="*/ 8 w 21"/>
                <a:gd name="T13" fmla="*/ 36 h 36"/>
                <a:gd name="T14" fmla="*/ 6 w 21"/>
                <a:gd name="T15" fmla="*/ 36 h 36"/>
                <a:gd name="T16" fmla="*/ 0 w 21"/>
                <a:gd name="T17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36">
                  <a:moveTo>
                    <a:pt x="0" y="32"/>
                  </a:moveTo>
                  <a:lnTo>
                    <a:pt x="3" y="9"/>
                  </a:lnTo>
                  <a:lnTo>
                    <a:pt x="9" y="0"/>
                  </a:lnTo>
                  <a:lnTo>
                    <a:pt x="21" y="3"/>
                  </a:lnTo>
                  <a:lnTo>
                    <a:pt x="17" y="7"/>
                  </a:lnTo>
                  <a:lnTo>
                    <a:pt x="17" y="17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48" name="Freeform 537"/>
            <p:cNvSpPr>
              <a:spLocks/>
            </p:cNvSpPr>
            <p:nvPr/>
          </p:nvSpPr>
          <p:spPr bwMode="auto">
            <a:xfrm>
              <a:off x="3070226" y="3927475"/>
              <a:ext cx="92075" cy="88900"/>
            </a:xfrm>
            <a:custGeom>
              <a:avLst/>
              <a:gdLst>
                <a:gd name="T0" fmla="*/ 13 w 58"/>
                <a:gd name="T1" fmla="*/ 56 h 56"/>
                <a:gd name="T2" fmla="*/ 13 w 58"/>
                <a:gd name="T3" fmla="*/ 42 h 56"/>
                <a:gd name="T4" fmla="*/ 2 w 58"/>
                <a:gd name="T5" fmla="*/ 36 h 56"/>
                <a:gd name="T6" fmla="*/ 0 w 58"/>
                <a:gd name="T7" fmla="*/ 25 h 56"/>
                <a:gd name="T8" fmla="*/ 10 w 58"/>
                <a:gd name="T9" fmla="*/ 15 h 56"/>
                <a:gd name="T10" fmla="*/ 12 w 58"/>
                <a:gd name="T11" fmla="*/ 4 h 56"/>
                <a:gd name="T12" fmla="*/ 19 w 58"/>
                <a:gd name="T13" fmla="*/ 0 h 56"/>
                <a:gd name="T14" fmla="*/ 50 w 58"/>
                <a:gd name="T15" fmla="*/ 3 h 56"/>
                <a:gd name="T16" fmla="*/ 58 w 58"/>
                <a:gd name="T17" fmla="*/ 4 h 56"/>
                <a:gd name="T18" fmla="*/ 58 w 58"/>
                <a:gd name="T19" fmla="*/ 10 h 56"/>
                <a:gd name="T20" fmla="*/ 54 w 58"/>
                <a:gd name="T21" fmla="*/ 12 h 56"/>
                <a:gd name="T22" fmla="*/ 51 w 58"/>
                <a:gd name="T23" fmla="*/ 25 h 56"/>
                <a:gd name="T24" fmla="*/ 56 w 58"/>
                <a:gd name="T25" fmla="*/ 42 h 56"/>
                <a:gd name="T26" fmla="*/ 50 w 58"/>
                <a:gd name="T27" fmla="*/ 54 h 56"/>
                <a:gd name="T28" fmla="*/ 37 w 58"/>
                <a:gd name="T29" fmla="*/ 54 h 56"/>
                <a:gd name="T30" fmla="*/ 33 w 58"/>
                <a:gd name="T31" fmla="*/ 52 h 56"/>
                <a:gd name="T32" fmla="*/ 29 w 58"/>
                <a:gd name="T33" fmla="*/ 50 h 56"/>
                <a:gd name="T34" fmla="*/ 27 w 58"/>
                <a:gd name="T35" fmla="*/ 56 h 56"/>
                <a:gd name="T36" fmla="*/ 13 w 58"/>
                <a:gd name="T37" fmla="*/ 56 h 56"/>
                <a:gd name="T38" fmla="*/ 13 w 58"/>
                <a:gd name="T39" fmla="*/ 56 h 56"/>
                <a:gd name="T40" fmla="*/ 13 w 58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56">
                  <a:moveTo>
                    <a:pt x="13" y="56"/>
                  </a:moveTo>
                  <a:lnTo>
                    <a:pt x="13" y="42"/>
                  </a:lnTo>
                  <a:lnTo>
                    <a:pt x="2" y="36"/>
                  </a:lnTo>
                  <a:lnTo>
                    <a:pt x="0" y="25"/>
                  </a:lnTo>
                  <a:lnTo>
                    <a:pt x="10" y="15"/>
                  </a:lnTo>
                  <a:lnTo>
                    <a:pt x="12" y="4"/>
                  </a:lnTo>
                  <a:lnTo>
                    <a:pt x="19" y="0"/>
                  </a:lnTo>
                  <a:lnTo>
                    <a:pt x="50" y="3"/>
                  </a:lnTo>
                  <a:lnTo>
                    <a:pt x="58" y="4"/>
                  </a:lnTo>
                  <a:lnTo>
                    <a:pt x="58" y="10"/>
                  </a:lnTo>
                  <a:lnTo>
                    <a:pt x="54" y="12"/>
                  </a:lnTo>
                  <a:lnTo>
                    <a:pt x="51" y="25"/>
                  </a:lnTo>
                  <a:lnTo>
                    <a:pt x="56" y="42"/>
                  </a:lnTo>
                  <a:lnTo>
                    <a:pt x="50" y="54"/>
                  </a:lnTo>
                  <a:lnTo>
                    <a:pt x="37" y="54"/>
                  </a:lnTo>
                  <a:lnTo>
                    <a:pt x="33" y="52"/>
                  </a:lnTo>
                  <a:lnTo>
                    <a:pt x="29" y="50"/>
                  </a:lnTo>
                  <a:lnTo>
                    <a:pt x="27" y="56"/>
                  </a:lnTo>
                  <a:lnTo>
                    <a:pt x="13" y="56"/>
                  </a:lnTo>
                  <a:lnTo>
                    <a:pt x="13" y="56"/>
                  </a:lnTo>
                  <a:lnTo>
                    <a:pt x="13" y="5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49" name="Freeform 538"/>
            <p:cNvSpPr>
              <a:spLocks/>
            </p:cNvSpPr>
            <p:nvPr/>
          </p:nvSpPr>
          <p:spPr bwMode="auto">
            <a:xfrm>
              <a:off x="3151188" y="3933825"/>
              <a:ext cx="65088" cy="84137"/>
            </a:xfrm>
            <a:custGeom>
              <a:avLst/>
              <a:gdLst>
                <a:gd name="T0" fmla="*/ 0 w 41"/>
                <a:gd name="T1" fmla="*/ 49 h 53"/>
                <a:gd name="T2" fmla="*/ 5 w 41"/>
                <a:gd name="T3" fmla="*/ 38 h 53"/>
                <a:gd name="T4" fmla="*/ 0 w 41"/>
                <a:gd name="T5" fmla="*/ 21 h 53"/>
                <a:gd name="T6" fmla="*/ 4 w 41"/>
                <a:gd name="T7" fmla="*/ 8 h 53"/>
                <a:gd name="T8" fmla="*/ 7 w 41"/>
                <a:gd name="T9" fmla="*/ 5 h 53"/>
                <a:gd name="T10" fmla="*/ 7 w 41"/>
                <a:gd name="T11" fmla="*/ 0 h 53"/>
                <a:gd name="T12" fmla="*/ 19 w 41"/>
                <a:gd name="T13" fmla="*/ 2 h 53"/>
                <a:gd name="T14" fmla="*/ 24 w 41"/>
                <a:gd name="T15" fmla="*/ 5 h 53"/>
                <a:gd name="T16" fmla="*/ 41 w 41"/>
                <a:gd name="T17" fmla="*/ 19 h 53"/>
                <a:gd name="T18" fmla="*/ 37 w 41"/>
                <a:gd name="T19" fmla="*/ 30 h 53"/>
                <a:gd name="T20" fmla="*/ 30 w 41"/>
                <a:gd name="T21" fmla="*/ 45 h 53"/>
                <a:gd name="T22" fmla="*/ 24 w 41"/>
                <a:gd name="T23" fmla="*/ 53 h 53"/>
                <a:gd name="T24" fmla="*/ 7 w 41"/>
                <a:gd name="T25" fmla="*/ 51 h 53"/>
                <a:gd name="T26" fmla="*/ 0 w 41"/>
                <a:gd name="T27" fmla="*/ 49 h 53"/>
                <a:gd name="T28" fmla="*/ 0 w 41"/>
                <a:gd name="T29" fmla="*/ 49 h 53"/>
                <a:gd name="T30" fmla="*/ 0 w 41"/>
                <a:gd name="T31" fmla="*/ 4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53">
                  <a:moveTo>
                    <a:pt x="0" y="49"/>
                  </a:moveTo>
                  <a:lnTo>
                    <a:pt x="5" y="38"/>
                  </a:lnTo>
                  <a:lnTo>
                    <a:pt x="0" y="21"/>
                  </a:lnTo>
                  <a:lnTo>
                    <a:pt x="4" y="8"/>
                  </a:lnTo>
                  <a:lnTo>
                    <a:pt x="7" y="5"/>
                  </a:lnTo>
                  <a:lnTo>
                    <a:pt x="7" y="0"/>
                  </a:lnTo>
                  <a:lnTo>
                    <a:pt x="19" y="2"/>
                  </a:lnTo>
                  <a:lnTo>
                    <a:pt x="24" y="5"/>
                  </a:lnTo>
                  <a:lnTo>
                    <a:pt x="41" y="19"/>
                  </a:lnTo>
                  <a:lnTo>
                    <a:pt x="37" y="30"/>
                  </a:lnTo>
                  <a:lnTo>
                    <a:pt x="30" y="45"/>
                  </a:lnTo>
                  <a:lnTo>
                    <a:pt x="24" y="53"/>
                  </a:lnTo>
                  <a:lnTo>
                    <a:pt x="7" y="51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50" name="Freeform 539"/>
            <p:cNvSpPr>
              <a:spLocks/>
            </p:cNvSpPr>
            <p:nvPr/>
          </p:nvSpPr>
          <p:spPr bwMode="auto">
            <a:xfrm>
              <a:off x="2541588" y="4065588"/>
              <a:ext cx="284163" cy="425450"/>
            </a:xfrm>
            <a:custGeom>
              <a:avLst/>
              <a:gdLst>
                <a:gd name="T0" fmla="*/ 0 w 179"/>
                <a:gd name="T1" fmla="*/ 59 h 268"/>
                <a:gd name="T2" fmla="*/ 0 w 179"/>
                <a:gd name="T3" fmla="*/ 74 h 268"/>
                <a:gd name="T4" fmla="*/ 4 w 179"/>
                <a:gd name="T5" fmla="*/ 82 h 268"/>
                <a:gd name="T6" fmla="*/ 6 w 179"/>
                <a:gd name="T7" fmla="*/ 91 h 268"/>
                <a:gd name="T8" fmla="*/ 24 w 179"/>
                <a:gd name="T9" fmla="*/ 113 h 268"/>
                <a:gd name="T10" fmla="*/ 40 w 179"/>
                <a:gd name="T11" fmla="*/ 145 h 268"/>
                <a:gd name="T12" fmla="*/ 50 w 179"/>
                <a:gd name="T13" fmla="*/ 168 h 268"/>
                <a:gd name="T14" fmla="*/ 57 w 179"/>
                <a:gd name="T15" fmla="*/ 182 h 268"/>
                <a:gd name="T16" fmla="*/ 65 w 179"/>
                <a:gd name="T17" fmla="*/ 199 h 268"/>
                <a:gd name="T18" fmla="*/ 79 w 179"/>
                <a:gd name="T19" fmla="*/ 217 h 268"/>
                <a:gd name="T20" fmla="*/ 96 w 179"/>
                <a:gd name="T21" fmla="*/ 231 h 268"/>
                <a:gd name="T22" fmla="*/ 121 w 179"/>
                <a:gd name="T23" fmla="*/ 248 h 268"/>
                <a:gd name="T24" fmla="*/ 154 w 179"/>
                <a:gd name="T25" fmla="*/ 268 h 268"/>
                <a:gd name="T26" fmla="*/ 171 w 179"/>
                <a:gd name="T27" fmla="*/ 239 h 268"/>
                <a:gd name="T28" fmla="*/ 175 w 179"/>
                <a:gd name="T29" fmla="*/ 209 h 268"/>
                <a:gd name="T30" fmla="*/ 179 w 179"/>
                <a:gd name="T31" fmla="*/ 186 h 268"/>
                <a:gd name="T32" fmla="*/ 166 w 179"/>
                <a:gd name="T33" fmla="*/ 161 h 268"/>
                <a:gd name="T34" fmla="*/ 150 w 179"/>
                <a:gd name="T35" fmla="*/ 140 h 268"/>
                <a:gd name="T36" fmla="*/ 121 w 179"/>
                <a:gd name="T37" fmla="*/ 140 h 268"/>
                <a:gd name="T38" fmla="*/ 112 w 179"/>
                <a:gd name="T39" fmla="*/ 122 h 268"/>
                <a:gd name="T40" fmla="*/ 109 w 179"/>
                <a:gd name="T41" fmla="*/ 91 h 268"/>
                <a:gd name="T42" fmla="*/ 131 w 179"/>
                <a:gd name="T43" fmla="*/ 68 h 268"/>
                <a:gd name="T44" fmla="*/ 160 w 179"/>
                <a:gd name="T45" fmla="*/ 61 h 268"/>
                <a:gd name="T46" fmla="*/ 150 w 179"/>
                <a:gd name="T47" fmla="*/ 52 h 268"/>
                <a:gd name="T48" fmla="*/ 140 w 179"/>
                <a:gd name="T49" fmla="*/ 30 h 268"/>
                <a:gd name="T50" fmla="*/ 88 w 179"/>
                <a:gd name="T51" fmla="*/ 2 h 268"/>
                <a:gd name="T52" fmla="*/ 69 w 179"/>
                <a:gd name="T53" fmla="*/ 3 h 268"/>
                <a:gd name="T54" fmla="*/ 81 w 179"/>
                <a:gd name="T55" fmla="*/ 18 h 268"/>
                <a:gd name="T56" fmla="*/ 52 w 179"/>
                <a:gd name="T57" fmla="*/ 39 h 268"/>
                <a:gd name="T58" fmla="*/ 34 w 179"/>
                <a:gd name="T59" fmla="*/ 68 h 268"/>
                <a:gd name="T60" fmla="*/ 22 w 179"/>
                <a:gd name="T61" fmla="*/ 61 h 268"/>
                <a:gd name="T62" fmla="*/ 6 w 179"/>
                <a:gd name="T63" fmla="*/ 55 h 268"/>
                <a:gd name="T64" fmla="*/ 6 w 179"/>
                <a:gd name="T65" fmla="*/ 5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9" h="268">
                  <a:moveTo>
                    <a:pt x="6" y="55"/>
                  </a:moveTo>
                  <a:lnTo>
                    <a:pt x="0" y="59"/>
                  </a:lnTo>
                  <a:lnTo>
                    <a:pt x="1" y="68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4" y="82"/>
                  </a:lnTo>
                  <a:lnTo>
                    <a:pt x="0" y="84"/>
                  </a:lnTo>
                  <a:lnTo>
                    <a:pt x="6" y="91"/>
                  </a:lnTo>
                  <a:lnTo>
                    <a:pt x="16" y="93"/>
                  </a:lnTo>
                  <a:lnTo>
                    <a:pt x="24" y="113"/>
                  </a:lnTo>
                  <a:lnTo>
                    <a:pt x="34" y="124"/>
                  </a:lnTo>
                  <a:lnTo>
                    <a:pt x="40" y="145"/>
                  </a:lnTo>
                  <a:lnTo>
                    <a:pt x="48" y="161"/>
                  </a:lnTo>
                  <a:lnTo>
                    <a:pt x="50" y="168"/>
                  </a:lnTo>
                  <a:lnTo>
                    <a:pt x="57" y="174"/>
                  </a:lnTo>
                  <a:lnTo>
                    <a:pt x="57" y="182"/>
                  </a:lnTo>
                  <a:lnTo>
                    <a:pt x="67" y="192"/>
                  </a:lnTo>
                  <a:lnTo>
                    <a:pt x="65" y="199"/>
                  </a:lnTo>
                  <a:lnTo>
                    <a:pt x="69" y="213"/>
                  </a:lnTo>
                  <a:lnTo>
                    <a:pt x="79" y="217"/>
                  </a:lnTo>
                  <a:lnTo>
                    <a:pt x="83" y="221"/>
                  </a:lnTo>
                  <a:lnTo>
                    <a:pt x="96" y="231"/>
                  </a:lnTo>
                  <a:lnTo>
                    <a:pt x="108" y="231"/>
                  </a:lnTo>
                  <a:lnTo>
                    <a:pt x="121" y="248"/>
                  </a:lnTo>
                  <a:lnTo>
                    <a:pt x="131" y="249"/>
                  </a:lnTo>
                  <a:lnTo>
                    <a:pt x="154" y="268"/>
                  </a:lnTo>
                  <a:lnTo>
                    <a:pt x="164" y="256"/>
                  </a:lnTo>
                  <a:lnTo>
                    <a:pt x="171" y="239"/>
                  </a:lnTo>
                  <a:lnTo>
                    <a:pt x="166" y="213"/>
                  </a:lnTo>
                  <a:lnTo>
                    <a:pt x="175" y="209"/>
                  </a:lnTo>
                  <a:lnTo>
                    <a:pt x="171" y="188"/>
                  </a:lnTo>
                  <a:lnTo>
                    <a:pt x="179" y="186"/>
                  </a:lnTo>
                  <a:lnTo>
                    <a:pt x="179" y="180"/>
                  </a:lnTo>
                  <a:lnTo>
                    <a:pt x="166" y="161"/>
                  </a:lnTo>
                  <a:lnTo>
                    <a:pt x="152" y="157"/>
                  </a:lnTo>
                  <a:lnTo>
                    <a:pt x="150" y="140"/>
                  </a:lnTo>
                  <a:lnTo>
                    <a:pt x="148" y="138"/>
                  </a:lnTo>
                  <a:lnTo>
                    <a:pt x="121" y="140"/>
                  </a:lnTo>
                  <a:lnTo>
                    <a:pt x="112" y="130"/>
                  </a:lnTo>
                  <a:lnTo>
                    <a:pt x="112" y="122"/>
                  </a:lnTo>
                  <a:lnTo>
                    <a:pt x="104" y="103"/>
                  </a:lnTo>
                  <a:lnTo>
                    <a:pt x="109" y="91"/>
                  </a:lnTo>
                  <a:lnTo>
                    <a:pt x="107" y="80"/>
                  </a:lnTo>
                  <a:lnTo>
                    <a:pt x="131" y="68"/>
                  </a:lnTo>
                  <a:lnTo>
                    <a:pt x="148" y="63"/>
                  </a:lnTo>
                  <a:lnTo>
                    <a:pt x="160" y="61"/>
                  </a:lnTo>
                  <a:lnTo>
                    <a:pt x="159" y="51"/>
                  </a:lnTo>
                  <a:lnTo>
                    <a:pt x="150" y="52"/>
                  </a:lnTo>
                  <a:lnTo>
                    <a:pt x="154" y="38"/>
                  </a:lnTo>
                  <a:lnTo>
                    <a:pt x="140" y="30"/>
                  </a:lnTo>
                  <a:lnTo>
                    <a:pt x="111" y="32"/>
                  </a:lnTo>
                  <a:lnTo>
                    <a:pt x="88" y="2"/>
                  </a:lnTo>
                  <a:lnTo>
                    <a:pt x="75" y="0"/>
                  </a:lnTo>
                  <a:lnTo>
                    <a:pt x="69" y="3"/>
                  </a:lnTo>
                  <a:lnTo>
                    <a:pt x="83" y="10"/>
                  </a:lnTo>
                  <a:lnTo>
                    <a:pt x="81" y="18"/>
                  </a:lnTo>
                  <a:lnTo>
                    <a:pt x="67" y="32"/>
                  </a:lnTo>
                  <a:lnTo>
                    <a:pt x="52" y="39"/>
                  </a:lnTo>
                  <a:lnTo>
                    <a:pt x="33" y="59"/>
                  </a:lnTo>
                  <a:lnTo>
                    <a:pt x="34" y="68"/>
                  </a:lnTo>
                  <a:lnTo>
                    <a:pt x="27" y="68"/>
                  </a:lnTo>
                  <a:lnTo>
                    <a:pt x="22" y="61"/>
                  </a:lnTo>
                  <a:lnTo>
                    <a:pt x="7" y="61"/>
                  </a:lnTo>
                  <a:lnTo>
                    <a:pt x="6" y="55"/>
                  </a:lnTo>
                  <a:lnTo>
                    <a:pt x="6" y="55"/>
                  </a:lnTo>
                  <a:lnTo>
                    <a:pt x="6" y="55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51" name="Freeform 540"/>
            <p:cNvSpPr>
              <a:spLocks/>
            </p:cNvSpPr>
            <p:nvPr/>
          </p:nvSpPr>
          <p:spPr bwMode="auto">
            <a:xfrm>
              <a:off x="2316163" y="4060825"/>
              <a:ext cx="15875" cy="28575"/>
            </a:xfrm>
            <a:custGeom>
              <a:avLst/>
              <a:gdLst>
                <a:gd name="T0" fmla="*/ 0 w 10"/>
                <a:gd name="T1" fmla="*/ 2 h 18"/>
                <a:gd name="T2" fmla="*/ 2 w 10"/>
                <a:gd name="T3" fmla="*/ 0 h 18"/>
                <a:gd name="T4" fmla="*/ 10 w 10"/>
                <a:gd name="T5" fmla="*/ 4 h 18"/>
                <a:gd name="T6" fmla="*/ 10 w 10"/>
                <a:gd name="T7" fmla="*/ 12 h 18"/>
                <a:gd name="T8" fmla="*/ 0 w 10"/>
                <a:gd name="T9" fmla="*/ 18 h 18"/>
                <a:gd name="T10" fmla="*/ 2 w 10"/>
                <a:gd name="T11" fmla="*/ 8 h 18"/>
                <a:gd name="T12" fmla="*/ 0 w 10"/>
                <a:gd name="T13" fmla="*/ 2 h 18"/>
                <a:gd name="T14" fmla="*/ 0 w 10"/>
                <a:gd name="T15" fmla="*/ 2 h 18"/>
                <a:gd name="T16" fmla="*/ 0 w 10"/>
                <a:gd name="T1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8">
                  <a:moveTo>
                    <a:pt x="0" y="2"/>
                  </a:moveTo>
                  <a:lnTo>
                    <a:pt x="2" y="0"/>
                  </a:lnTo>
                  <a:lnTo>
                    <a:pt x="10" y="4"/>
                  </a:lnTo>
                  <a:lnTo>
                    <a:pt x="10" y="12"/>
                  </a:lnTo>
                  <a:lnTo>
                    <a:pt x="0" y="18"/>
                  </a:lnTo>
                  <a:lnTo>
                    <a:pt x="2" y="8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52" name="Freeform 541"/>
            <p:cNvSpPr>
              <a:spLocks/>
            </p:cNvSpPr>
            <p:nvPr/>
          </p:nvSpPr>
          <p:spPr bwMode="auto">
            <a:xfrm>
              <a:off x="2339976" y="4070350"/>
              <a:ext cx="11113" cy="9525"/>
            </a:xfrm>
            <a:custGeom>
              <a:avLst/>
              <a:gdLst>
                <a:gd name="T0" fmla="*/ 0 w 7"/>
                <a:gd name="T1" fmla="*/ 4 h 6"/>
                <a:gd name="T2" fmla="*/ 4 w 7"/>
                <a:gd name="T3" fmla="*/ 0 h 6"/>
                <a:gd name="T4" fmla="*/ 7 w 7"/>
                <a:gd name="T5" fmla="*/ 4 h 6"/>
                <a:gd name="T6" fmla="*/ 2 w 7"/>
                <a:gd name="T7" fmla="*/ 6 h 6"/>
                <a:gd name="T8" fmla="*/ 0 w 7"/>
                <a:gd name="T9" fmla="*/ 4 h 6"/>
                <a:gd name="T10" fmla="*/ 0 w 7"/>
                <a:gd name="T11" fmla="*/ 4 h 6"/>
                <a:gd name="T12" fmla="*/ 0 w 7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0" y="4"/>
                  </a:moveTo>
                  <a:lnTo>
                    <a:pt x="4" y="0"/>
                  </a:lnTo>
                  <a:lnTo>
                    <a:pt x="7" y="4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53" name="Freeform 542"/>
            <p:cNvSpPr>
              <a:spLocks/>
            </p:cNvSpPr>
            <p:nvPr/>
          </p:nvSpPr>
          <p:spPr bwMode="auto">
            <a:xfrm>
              <a:off x="2551113" y="4040188"/>
              <a:ext cx="120650" cy="133350"/>
            </a:xfrm>
            <a:custGeom>
              <a:avLst/>
              <a:gdLst>
                <a:gd name="T0" fmla="*/ 76 w 76"/>
                <a:gd name="T1" fmla="*/ 26 h 84"/>
                <a:gd name="T2" fmla="*/ 74 w 76"/>
                <a:gd name="T3" fmla="*/ 34 h 84"/>
                <a:gd name="T4" fmla="*/ 61 w 76"/>
                <a:gd name="T5" fmla="*/ 48 h 84"/>
                <a:gd name="T6" fmla="*/ 46 w 76"/>
                <a:gd name="T7" fmla="*/ 55 h 84"/>
                <a:gd name="T8" fmla="*/ 27 w 76"/>
                <a:gd name="T9" fmla="*/ 75 h 84"/>
                <a:gd name="T10" fmla="*/ 28 w 76"/>
                <a:gd name="T11" fmla="*/ 84 h 84"/>
                <a:gd name="T12" fmla="*/ 21 w 76"/>
                <a:gd name="T13" fmla="*/ 84 h 84"/>
                <a:gd name="T14" fmla="*/ 16 w 76"/>
                <a:gd name="T15" fmla="*/ 77 h 84"/>
                <a:gd name="T16" fmla="*/ 1 w 76"/>
                <a:gd name="T17" fmla="*/ 77 h 84"/>
                <a:gd name="T18" fmla="*/ 0 w 76"/>
                <a:gd name="T19" fmla="*/ 71 h 84"/>
                <a:gd name="T20" fmla="*/ 0 w 76"/>
                <a:gd name="T21" fmla="*/ 67 h 84"/>
                <a:gd name="T22" fmla="*/ 7 w 76"/>
                <a:gd name="T23" fmla="*/ 65 h 84"/>
                <a:gd name="T24" fmla="*/ 16 w 76"/>
                <a:gd name="T25" fmla="*/ 63 h 84"/>
                <a:gd name="T26" fmla="*/ 18 w 76"/>
                <a:gd name="T27" fmla="*/ 56 h 84"/>
                <a:gd name="T28" fmla="*/ 16 w 76"/>
                <a:gd name="T29" fmla="*/ 50 h 84"/>
                <a:gd name="T30" fmla="*/ 12 w 76"/>
                <a:gd name="T31" fmla="*/ 54 h 84"/>
                <a:gd name="T32" fmla="*/ 6 w 76"/>
                <a:gd name="T33" fmla="*/ 54 h 84"/>
                <a:gd name="T34" fmla="*/ 0 w 76"/>
                <a:gd name="T35" fmla="*/ 46 h 84"/>
                <a:gd name="T36" fmla="*/ 0 w 76"/>
                <a:gd name="T37" fmla="*/ 27 h 84"/>
                <a:gd name="T38" fmla="*/ 7 w 76"/>
                <a:gd name="T39" fmla="*/ 21 h 84"/>
                <a:gd name="T40" fmla="*/ 7 w 76"/>
                <a:gd name="T41" fmla="*/ 4 h 84"/>
                <a:gd name="T42" fmla="*/ 13 w 76"/>
                <a:gd name="T43" fmla="*/ 2 h 84"/>
                <a:gd name="T44" fmla="*/ 19 w 76"/>
                <a:gd name="T45" fmla="*/ 0 h 84"/>
                <a:gd name="T46" fmla="*/ 24 w 76"/>
                <a:gd name="T47" fmla="*/ 0 h 84"/>
                <a:gd name="T48" fmla="*/ 36 w 76"/>
                <a:gd name="T49" fmla="*/ 6 h 84"/>
                <a:gd name="T50" fmla="*/ 36 w 76"/>
                <a:gd name="T51" fmla="*/ 13 h 84"/>
                <a:gd name="T52" fmla="*/ 40 w 76"/>
                <a:gd name="T53" fmla="*/ 17 h 84"/>
                <a:gd name="T54" fmla="*/ 45 w 76"/>
                <a:gd name="T55" fmla="*/ 15 h 84"/>
                <a:gd name="T56" fmla="*/ 57 w 76"/>
                <a:gd name="T57" fmla="*/ 15 h 84"/>
                <a:gd name="T58" fmla="*/ 63 w 76"/>
                <a:gd name="T59" fmla="*/ 19 h 84"/>
                <a:gd name="T60" fmla="*/ 76 w 76"/>
                <a:gd name="T61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" h="84">
                  <a:moveTo>
                    <a:pt x="76" y="26"/>
                  </a:moveTo>
                  <a:lnTo>
                    <a:pt x="74" y="34"/>
                  </a:lnTo>
                  <a:lnTo>
                    <a:pt x="61" y="48"/>
                  </a:lnTo>
                  <a:lnTo>
                    <a:pt x="46" y="55"/>
                  </a:lnTo>
                  <a:lnTo>
                    <a:pt x="27" y="75"/>
                  </a:lnTo>
                  <a:lnTo>
                    <a:pt x="28" y="84"/>
                  </a:lnTo>
                  <a:lnTo>
                    <a:pt x="21" y="84"/>
                  </a:lnTo>
                  <a:lnTo>
                    <a:pt x="16" y="77"/>
                  </a:lnTo>
                  <a:lnTo>
                    <a:pt x="1" y="77"/>
                  </a:lnTo>
                  <a:lnTo>
                    <a:pt x="0" y="71"/>
                  </a:lnTo>
                  <a:lnTo>
                    <a:pt x="0" y="67"/>
                  </a:lnTo>
                  <a:lnTo>
                    <a:pt x="7" y="65"/>
                  </a:lnTo>
                  <a:lnTo>
                    <a:pt x="16" y="63"/>
                  </a:lnTo>
                  <a:lnTo>
                    <a:pt x="18" y="56"/>
                  </a:lnTo>
                  <a:lnTo>
                    <a:pt x="16" y="50"/>
                  </a:lnTo>
                  <a:lnTo>
                    <a:pt x="12" y="54"/>
                  </a:lnTo>
                  <a:lnTo>
                    <a:pt x="6" y="54"/>
                  </a:lnTo>
                  <a:lnTo>
                    <a:pt x="0" y="46"/>
                  </a:lnTo>
                  <a:lnTo>
                    <a:pt x="0" y="27"/>
                  </a:lnTo>
                  <a:lnTo>
                    <a:pt x="7" y="21"/>
                  </a:lnTo>
                  <a:lnTo>
                    <a:pt x="7" y="4"/>
                  </a:lnTo>
                  <a:lnTo>
                    <a:pt x="13" y="2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36" y="6"/>
                  </a:lnTo>
                  <a:lnTo>
                    <a:pt x="36" y="13"/>
                  </a:lnTo>
                  <a:lnTo>
                    <a:pt x="40" y="17"/>
                  </a:lnTo>
                  <a:lnTo>
                    <a:pt x="45" y="15"/>
                  </a:lnTo>
                  <a:lnTo>
                    <a:pt x="57" y="15"/>
                  </a:lnTo>
                  <a:lnTo>
                    <a:pt x="63" y="19"/>
                  </a:lnTo>
                  <a:lnTo>
                    <a:pt x="76" y="2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54" name="Freeform 543"/>
            <p:cNvSpPr>
              <a:spLocks/>
            </p:cNvSpPr>
            <p:nvPr/>
          </p:nvSpPr>
          <p:spPr bwMode="auto">
            <a:xfrm>
              <a:off x="2293938" y="3648075"/>
              <a:ext cx="107950" cy="100012"/>
            </a:xfrm>
            <a:custGeom>
              <a:avLst/>
              <a:gdLst>
                <a:gd name="T0" fmla="*/ 33 w 68"/>
                <a:gd name="T1" fmla="*/ 63 h 63"/>
                <a:gd name="T2" fmla="*/ 6 w 68"/>
                <a:gd name="T3" fmla="*/ 58 h 63"/>
                <a:gd name="T4" fmla="*/ 0 w 68"/>
                <a:gd name="T5" fmla="*/ 52 h 63"/>
                <a:gd name="T6" fmla="*/ 4 w 68"/>
                <a:gd name="T7" fmla="*/ 32 h 63"/>
                <a:gd name="T8" fmla="*/ 25 w 68"/>
                <a:gd name="T9" fmla="*/ 31 h 63"/>
                <a:gd name="T10" fmla="*/ 31 w 68"/>
                <a:gd name="T11" fmla="*/ 28 h 63"/>
                <a:gd name="T12" fmla="*/ 31 w 68"/>
                <a:gd name="T13" fmla="*/ 23 h 63"/>
                <a:gd name="T14" fmla="*/ 20 w 68"/>
                <a:gd name="T15" fmla="*/ 13 h 63"/>
                <a:gd name="T16" fmla="*/ 26 w 68"/>
                <a:gd name="T17" fmla="*/ 9 h 63"/>
                <a:gd name="T18" fmla="*/ 25 w 68"/>
                <a:gd name="T19" fmla="*/ 0 h 63"/>
                <a:gd name="T20" fmla="*/ 41 w 68"/>
                <a:gd name="T21" fmla="*/ 0 h 63"/>
                <a:gd name="T22" fmla="*/ 49 w 68"/>
                <a:gd name="T23" fmla="*/ 3 h 63"/>
                <a:gd name="T24" fmla="*/ 45 w 68"/>
                <a:gd name="T25" fmla="*/ 27 h 63"/>
                <a:gd name="T26" fmla="*/ 53 w 68"/>
                <a:gd name="T27" fmla="*/ 31 h 63"/>
                <a:gd name="T28" fmla="*/ 68 w 68"/>
                <a:gd name="T29" fmla="*/ 35 h 63"/>
                <a:gd name="T30" fmla="*/ 64 w 68"/>
                <a:gd name="T31" fmla="*/ 36 h 63"/>
                <a:gd name="T32" fmla="*/ 60 w 68"/>
                <a:gd name="T33" fmla="*/ 42 h 63"/>
                <a:gd name="T34" fmla="*/ 39 w 68"/>
                <a:gd name="T35" fmla="*/ 56 h 63"/>
                <a:gd name="T36" fmla="*/ 33 w 68"/>
                <a:gd name="T37" fmla="*/ 63 h 63"/>
                <a:gd name="T38" fmla="*/ 33 w 68"/>
                <a:gd name="T39" fmla="*/ 63 h 63"/>
                <a:gd name="T40" fmla="*/ 33 w 68"/>
                <a:gd name="T4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3">
                  <a:moveTo>
                    <a:pt x="33" y="63"/>
                  </a:moveTo>
                  <a:lnTo>
                    <a:pt x="6" y="58"/>
                  </a:lnTo>
                  <a:lnTo>
                    <a:pt x="0" y="52"/>
                  </a:lnTo>
                  <a:lnTo>
                    <a:pt x="4" y="32"/>
                  </a:lnTo>
                  <a:lnTo>
                    <a:pt x="25" y="31"/>
                  </a:lnTo>
                  <a:lnTo>
                    <a:pt x="31" y="28"/>
                  </a:lnTo>
                  <a:lnTo>
                    <a:pt x="31" y="23"/>
                  </a:lnTo>
                  <a:lnTo>
                    <a:pt x="20" y="13"/>
                  </a:lnTo>
                  <a:lnTo>
                    <a:pt x="26" y="9"/>
                  </a:lnTo>
                  <a:lnTo>
                    <a:pt x="25" y="0"/>
                  </a:lnTo>
                  <a:lnTo>
                    <a:pt x="41" y="0"/>
                  </a:lnTo>
                  <a:lnTo>
                    <a:pt x="49" y="3"/>
                  </a:lnTo>
                  <a:lnTo>
                    <a:pt x="45" y="27"/>
                  </a:lnTo>
                  <a:lnTo>
                    <a:pt x="53" y="31"/>
                  </a:lnTo>
                  <a:lnTo>
                    <a:pt x="68" y="35"/>
                  </a:lnTo>
                  <a:lnTo>
                    <a:pt x="64" y="36"/>
                  </a:lnTo>
                  <a:lnTo>
                    <a:pt x="60" y="42"/>
                  </a:lnTo>
                  <a:lnTo>
                    <a:pt x="39" y="56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3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55" name="Freeform 544"/>
            <p:cNvSpPr>
              <a:spLocks/>
            </p:cNvSpPr>
            <p:nvPr/>
          </p:nvSpPr>
          <p:spPr bwMode="auto">
            <a:xfrm>
              <a:off x="2355851" y="3697288"/>
              <a:ext cx="146050" cy="71437"/>
            </a:xfrm>
            <a:custGeom>
              <a:avLst/>
              <a:gdLst>
                <a:gd name="T0" fmla="*/ 31 w 92"/>
                <a:gd name="T1" fmla="*/ 41 h 45"/>
                <a:gd name="T2" fmla="*/ 31 w 92"/>
                <a:gd name="T3" fmla="*/ 43 h 45"/>
                <a:gd name="T4" fmla="*/ 36 w 92"/>
                <a:gd name="T5" fmla="*/ 45 h 45"/>
                <a:gd name="T6" fmla="*/ 42 w 92"/>
                <a:gd name="T7" fmla="*/ 41 h 45"/>
                <a:gd name="T8" fmla="*/ 40 w 92"/>
                <a:gd name="T9" fmla="*/ 34 h 45"/>
                <a:gd name="T10" fmla="*/ 54 w 92"/>
                <a:gd name="T11" fmla="*/ 28 h 45"/>
                <a:gd name="T12" fmla="*/ 60 w 92"/>
                <a:gd name="T13" fmla="*/ 28 h 45"/>
                <a:gd name="T14" fmla="*/ 69 w 92"/>
                <a:gd name="T15" fmla="*/ 18 h 45"/>
                <a:gd name="T16" fmla="*/ 81 w 92"/>
                <a:gd name="T17" fmla="*/ 16 h 45"/>
                <a:gd name="T18" fmla="*/ 92 w 92"/>
                <a:gd name="T19" fmla="*/ 14 h 45"/>
                <a:gd name="T20" fmla="*/ 87 w 92"/>
                <a:gd name="T21" fmla="*/ 10 h 45"/>
                <a:gd name="T22" fmla="*/ 77 w 92"/>
                <a:gd name="T23" fmla="*/ 0 h 45"/>
                <a:gd name="T24" fmla="*/ 52 w 92"/>
                <a:gd name="T25" fmla="*/ 2 h 45"/>
                <a:gd name="T26" fmla="*/ 25 w 92"/>
                <a:gd name="T27" fmla="*/ 4 h 45"/>
                <a:gd name="T28" fmla="*/ 25 w 92"/>
                <a:gd name="T29" fmla="*/ 4 h 45"/>
                <a:gd name="T30" fmla="*/ 21 w 92"/>
                <a:gd name="T31" fmla="*/ 11 h 45"/>
                <a:gd name="T32" fmla="*/ 0 w 92"/>
                <a:gd name="T33" fmla="*/ 24 h 45"/>
                <a:gd name="T34" fmla="*/ 17 w 92"/>
                <a:gd name="T35" fmla="*/ 30 h 45"/>
                <a:gd name="T36" fmla="*/ 27 w 92"/>
                <a:gd name="T37" fmla="*/ 39 h 45"/>
                <a:gd name="T38" fmla="*/ 31 w 92"/>
                <a:gd name="T39" fmla="*/ 41 h 45"/>
                <a:gd name="T40" fmla="*/ 31 w 92"/>
                <a:gd name="T41" fmla="*/ 41 h 45"/>
                <a:gd name="T42" fmla="*/ 31 w 92"/>
                <a:gd name="T4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45">
                  <a:moveTo>
                    <a:pt x="31" y="41"/>
                  </a:moveTo>
                  <a:lnTo>
                    <a:pt x="31" y="43"/>
                  </a:lnTo>
                  <a:lnTo>
                    <a:pt x="36" y="45"/>
                  </a:lnTo>
                  <a:lnTo>
                    <a:pt x="42" y="41"/>
                  </a:lnTo>
                  <a:lnTo>
                    <a:pt x="40" y="34"/>
                  </a:lnTo>
                  <a:lnTo>
                    <a:pt x="54" y="28"/>
                  </a:lnTo>
                  <a:lnTo>
                    <a:pt x="60" y="28"/>
                  </a:lnTo>
                  <a:lnTo>
                    <a:pt x="69" y="18"/>
                  </a:lnTo>
                  <a:lnTo>
                    <a:pt x="81" y="16"/>
                  </a:lnTo>
                  <a:lnTo>
                    <a:pt x="92" y="14"/>
                  </a:lnTo>
                  <a:lnTo>
                    <a:pt x="87" y="10"/>
                  </a:lnTo>
                  <a:lnTo>
                    <a:pt x="77" y="0"/>
                  </a:lnTo>
                  <a:lnTo>
                    <a:pt x="52" y="2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1" y="11"/>
                  </a:lnTo>
                  <a:lnTo>
                    <a:pt x="0" y="24"/>
                  </a:lnTo>
                  <a:lnTo>
                    <a:pt x="17" y="30"/>
                  </a:lnTo>
                  <a:lnTo>
                    <a:pt x="27" y="39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1" y="41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56" name="Freeform 545"/>
            <p:cNvSpPr>
              <a:spLocks/>
            </p:cNvSpPr>
            <p:nvPr/>
          </p:nvSpPr>
          <p:spPr bwMode="auto">
            <a:xfrm>
              <a:off x="2405063" y="3719513"/>
              <a:ext cx="96838" cy="101600"/>
            </a:xfrm>
            <a:custGeom>
              <a:avLst/>
              <a:gdLst>
                <a:gd name="T0" fmla="*/ 61 w 61"/>
                <a:gd name="T1" fmla="*/ 0 h 64"/>
                <a:gd name="T2" fmla="*/ 50 w 61"/>
                <a:gd name="T3" fmla="*/ 2 h 64"/>
                <a:gd name="T4" fmla="*/ 38 w 61"/>
                <a:gd name="T5" fmla="*/ 4 h 64"/>
                <a:gd name="T6" fmla="*/ 29 w 61"/>
                <a:gd name="T7" fmla="*/ 14 h 64"/>
                <a:gd name="T8" fmla="*/ 23 w 61"/>
                <a:gd name="T9" fmla="*/ 14 h 64"/>
                <a:gd name="T10" fmla="*/ 9 w 61"/>
                <a:gd name="T11" fmla="*/ 20 h 64"/>
                <a:gd name="T12" fmla="*/ 11 w 61"/>
                <a:gd name="T13" fmla="*/ 27 h 64"/>
                <a:gd name="T14" fmla="*/ 6 w 61"/>
                <a:gd name="T15" fmla="*/ 31 h 64"/>
                <a:gd name="T16" fmla="*/ 0 w 61"/>
                <a:gd name="T17" fmla="*/ 30 h 64"/>
                <a:gd name="T18" fmla="*/ 0 w 61"/>
                <a:gd name="T19" fmla="*/ 34 h 64"/>
                <a:gd name="T20" fmla="*/ 7 w 61"/>
                <a:gd name="T21" fmla="*/ 38 h 64"/>
                <a:gd name="T22" fmla="*/ 17 w 61"/>
                <a:gd name="T23" fmla="*/ 49 h 64"/>
                <a:gd name="T24" fmla="*/ 25 w 61"/>
                <a:gd name="T25" fmla="*/ 61 h 64"/>
                <a:gd name="T26" fmla="*/ 40 w 61"/>
                <a:gd name="T27" fmla="*/ 60 h 64"/>
                <a:gd name="T28" fmla="*/ 57 w 61"/>
                <a:gd name="T29" fmla="*/ 64 h 64"/>
                <a:gd name="T30" fmla="*/ 57 w 61"/>
                <a:gd name="T31" fmla="*/ 64 h 64"/>
                <a:gd name="T32" fmla="*/ 58 w 61"/>
                <a:gd name="T33" fmla="*/ 55 h 64"/>
                <a:gd name="T34" fmla="*/ 56 w 61"/>
                <a:gd name="T35" fmla="*/ 42 h 64"/>
                <a:gd name="T36" fmla="*/ 58 w 61"/>
                <a:gd name="T37" fmla="*/ 30 h 64"/>
                <a:gd name="T38" fmla="*/ 61 w 61"/>
                <a:gd name="T39" fmla="*/ 14 h 64"/>
                <a:gd name="T40" fmla="*/ 61 w 61"/>
                <a:gd name="T41" fmla="*/ 1 h 64"/>
                <a:gd name="T42" fmla="*/ 61 w 61"/>
                <a:gd name="T43" fmla="*/ 1 h 64"/>
                <a:gd name="T44" fmla="*/ 61 w 61"/>
                <a:gd name="T4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64">
                  <a:moveTo>
                    <a:pt x="61" y="0"/>
                  </a:moveTo>
                  <a:lnTo>
                    <a:pt x="50" y="2"/>
                  </a:lnTo>
                  <a:lnTo>
                    <a:pt x="38" y="4"/>
                  </a:lnTo>
                  <a:lnTo>
                    <a:pt x="29" y="14"/>
                  </a:lnTo>
                  <a:lnTo>
                    <a:pt x="23" y="14"/>
                  </a:lnTo>
                  <a:lnTo>
                    <a:pt x="9" y="20"/>
                  </a:lnTo>
                  <a:lnTo>
                    <a:pt x="11" y="27"/>
                  </a:lnTo>
                  <a:lnTo>
                    <a:pt x="6" y="31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7" y="38"/>
                  </a:lnTo>
                  <a:lnTo>
                    <a:pt x="17" y="49"/>
                  </a:lnTo>
                  <a:lnTo>
                    <a:pt x="25" y="61"/>
                  </a:lnTo>
                  <a:lnTo>
                    <a:pt x="40" y="60"/>
                  </a:lnTo>
                  <a:lnTo>
                    <a:pt x="57" y="64"/>
                  </a:lnTo>
                  <a:lnTo>
                    <a:pt x="57" y="64"/>
                  </a:lnTo>
                  <a:lnTo>
                    <a:pt x="58" y="55"/>
                  </a:lnTo>
                  <a:lnTo>
                    <a:pt x="56" y="42"/>
                  </a:lnTo>
                  <a:lnTo>
                    <a:pt x="58" y="30"/>
                  </a:lnTo>
                  <a:lnTo>
                    <a:pt x="61" y="14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57" name="Freeform 546"/>
            <p:cNvSpPr>
              <a:spLocks/>
            </p:cNvSpPr>
            <p:nvPr/>
          </p:nvSpPr>
          <p:spPr bwMode="auto">
            <a:xfrm>
              <a:off x="2346326" y="3735388"/>
              <a:ext cx="52388" cy="30162"/>
            </a:xfrm>
            <a:custGeom>
              <a:avLst/>
              <a:gdLst>
                <a:gd name="T0" fmla="*/ 6 w 33"/>
                <a:gd name="T1" fmla="*/ 0 h 19"/>
                <a:gd name="T2" fmla="*/ 23 w 33"/>
                <a:gd name="T3" fmla="*/ 6 h 19"/>
                <a:gd name="T4" fmla="*/ 33 w 33"/>
                <a:gd name="T5" fmla="*/ 15 h 19"/>
                <a:gd name="T6" fmla="*/ 32 w 33"/>
                <a:gd name="T7" fmla="*/ 16 h 19"/>
                <a:gd name="T8" fmla="*/ 29 w 33"/>
                <a:gd name="T9" fmla="*/ 17 h 19"/>
                <a:gd name="T10" fmla="*/ 21 w 33"/>
                <a:gd name="T11" fmla="*/ 19 h 19"/>
                <a:gd name="T12" fmla="*/ 0 w 33"/>
                <a:gd name="T13" fmla="*/ 9 h 19"/>
                <a:gd name="T14" fmla="*/ 6 w 33"/>
                <a:gd name="T15" fmla="*/ 0 h 19"/>
                <a:gd name="T16" fmla="*/ 6 w 33"/>
                <a:gd name="T17" fmla="*/ 0 h 19"/>
                <a:gd name="T18" fmla="*/ 6 w 33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19">
                  <a:moveTo>
                    <a:pt x="6" y="0"/>
                  </a:moveTo>
                  <a:lnTo>
                    <a:pt x="23" y="6"/>
                  </a:lnTo>
                  <a:lnTo>
                    <a:pt x="33" y="15"/>
                  </a:lnTo>
                  <a:lnTo>
                    <a:pt x="32" y="16"/>
                  </a:lnTo>
                  <a:lnTo>
                    <a:pt x="29" y="17"/>
                  </a:lnTo>
                  <a:lnTo>
                    <a:pt x="21" y="19"/>
                  </a:lnTo>
                  <a:lnTo>
                    <a:pt x="0" y="9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58" name="Freeform 547"/>
            <p:cNvSpPr>
              <a:spLocks/>
            </p:cNvSpPr>
            <p:nvPr/>
          </p:nvSpPr>
          <p:spPr bwMode="auto">
            <a:xfrm>
              <a:off x="2443163" y="3814763"/>
              <a:ext cx="76200" cy="58737"/>
            </a:xfrm>
            <a:custGeom>
              <a:avLst/>
              <a:gdLst>
                <a:gd name="T0" fmla="*/ 16 w 48"/>
                <a:gd name="T1" fmla="*/ 0 h 37"/>
                <a:gd name="T2" fmla="*/ 25 w 48"/>
                <a:gd name="T3" fmla="*/ 2 h 37"/>
                <a:gd name="T4" fmla="*/ 33 w 48"/>
                <a:gd name="T5" fmla="*/ 4 h 37"/>
                <a:gd name="T6" fmla="*/ 48 w 48"/>
                <a:gd name="T7" fmla="*/ 18 h 37"/>
                <a:gd name="T8" fmla="*/ 48 w 48"/>
                <a:gd name="T9" fmla="*/ 23 h 37"/>
                <a:gd name="T10" fmla="*/ 45 w 48"/>
                <a:gd name="T11" fmla="*/ 29 h 37"/>
                <a:gd name="T12" fmla="*/ 45 w 48"/>
                <a:gd name="T13" fmla="*/ 37 h 37"/>
                <a:gd name="T14" fmla="*/ 39 w 48"/>
                <a:gd name="T15" fmla="*/ 37 h 37"/>
                <a:gd name="T16" fmla="*/ 29 w 48"/>
                <a:gd name="T17" fmla="*/ 27 h 37"/>
                <a:gd name="T18" fmla="*/ 23 w 48"/>
                <a:gd name="T19" fmla="*/ 18 h 37"/>
                <a:gd name="T20" fmla="*/ 16 w 48"/>
                <a:gd name="T21" fmla="*/ 14 h 37"/>
                <a:gd name="T22" fmla="*/ 12 w 48"/>
                <a:gd name="T23" fmla="*/ 16 h 37"/>
                <a:gd name="T24" fmla="*/ 2 w 48"/>
                <a:gd name="T25" fmla="*/ 10 h 37"/>
                <a:gd name="T26" fmla="*/ 0 w 48"/>
                <a:gd name="T27" fmla="*/ 1 h 37"/>
                <a:gd name="T28" fmla="*/ 16 w 48"/>
                <a:gd name="T2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37">
                  <a:moveTo>
                    <a:pt x="16" y="0"/>
                  </a:moveTo>
                  <a:lnTo>
                    <a:pt x="25" y="2"/>
                  </a:lnTo>
                  <a:lnTo>
                    <a:pt x="33" y="4"/>
                  </a:lnTo>
                  <a:lnTo>
                    <a:pt x="48" y="18"/>
                  </a:lnTo>
                  <a:lnTo>
                    <a:pt x="48" y="23"/>
                  </a:lnTo>
                  <a:lnTo>
                    <a:pt x="45" y="29"/>
                  </a:lnTo>
                  <a:lnTo>
                    <a:pt x="45" y="37"/>
                  </a:lnTo>
                  <a:lnTo>
                    <a:pt x="39" y="37"/>
                  </a:lnTo>
                  <a:lnTo>
                    <a:pt x="29" y="27"/>
                  </a:lnTo>
                  <a:lnTo>
                    <a:pt x="23" y="18"/>
                  </a:lnTo>
                  <a:lnTo>
                    <a:pt x="16" y="14"/>
                  </a:lnTo>
                  <a:lnTo>
                    <a:pt x="12" y="16"/>
                  </a:lnTo>
                  <a:lnTo>
                    <a:pt x="2" y="10"/>
                  </a:lnTo>
                  <a:lnTo>
                    <a:pt x="0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59" name="Freeform 548"/>
            <p:cNvSpPr>
              <a:spLocks/>
            </p:cNvSpPr>
            <p:nvPr/>
          </p:nvSpPr>
          <p:spPr bwMode="auto">
            <a:xfrm>
              <a:off x="2513013" y="3851275"/>
              <a:ext cx="128588" cy="49212"/>
            </a:xfrm>
            <a:custGeom>
              <a:avLst/>
              <a:gdLst>
                <a:gd name="T0" fmla="*/ 81 w 81"/>
                <a:gd name="T1" fmla="*/ 19 h 31"/>
                <a:gd name="T2" fmla="*/ 76 w 81"/>
                <a:gd name="T3" fmla="*/ 27 h 31"/>
                <a:gd name="T4" fmla="*/ 68 w 81"/>
                <a:gd name="T5" fmla="*/ 29 h 31"/>
                <a:gd name="T6" fmla="*/ 63 w 81"/>
                <a:gd name="T7" fmla="*/ 23 h 31"/>
                <a:gd name="T8" fmla="*/ 58 w 81"/>
                <a:gd name="T9" fmla="*/ 12 h 31"/>
                <a:gd name="T10" fmla="*/ 51 w 81"/>
                <a:gd name="T11" fmla="*/ 8 h 31"/>
                <a:gd name="T12" fmla="*/ 42 w 81"/>
                <a:gd name="T13" fmla="*/ 10 h 31"/>
                <a:gd name="T14" fmla="*/ 36 w 81"/>
                <a:gd name="T15" fmla="*/ 14 h 31"/>
                <a:gd name="T16" fmla="*/ 34 w 81"/>
                <a:gd name="T17" fmla="*/ 17 h 31"/>
                <a:gd name="T18" fmla="*/ 37 w 81"/>
                <a:gd name="T19" fmla="*/ 25 h 31"/>
                <a:gd name="T20" fmla="*/ 28 w 81"/>
                <a:gd name="T21" fmla="*/ 31 h 31"/>
                <a:gd name="T22" fmla="*/ 22 w 81"/>
                <a:gd name="T23" fmla="*/ 27 h 31"/>
                <a:gd name="T24" fmla="*/ 14 w 81"/>
                <a:gd name="T25" fmla="*/ 23 h 31"/>
                <a:gd name="T26" fmla="*/ 12 w 81"/>
                <a:gd name="T27" fmla="*/ 19 h 31"/>
                <a:gd name="T28" fmla="*/ 0 w 81"/>
                <a:gd name="T29" fmla="*/ 14 h 31"/>
                <a:gd name="T30" fmla="*/ 0 w 81"/>
                <a:gd name="T31" fmla="*/ 6 h 31"/>
                <a:gd name="T32" fmla="*/ 4 w 81"/>
                <a:gd name="T33" fmla="*/ 0 h 31"/>
                <a:gd name="T34" fmla="*/ 16 w 81"/>
                <a:gd name="T35" fmla="*/ 8 h 31"/>
                <a:gd name="T36" fmla="*/ 22 w 81"/>
                <a:gd name="T37" fmla="*/ 10 h 31"/>
                <a:gd name="T38" fmla="*/ 36 w 81"/>
                <a:gd name="T39" fmla="*/ 4 h 31"/>
                <a:gd name="T40" fmla="*/ 42 w 81"/>
                <a:gd name="T41" fmla="*/ 0 h 31"/>
                <a:gd name="T42" fmla="*/ 54 w 81"/>
                <a:gd name="T43" fmla="*/ 2 h 31"/>
                <a:gd name="T44" fmla="*/ 64 w 81"/>
                <a:gd name="T45" fmla="*/ 8 h 31"/>
                <a:gd name="T46" fmla="*/ 71 w 81"/>
                <a:gd name="T47" fmla="*/ 17 h 31"/>
                <a:gd name="T48" fmla="*/ 81 w 81"/>
                <a:gd name="T49" fmla="*/ 19 h 31"/>
                <a:gd name="T50" fmla="*/ 81 w 81"/>
                <a:gd name="T51" fmla="*/ 19 h 31"/>
                <a:gd name="T52" fmla="*/ 81 w 81"/>
                <a:gd name="T5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" h="31">
                  <a:moveTo>
                    <a:pt x="81" y="19"/>
                  </a:moveTo>
                  <a:lnTo>
                    <a:pt x="76" y="27"/>
                  </a:lnTo>
                  <a:lnTo>
                    <a:pt x="68" y="29"/>
                  </a:lnTo>
                  <a:lnTo>
                    <a:pt x="63" y="23"/>
                  </a:lnTo>
                  <a:lnTo>
                    <a:pt x="58" y="12"/>
                  </a:lnTo>
                  <a:lnTo>
                    <a:pt x="51" y="8"/>
                  </a:lnTo>
                  <a:lnTo>
                    <a:pt x="42" y="10"/>
                  </a:lnTo>
                  <a:lnTo>
                    <a:pt x="36" y="14"/>
                  </a:lnTo>
                  <a:lnTo>
                    <a:pt x="34" y="17"/>
                  </a:lnTo>
                  <a:lnTo>
                    <a:pt x="37" y="25"/>
                  </a:lnTo>
                  <a:lnTo>
                    <a:pt x="28" y="31"/>
                  </a:lnTo>
                  <a:lnTo>
                    <a:pt x="22" y="27"/>
                  </a:lnTo>
                  <a:lnTo>
                    <a:pt x="14" y="23"/>
                  </a:lnTo>
                  <a:lnTo>
                    <a:pt x="12" y="19"/>
                  </a:lnTo>
                  <a:lnTo>
                    <a:pt x="0" y="14"/>
                  </a:lnTo>
                  <a:lnTo>
                    <a:pt x="0" y="6"/>
                  </a:lnTo>
                  <a:lnTo>
                    <a:pt x="4" y="0"/>
                  </a:lnTo>
                  <a:lnTo>
                    <a:pt x="16" y="8"/>
                  </a:lnTo>
                  <a:lnTo>
                    <a:pt x="22" y="10"/>
                  </a:lnTo>
                  <a:lnTo>
                    <a:pt x="36" y="4"/>
                  </a:lnTo>
                  <a:lnTo>
                    <a:pt x="42" y="0"/>
                  </a:lnTo>
                  <a:lnTo>
                    <a:pt x="54" y="2"/>
                  </a:lnTo>
                  <a:lnTo>
                    <a:pt x="64" y="8"/>
                  </a:lnTo>
                  <a:lnTo>
                    <a:pt x="71" y="17"/>
                  </a:lnTo>
                  <a:lnTo>
                    <a:pt x="81" y="19"/>
                  </a:lnTo>
                  <a:lnTo>
                    <a:pt x="81" y="19"/>
                  </a:lnTo>
                  <a:lnTo>
                    <a:pt x="81" y="19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60" name="Freeform 549"/>
            <p:cNvSpPr>
              <a:spLocks/>
            </p:cNvSpPr>
            <p:nvPr/>
          </p:nvSpPr>
          <p:spPr bwMode="auto">
            <a:xfrm>
              <a:off x="2589213" y="3784600"/>
              <a:ext cx="273050" cy="363537"/>
            </a:xfrm>
            <a:custGeom>
              <a:avLst/>
              <a:gdLst>
                <a:gd name="T0" fmla="*/ 120 w 172"/>
                <a:gd name="T1" fmla="*/ 229 h 229"/>
                <a:gd name="T2" fmla="*/ 110 w 172"/>
                <a:gd name="T3" fmla="*/ 207 h 229"/>
                <a:gd name="T4" fmla="*/ 58 w 172"/>
                <a:gd name="T5" fmla="*/ 178 h 229"/>
                <a:gd name="T6" fmla="*/ 39 w 172"/>
                <a:gd name="T7" fmla="*/ 180 h 229"/>
                <a:gd name="T8" fmla="*/ 22 w 172"/>
                <a:gd name="T9" fmla="*/ 176 h 229"/>
                <a:gd name="T10" fmla="*/ 12 w 172"/>
                <a:gd name="T11" fmla="*/ 175 h 229"/>
                <a:gd name="T12" fmla="*/ 0 w 172"/>
                <a:gd name="T13" fmla="*/ 161 h 229"/>
                <a:gd name="T14" fmla="*/ 9 w 172"/>
                <a:gd name="T15" fmla="*/ 138 h 229"/>
                <a:gd name="T16" fmla="*/ 20 w 172"/>
                <a:gd name="T17" fmla="*/ 132 h 229"/>
                <a:gd name="T18" fmla="*/ 25 w 172"/>
                <a:gd name="T19" fmla="*/ 121 h 229"/>
                <a:gd name="T20" fmla="*/ 22 w 172"/>
                <a:gd name="T21" fmla="*/ 97 h 229"/>
                <a:gd name="T22" fmla="*/ 20 w 172"/>
                <a:gd name="T23" fmla="*/ 71 h 229"/>
                <a:gd name="T24" fmla="*/ 33 w 172"/>
                <a:gd name="T25" fmla="*/ 62 h 229"/>
                <a:gd name="T26" fmla="*/ 35 w 172"/>
                <a:gd name="T27" fmla="*/ 50 h 229"/>
                <a:gd name="T28" fmla="*/ 45 w 172"/>
                <a:gd name="T29" fmla="*/ 35 h 229"/>
                <a:gd name="T30" fmla="*/ 53 w 172"/>
                <a:gd name="T31" fmla="*/ 23 h 229"/>
                <a:gd name="T32" fmla="*/ 64 w 172"/>
                <a:gd name="T33" fmla="*/ 19 h 229"/>
                <a:gd name="T34" fmla="*/ 95 w 172"/>
                <a:gd name="T35" fmla="*/ 8 h 229"/>
                <a:gd name="T36" fmla="*/ 106 w 172"/>
                <a:gd name="T37" fmla="*/ 0 h 229"/>
                <a:gd name="T38" fmla="*/ 112 w 172"/>
                <a:gd name="T39" fmla="*/ 6 h 229"/>
                <a:gd name="T40" fmla="*/ 87 w 172"/>
                <a:gd name="T41" fmla="*/ 23 h 229"/>
                <a:gd name="T42" fmla="*/ 85 w 172"/>
                <a:gd name="T43" fmla="*/ 48 h 229"/>
                <a:gd name="T44" fmla="*/ 91 w 172"/>
                <a:gd name="T45" fmla="*/ 66 h 229"/>
                <a:gd name="T46" fmla="*/ 130 w 172"/>
                <a:gd name="T47" fmla="*/ 81 h 229"/>
                <a:gd name="T48" fmla="*/ 155 w 172"/>
                <a:gd name="T49" fmla="*/ 88 h 229"/>
                <a:gd name="T50" fmla="*/ 161 w 172"/>
                <a:gd name="T51" fmla="*/ 107 h 229"/>
                <a:gd name="T52" fmla="*/ 164 w 172"/>
                <a:gd name="T53" fmla="*/ 126 h 229"/>
                <a:gd name="T54" fmla="*/ 166 w 172"/>
                <a:gd name="T55" fmla="*/ 140 h 229"/>
                <a:gd name="T56" fmla="*/ 172 w 172"/>
                <a:gd name="T57" fmla="*/ 161 h 229"/>
                <a:gd name="T58" fmla="*/ 153 w 172"/>
                <a:gd name="T59" fmla="*/ 149 h 229"/>
                <a:gd name="T60" fmla="*/ 128 w 172"/>
                <a:gd name="T61" fmla="*/ 157 h 229"/>
                <a:gd name="T62" fmla="*/ 135 w 172"/>
                <a:gd name="T63" fmla="*/ 173 h 229"/>
                <a:gd name="T64" fmla="*/ 132 w 172"/>
                <a:gd name="T65" fmla="*/ 186 h 229"/>
                <a:gd name="T66" fmla="*/ 130 w 172"/>
                <a:gd name="T67" fmla="*/ 229 h 229"/>
                <a:gd name="T68" fmla="*/ 130 w 172"/>
                <a:gd name="T69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229">
                  <a:moveTo>
                    <a:pt x="130" y="229"/>
                  </a:moveTo>
                  <a:lnTo>
                    <a:pt x="120" y="229"/>
                  </a:lnTo>
                  <a:lnTo>
                    <a:pt x="124" y="215"/>
                  </a:lnTo>
                  <a:lnTo>
                    <a:pt x="110" y="207"/>
                  </a:lnTo>
                  <a:lnTo>
                    <a:pt x="81" y="209"/>
                  </a:lnTo>
                  <a:lnTo>
                    <a:pt x="58" y="178"/>
                  </a:lnTo>
                  <a:lnTo>
                    <a:pt x="45" y="176"/>
                  </a:lnTo>
                  <a:lnTo>
                    <a:pt x="39" y="180"/>
                  </a:lnTo>
                  <a:lnTo>
                    <a:pt x="33" y="176"/>
                  </a:lnTo>
                  <a:lnTo>
                    <a:pt x="22" y="176"/>
                  </a:lnTo>
                  <a:lnTo>
                    <a:pt x="16" y="178"/>
                  </a:lnTo>
                  <a:lnTo>
                    <a:pt x="12" y="175"/>
                  </a:lnTo>
                  <a:lnTo>
                    <a:pt x="12" y="167"/>
                  </a:lnTo>
                  <a:lnTo>
                    <a:pt x="0" y="161"/>
                  </a:lnTo>
                  <a:lnTo>
                    <a:pt x="3" y="148"/>
                  </a:lnTo>
                  <a:lnTo>
                    <a:pt x="9" y="138"/>
                  </a:lnTo>
                  <a:lnTo>
                    <a:pt x="16" y="136"/>
                  </a:lnTo>
                  <a:lnTo>
                    <a:pt x="20" y="132"/>
                  </a:lnTo>
                  <a:lnTo>
                    <a:pt x="20" y="126"/>
                  </a:lnTo>
                  <a:lnTo>
                    <a:pt x="25" y="121"/>
                  </a:lnTo>
                  <a:lnTo>
                    <a:pt x="24" y="111"/>
                  </a:lnTo>
                  <a:lnTo>
                    <a:pt x="22" y="97"/>
                  </a:lnTo>
                  <a:lnTo>
                    <a:pt x="22" y="81"/>
                  </a:lnTo>
                  <a:lnTo>
                    <a:pt x="20" y="71"/>
                  </a:lnTo>
                  <a:lnTo>
                    <a:pt x="28" y="69"/>
                  </a:lnTo>
                  <a:lnTo>
                    <a:pt x="33" y="62"/>
                  </a:lnTo>
                  <a:lnTo>
                    <a:pt x="37" y="58"/>
                  </a:lnTo>
                  <a:lnTo>
                    <a:pt x="35" y="50"/>
                  </a:lnTo>
                  <a:lnTo>
                    <a:pt x="45" y="43"/>
                  </a:lnTo>
                  <a:lnTo>
                    <a:pt x="45" y="35"/>
                  </a:lnTo>
                  <a:lnTo>
                    <a:pt x="51" y="33"/>
                  </a:lnTo>
                  <a:lnTo>
                    <a:pt x="53" y="23"/>
                  </a:lnTo>
                  <a:lnTo>
                    <a:pt x="58" y="18"/>
                  </a:lnTo>
                  <a:lnTo>
                    <a:pt x="64" y="19"/>
                  </a:lnTo>
                  <a:lnTo>
                    <a:pt x="68" y="16"/>
                  </a:lnTo>
                  <a:lnTo>
                    <a:pt x="95" y="8"/>
                  </a:lnTo>
                  <a:lnTo>
                    <a:pt x="97" y="0"/>
                  </a:lnTo>
                  <a:lnTo>
                    <a:pt x="106" y="0"/>
                  </a:lnTo>
                  <a:lnTo>
                    <a:pt x="112" y="2"/>
                  </a:lnTo>
                  <a:lnTo>
                    <a:pt x="112" y="6"/>
                  </a:lnTo>
                  <a:lnTo>
                    <a:pt x="103" y="8"/>
                  </a:lnTo>
                  <a:lnTo>
                    <a:pt x="87" y="23"/>
                  </a:lnTo>
                  <a:lnTo>
                    <a:pt x="80" y="44"/>
                  </a:lnTo>
                  <a:lnTo>
                    <a:pt x="85" y="48"/>
                  </a:lnTo>
                  <a:lnTo>
                    <a:pt x="93" y="58"/>
                  </a:lnTo>
                  <a:lnTo>
                    <a:pt x="91" y="66"/>
                  </a:lnTo>
                  <a:lnTo>
                    <a:pt x="97" y="75"/>
                  </a:lnTo>
                  <a:lnTo>
                    <a:pt x="130" y="81"/>
                  </a:lnTo>
                  <a:lnTo>
                    <a:pt x="135" y="85"/>
                  </a:lnTo>
                  <a:lnTo>
                    <a:pt x="155" y="88"/>
                  </a:lnTo>
                  <a:lnTo>
                    <a:pt x="161" y="94"/>
                  </a:lnTo>
                  <a:lnTo>
                    <a:pt x="161" y="107"/>
                  </a:lnTo>
                  <a:lnTo>
                    <a:pt x="157" y="115"/>
                  </a:lnTo>
                  <a:lnTo>
                    <a:pt x="164" y="126"/>
                  </a:lnTo>
                  <a:lnTo>
                    <a:pt x="161" y="136"/>
                  </a:lnTo>
                  <a:lnTo>
                    <a:pt x="166" y="140"/>
                  </a:lnTo>
                  <a:lnTo>
                    <a:pt x="172" y="148"/>
                  </a:lnTo>
                  <a:lnTo>
                    <a:pt x="172" y="161"/>
                  </a:lnTo>
                  <a:lnTo>
                    <a:pt x="162" y="157"/>
                  </a:lnTo>
                  <a:lnTo>
                    <a:pt x="153" y="149"/>
                  </a:lnTo>
                  <a:lnTo>
                    <a:pt x="130" y="151"/>
                  </a:lnTo>
                  <a:lnTo>
                    <a:pt x="128" y="157"/>
                  </a:lnTo>
                  <a:lnTo>
                    <a:pt x="139" y="165"/>
                  </a:lnTo>
                  <a:lnTo>
                    <a:pt x="135" y="173"/>
                  </a:lnTo>
                  <a:lnTo>
                    <a:pt x="130" y="171"/>
                  </a:lnTo>
                  <a:lnTo>
                    <a:pt x="132" y="186"/>
                  </a:lnTo>
                  <a:lnTo>
                    <a:pt x="137" y="192"/>
                  </a:lnTo>
                  <a:lnTo>
                    <a:pt x="130" y="229"/>
                  </a:lnTo>
                  <a:lnTo>
                    <a:pt x="130" y="229"/>
                  </a:lnTo>
                  <a:lnTo>
                    <a:pt x="130" y="229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61" name="Freeform 550"/>
            <p:cNvSpPr>
              <a:spLocks/>
            </p:cNvSpPr>
            <p:nvPr/>
          </p:nvSpPr>
          <p:spPr bwMode="auto">
            <a:xfrm>
              <a:off x="2714626" y="3787775"/>
              <a:ext cx="309563" cy="261937"/>
            </a:xfrm>
            <a:custGeom>
              <a:avLst/>
              <a:gdLst>
                <a:gd name="T0" fmla="*/ 93 w 195"/>
                <a:gd name="T1" fmla="*/ 146 h 165"/>
                <a:gd name="T2" fmla="*/ 81 w 195"/>
                <a:gd name="T3" fmla="*/ 134 h 165"/>
                <a:gd name="T4" fmla="*/ 77 w 195"/>
                <a:gd name="T5" fmla="*/ 113 h 165"/>
                <a:gd name="T6" fmla="*/ 81 w 195"/>
                <a:gd name="T7" fmla="*/ 92 h 165"/>
                <a:gd name="T8" fmla="*/ 56 w 195"/>
                <a:gd name="T9" fmla="*/ 83 h 165"/>
                <a:gd name="T10" fmla="*/ 17 w 195"/>
                <a:gd name="T11" fmla="*/ 74 h 165"/>
                <a:gd name="T12" fmla="*/ 13 w 195"/>
                <a:gd name="T13" fmla="*/ 56 h 165"/>
                <a:gd name="T14" fmla="*/ 0 w 195"/>
                <a:gd name="T15" fmla="*/ 43 h 165"/>
                <a:gd name="T16" fmla="*/ 23 w 195"/>
                <a:gd name="T17" fmla="*/ 6 h 165"/>
                <a:gd name="T18" fmla="*/ 23 w 195"/>
                <a:gd name="T19" fmla="*/ 12 h 165"/>
                <a:gd name="T20" fmla="*/ 23 w 195"/>
                <a:gd name="T21" fmla="*/ 23 h 165"/>
                <a:gd name="T22" fmla="*/ 23 w 195"/>
                <a:gd name="T23" fmla="*/ 45 h 165"/>
                <a:gd name="T24" fmla="*/ 33 w 195"/>
                <a:gd name="T25" fmla="*/ 31 h 165"/>
                <a:gd name="T26" fmla="*/ 31 w 195"/>
                <a:gd name="T27" fmla="*/ 16 h 165"/>
                <a:gd name="T28" fmla="*/ 47 w 195"/>
                <a:gd name="T29" fmla="*/ 0 h 165"/>
                <a:gd name="T30" fmla="*/ 54 w 195"/>
                <a:gd name="T31" fmla="*/ 8 h 165"/>
                <a:gd name="T32" fmla="*/ 71 w 195"/>
                <a:gd name="T33" fmla="*/ 12 h 165"/>
                <a:gd name="T34" fmla="*/ 106 w 195"/>
                <a:gd name="T35" fmla="*/ 23 h 165"/>
                <a:gd name="T36" fmla="*/ 122 w 195"/>
                <a:gd name="T37" fmla="*/ 29 h 165"/>
                <a:gd name="T38" fmla="*/ 137 w 195"/>
                <a:gd name="T39" fmla="*/ 20 h 165"/>
                <a:gd name="T40" fmla="*/ 153 w 195"/>
                <a:gd name="T41" fmla="*/ 21 h 165"/>
                <a:gd name="T42" fmla="*/ 172 w 195"/>
                <a:gd name="T43" fmla="*/ 33 h 165"/>
                <a:gd name="T44" fmla="*/ 187 w 195"/>
                <a:gd name="T45" fmla="*/ 47 h 165"/>
                <a:gd name="T46" fmla="*/ 195 w 195"/>
                <a:gd name="T47" fmla="*/ 64 h 165"/>
                <a:gd name="T48" fmla="*/ 185 w 195"/>
                <a:gd name="T49" fmla="*/ 73 h 165"/>
                <a:gd name="T50" fmla="*/ 189 w 195"/>
                <a:gd name="T51" fmla="*/ 79 h 165"/>
                <a:gd name="T52" fmla="*/ 180 w 195"/>
                <a:gd name="T53" fmla="*/ 88 h 165"/>
                <a:gd name="T54" fmla="*/ 181 w 195"/>
                <a:gd name="T55" fmla="*/ 100 h 165"/>
                <a:gd name="T56" fmla="*/ 156 w 195"/>
                <a:gd name="T57" fmla="*/ 121 h 165"/>
                <a:gd name="T58" fmla="*/ 129 w 195"/>
                <a:gd name="T59" fmla="*/ 113 h 165"/>
                <a:gd name="T60" fmla="*/ 133 w 195"/>
                <a:gd name="T61" fmla="*/ 122 h 165"/>
                <a:gd name="T62" fmla="*/ 143 w 195"/>
                <a:gd name="T63" fmla="*/ 140 h 165"/>
                <a:gd name="T64" fmla="*/ 145 w 195"/>
                <a:gd name="T65" fmla="*/ 149 h 165"/>
                <a:gd name="T66" fmla="*/ 106 w 195"/>
                <a:gd name="T67" fmla="*/ 165 h 165"/>
                <a:gd name="T68" fmla="*/ 93 w 195"/>
                <a:gd name="T69" fmla="*/ 1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5" h="165">
                  <a:moveTo>
                    <a:pt x="93" y="159"/>
                  </a:moveTo>
                  <a:lnTo>
                    <a:pt x="93" y="146"/>
                  </a:lnTo>
                  <a:lnTo>
                    <a:pt x="87" y="138"/>
                  </a:lnTo>
                  <a:lnTo>
                    <a:pt x="81" y="134"/>
                  </a:lnTo>
                  <a:lnTo>
                    <a:pt x="85" y="124"/>
                  </a:lnTo>
                  <a:lnTo>
                    <a:pt x="77" y="113"/>
                  </a:lnTo>
                  <a:lnTo>
                    <a:pt x="81" y="105"/>
                  </a:lnTo>
                  <a:lnTo>
                    <a:pt x="81" y="92"/>
                  </a:lnTo>
                  <a:lnTo>
                    <a:pt x="75" y="86"/>
                  </a:lnTo>
                  <a:lnTo>
                    <a:pt x="56" y="83"/>
                  </a:lnTo>
                  <a:lnTo>
                    <a:pt x="50" y="79"/>
                  </a:lnTo>
                  <a:lnTo>
                    <a:pt x="17" y="74"/>
                  </a:lnTo>
                  <a:lnTo>
                    <a:pt x="12" y="64"/>
                  </a:lnTo>
                  <a:lnTo>
                    <a:pt x="13" y="56"/>
                  </a:lnTo>
                  <a:lnTo>
                    <a:pt x="6" y="47"/>
                  </a:lnTo>
                  <a:lnTo>
                    <a:pt x="0" y="43"/>
                  </a:lnTo>
                  <a:lnTo>
                    <a:pt x="8" y="22"/>
                  </a:lnTo>
                  <a:lnTo>
                    <a:pt x="23" y="6"/>
                  </a:lnTo>
                  <a:lnTo>
                    <a:pt x="33" y="4"/>
                  </a:lnTo>
                  <a:lnTo>
                    <a:pt x="23" y="12"/>
                  </a:lnTo>
                  <a:lnTo>
                    <a:pt x="21" y="18"/>
                  </a:lnTo>
                  <a:lnTo>
                    <a:pt x="23" y="23"/>
                  </a:lnTo>
                  <a:lnTo>
                    <a:pt x="19" y="33"/>
                  </a:lnTo>
                  <a:lnTo>
                    <a:pt x="23" y="45"/>
                  </a:lnTo>
                  <a:lnTo>
                    <a:pt x="33" y="43"/>
                  </a:lnTo>
                  <a:lnTo>
                    <a:pt x="33" y="31"/>
                  </a:lnTo>
                  <a:lnTo>
                    <a:pt x="29" y="23"/>
                  </a:lnTo>
                  <a:lnTo>
                    <a:pt x="31" y="16"/>
                  </a:lnTo>
                  <a:lnTo>
                    <a:pt x="48" y="12"/>
                  </a:lnTo>
                  <a:lnTo>
                    <a:pt x="47" y="0"/>
                  </a:lnTo>
                  <a:lnTo>
                    <a:pt x="50" y="2"/>
                  </a:lnTo>
                  <a:lnTo>
                    <a:pt x="54" y="8"/>
                  </a:lnTo>
                  <a:lnTo>
                    <a:pt x="62" y="8"/>
                  </a:lnTo>
                  <a:lnTo>
                    <a:pt x="71" y="12"/>
                  </a:lnTo>
                  <a:lnTo>
                    <a:pt x="71" y="20"/>
                  </a:lnTo>
                  <a:lnTo>
                    <a:pt x="106" y="23"/>
                  </a:lnTo>
                  <a:lnTo>
                    <a:pt x="112" y="27"/>
                  </a:lnTo>
                  <a:lnTo>
                    <a:pt x="122" y="29"/>
                  </a:lnTo>
                  <a:lnTo>
                    <a:pt x="128" y="27"/>
                  </a:lnTo>
                  <a:lnTo>
                    <a:pt x="137" y="20"/>
                  </a:lnTo>
                  <a:lnTo>
                    <a:pt x="143" y="20"/>
                  </a:lnTo>
                  <a:lnTo>
                    <a:pt x="153" y="21"/>
                  </a:lnTo>
                  <a:lnTo>
                    <a:pt x="160" y="33"/>
                  </a:lnTo>
                  <a:lnTo>
                    <a:pt x="172" y="33"/>
                  </a:lnTo>
                  <a:lnTo>
                    <a:pt x="181" y="41"/>
                  </a:lnTo>
                  <a:lnTo>
                    <a:pt x="187" y="47"/>
                  </a:lnTo>
                  <a:lnTo>
                    <a:pt x="195" y="54"/>
                  </a:lnTo>
                  <a:lnTo>
                    <a:pt x="195" y="64"/>
                  </a:lnTo>
                  <a:lnTo>
                    <a:pt x="185" y="68"/>
                  </a:lnTo>
                  <a:lnTo>
                    <a:pt x="185" y="73"/>
                  </a:lnTo>
                  <a:lnTo>
                    <a:pt x="189" y="74"/>
                  </a:lnTo>
                  <a:lnTo>
                    <a:pt x="189" y="79"/>
                  </a:lnTo>
                  <a:lnTo>
                    <a:pt x="180" y="80"/>
                  </a:lnTo>
                  <a:lnTo>
                    <a:pt x="180" y="88"/>
                  </a:lnTo>
                  <a:lnTo>
                    <a:pt x="180" y="97"/>
                  </a:lnTo>
                  <a:lnTo>
                    <a:pt x="181" y="100"/>
                  </a:lnTo>
                  <a:lnTo>
                    <a:pt x="178" y="113"/>
                  </a:lnTo>
                  <a:lnTo>
                    <a:pt x="156" y="121"/>
                  </a:lnTo>
                  <a:lnTo>
                    <a:pt x="139" y="111"/>
                  </a:lnTo>
                  <a:lnTo>
                    <a:pt x="129" y="113"/>
                  </a:lnTo>
                  <a:lnTo>
                    <a:pt x="128" y="121"/>
                  </a:lnTo>
                  <a:lnTo>
                    <a:pt x="133" y="122"/>
                  </a:lnTo>
                  <a:lnTo>
                    <a:pt x="133" y="140"/>
                  </a:lnTo>
                  <a:lnTo>
                    <a:pt x="143" y="140"/>
                  </a:lnTo>
                  <a:lnTo>
                    <a:pt x="145" y="142"/>
                  </a:lnTo>
                  <a:lnTo>
                    <a:pt x="145" y="149"/>
                  </a:lnTo>
                  <a:lnTo>
                    <a:pt x="116" y="161"/>
                  </a:lnTo>
                  <a:lnTo>
                    <a:pt x="106" y="165"/>
                  </a:lnTo>
                  <a:lnTo>
                    <a:pt x="93" y="159"/>
                  </a:lnTo>
                  <a:lnTo>
                    <a:pt x="93" y="159"/>
                  </a:lnTo>
                  <a:lnTo>
                    <a:pt x="93" y="159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62" name="Freeform 551"/>
            <p:cNvSpPr>
              <a:spLocks/>
            </p:cNvSpPr>
            <p:nvPr/>
          </p:nvSpPr>
          <p:spPr bwMode="auto">
            <a:xfrm>
              <a:off x="2998788" y="3873500"/>
              <a:ext cx="93663" cy="165100"/>
            </a:xfrm>
            <a:custGeom>
              <a:avLst/>
              <a:gdLst>
                <a:gd name="T0" fmla="*/ 16 w 59"/>
                <a:gd name="T1" fmla="*/ 10 h 104"/>
                <a:gd name="T2" fmla="*/ 6 w 59"/>
                <a:gd name="T3" fmla="*/ 14 h 104"/>
                <a:gd name="T4" fmla="*/ 6 w 59"/>
                <a:gd name="T5" fmla="*/ 20 h 104"/>
                <a:gd name="T6" fmla="*/ 10 w 59"/>
                <a:gd name="T7" fmla="*/ 20 h 104"/>
                <a:gd name="T8" fmla="*/ 10 w 59"/>
                <a:gd name="T9" fmla="*/ 25 h 104"/>
                <a:gd name="T10" fmla="*/ 0 w 59"/>
                <a:gd name="T11" fmla="*/ 26 h 104"/>
                <a:gd name="T12" fmla="*/ 0 w 59"/>
                <a:gd name="T13" fmla="*/ 44 h 104"/>
                <a:gd name="T14" fmla="*/ 2 w 59"/>
                <a:gd name="T15" fmla="*/ 46 h 104"/>
                <a:gd name="T16" fmla="*/ 8 w 59"/>
                <a:gd name="T17" fmla="*/ 48 h 104"/>
                <a:gd name="T18" fmla="*/ 20 w 59"/>
                <a:gd name="T19" fmla="*/ 55 h 104"/>
                <a:gd name="T20" fmla="*/ 20 w 59"/>
                <a:gd name="T21" fmla="*/ 67 h 104"/>
                <a:gd name="T22" fmla="*/ 16 w 59"/>
                <a:gd name="T23" fmla="*/ 79 h 104"/>
                <a:gd name="T24" fmla="*/ 16 w 59"/>
                <a:gd name="T25" fmla="*/ 92 h 104"/>
                <a:gd name="T26" fmla="*/ 26 w 59"/>
                <a:gd name="T27" fmla="*/ 102 h 104"/>
                <a:gd name="T28" fmla="*/ 37 w 59"/>
                <a:gd name="T29" fmla="*/ 104 h 104"/>
                <a:gd name="T30" fmla="*/ 45 w 59"/>
                <a:gd name="T31" fmla="*/ 104 h 104"/>
                <a:gd name="T32" fmla="*/ 49 w 59"/>
                <a:gd name="T33" fmla="*/ 98 h 104"/>
                <a:gd name="T34" fmla="*/ 57 w 59"/>
                <a:gd name="T35" fmla="*/ 94 h 104"/>
                <a:gd name="T36" fmla="*/ 59 w 59"/>
                <a:gd name="T37" fmla="*/ 90 h 104"/>
                <a:gd name="T38" fmla="*/ 59 w 59"/>
                <a:gd name="T39" fmla="*/ 77 h 104"/>
                <a:gd name="T40" fmla="*/ 47 w 59"/>
                <a:gd name="T41" fmla="*/ 71 h 104"/>
                <a:gd name="T42" fmla="*/ 45 w 59"/>
                <a:gd name="T43" fmla="*/ 59 h 104"/>
                <a:gd name="T44" fmla="*/ 55 w 59"/>
                <a:gd name="T45" fmla="*/ 49 h 104"/>
                <a:gd name="T46" fmla="*/ 57 w 59"/>
                <a:gd name="T47" fmla="*/ 38 h 104"/>
                <a:gd name="T48" fmla="*/ 53 w 59"/>
                <a:gd name="T49" fmla="*/ 29 h 104"/>
                <a:gd name="T50" fmla="*/ 49 w 59"/>
                <a:gd name="T51" fmla="*/ 23 h 104"/>
                <a:gd name="T52" fmla="*/ 41 w 59"/>
                <a:gd name="T53" fmla="*/ 20 h 104"/>
                <a:gd name="T54" fmla="*/ 37 w 59"/>
                <a:gd name="T55" fmla="*/ 10 h 104"/>
                <a:gd name="T56" fmla="*/ 28 w 59"/>
                <a:gd name="T57" fmla="*/ 4 h 104"/>
                <a:gd name="T58" fmla="*/ 16 w 59"/>
                <a:gd name="T59" fmla="*/ 0 h 104"/>
                <a:gd name="T60" fmla="*/ 16 w 59"/>
                <a:gd name="T61" fmla="*/ 0 h 104"/>
                <a:gd name="T62" fmla="*/ 16 w 59"/>
                <a:gd name="T63" fmla="*/ 1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" h="104">
                  <a:moveTo>
                    <a:pt x="16" y="10"/>
                  </a:moveTo>
                  <a:lnTo>
                    <a:pt x="6" y="14"/>
                  </a:lnTo>
                  <a:lnTo>
                    <a:pt x="6" y="20"/>
                  </a:lnTo>
                  <a:lnTo>
                    <a:pt x="10" y="20"/>
                  </a:lnTo>
                  <a:lnTo>
                    <a:pt x="10" y="25"/>
                  </a:lnTo>
                  <a:lnTo>
                    <a:pt x="0" y="26"/>
                  </a:lnTo>
                  <a:lnTo>
                    <a:pt x="0" y="44"/>
                  </a:lnTo>
                  <a:lnTo>
                    <a:pt x="2" y="46"/>
                  </a:lnTo>
                  <a:lnTo>
                    <a:pt x="8" y="48"/>
                  </a:lnTo>
                  <a:lnTo>
                    <a:pt x="20" y="55"/>
                  </a:lnTo>
                  <a:lnTo>
                    <a:pt x="20" y="67"/>
                  </a:lnTo>
                  <a:lnTo>
                    <a:pt x="16" y="79"/>
                  </a:lnTo>
                  <a:lnTo>
                    <a:pt x="16" y="92"/>
                  </a:lnTo>
                  <a:lnTo>
                    <a:pt x="26" y="102"/>
                  </a:lnTo>
                  <a:lnTo>
                    <a:pt x="37" y="104"/>
                  </a:lnTo>
                  <a:lnTo>
                    <a:pt x="45" y="104"/>
                  </a:lnTo>
                  <a:lnTo>
                    <a:pt x="49" y="98"/>
                  </a:lnTo>
                  <a:lnTo>
                    <a:pt x="57" y="94"/>
                  </a:lnTo>
                  <a:lnTo>
                    <a:pt x="59" y="90"/>
                  </a:lnTo>
                  <a:lnTo>
                    <a:pt x="59" y="77"/>
                  </a:lnTo>
                  <a:lnTo>
                    <a:pt x="47" y="71"/>
                  </a:lnTo>
                  <a:lnTo>
                    <a:pt x="45" y="59"/>
                  </a:lnTo>
                  <a:lnTo>
                    <a:pt x="55" y="49"/>
                  </a:lnTo>
                  <a:lnTo>
                    <a:pt x="57" y="38"/>
                  </a:lnTo>
                  <a:lnTo>
                    <a:pt x="53" y="29"/>
                  </a:lnTo>
                  <a:lnTo>
                    <a:pt x="49" y="23"/>
                  </a:lnTo>
                  <a:lnTo>
                    <a:pt x="41" y="20"/>
                  </a:lnTo>
                  <a:lnTo>
                    <a:pt x="37" y="10"/>
                  </a:lnTo>
                  <a:lnTo>
                    <a:pt x="28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1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63" name="Freeform 552"/>
            <p:cNvSpPr>
              <a:spLocks/>
            </p:cNvSpPr>
            <p:nvPr/>
          </p:nvSpPr>
          <p:spPr bwMode="auto">
            <a:xfrm>
              <a:off x="2705101" y="3946525"/>
              <a:ext cx="896938" cy="919162"/>
            </a:xfrm>
            <a:custGeom>
              <a:avLst/>
              <a:gdLst>
                <a:gd name="T0" fmla="*/ 205 w 565"/>
                <a:gd name="T1" fmla="*/ 20 h 579"/>
                <a:gd name="T2" fmla="*/ 211 w 565"/>
                <a:gd name="T3" fmla="*/ 55 h 579"/>
                <a:gd name="T4" fmla="*/ 234 w 565"/>
                <a:gd name="T5" fmla="*/ 51 h 579"/>
                <a:gd name="T6" fmla="*/ 257 w 565"/>
                <a:gd name="T7" fmla="*/ 43 h 579"/>
                <a:gd name="T8" fmla="*/ 266 w 565"/>
                <a:gd name="T9" fmla="*/ 41 h 579"/>
                <a:gd name="T10" fmla="*/ 305 w 565"/>
                <a:gd name="T11" fmla="*/ 45 h 579"/>
                <a:gd name="T12" fmla="*/ 322 w 565"/>
                <a:gd name="T13" fmla="*/ 10 h 579"/>
                <a:gd name="T14" fmla="*/ 342 w 565"/>
                <a:gd name="T15" fmla="*/ 43 h 579"/>
                <a:gd name="T16" fmla="*/ 342 w 565"/>
                <a:gd name="T17" fmla="*/ 64 h 579"/>
                <a:gd name="T18" fmla="*/ 349 w 565"/>
                <a:gd name="T19" fmla="*/ 70 h 579"/>
                <a:gd name="T20" fmla="*/ 369 w 565"/>
                <a:gd name="T21" fmla="*/ 80 h 579"/>
                <a:gd name="T22" fmla="*/ 351 w 565"/>
                <a:gd name="T23" fmla="*/ 101 h 579"/>
                <a:gd name="T24" fmla="*/ 375 w 565"/>
                <a:gd name="T25" fmla="*/ 83 h 579"/>
                <a:gd name="T26" fmla="*/ 417 w 565"/>
                <a:gd name="T27" fmla="*/ 91 h 579"/>
                <a:gd name="T28" fmla="*/ 423 w 565"/>
                <a:gd name="T29" fmla="*/ 116 h 579"/>
                <a:gd name="T30" fmla="*/ 465 w 565"/>
                <a:gd name="T31" fmla="*/ 114 h 579"/>
                <a:gd name="T32" fmla="*/ 508 w 565"/>
                <a:gd name="T33" fmla="*/ 124 h 579"/>
                <a:gd name="T34" fmla="*/ 565 w 565"/>
                <a:gd name="T35" fmla="*/ 160 h 579"/>
                <a:gd name="T36" fmla="*/ 554 w 565"/>
                <a:gd name="T37" fmla="*/ 218 h 579"/>
                <a:gd name="T38" fmla="*/ 535 w 565"/>
                <a:gd name="T39" fmla="*/ 232 h 579"/>
                <a:gd name="T40" fmla="*/ 510 w 565"/>
                <a:gd name="T41" fmla="*/ 260 h 579"/>
                <a:gd name="T42" fmla="*/ 508 w 565"/>
                <a:gd name="T43" fmla="*/ 299 h 579"/>
                <a:gd name="T44" fmla="*/ 496 w 565"/>
                <a:gd name="T45" fmla="*/ 333 h 579"/>
                <a:gd name="T46" fmla="*/ 488 w 565"/>
                <a:gd name="T47" fmla="*/ 361 h 579"/>
                <a:gd name="T48" fmla="*/ 477 w 565"/>
                <a:gd name="T49" fmla="*/ 400 h 579"/>
                <a:gd name="T50" fmla="*/ 455 w 565"/>
                <a:gd name="T51" fmla="*/ 413 h 579"/>
                <a:gd name="T52" fmla="*/ 432 w 565"/>
                <a:gd name="T53" fmla="*/ 415 h 579"/>
                <a:gd name="T54" fmla="*/ 409 w 565"/>
                <a:gd name="T55" fmla="*/ 427 h 579"/>
                <a:gd name="T56" fmla="*/ 388 w 565"/>
                <a:gd name="T57" fmla="*/ 438 h 579"/>
                <a:gd name="T58" fmla="*/ 369 w 565"/>
                <a:gd name="T59" fmla="*/ 452 h 579"/>
                <a:gd name="T60" fmla="*/ 367 w 565"/>
                <a:gd name="T61" fmla="*/ 494 h 579"/>
                <a:gd name="T62" fmla="*/ 344 w 565"/>
                <a:gd name="T63" fmla="*/ 517 h 579"/>
                <a:gd name="T64" fmla="*/ 320 w 565"/>
                <a:gd name="T65" fmla="*/ 558 h 579"/>
                <a:gd name="T66" fmla="*/ 330 w 565"/>
                <a:gd name="T67" fmla="*/ 539 h 579"/>
                <a:gd name="T68" fmla="*/ 320 w 565"/>
                <a:gd name="T69" fmla="*/ 539 h 579"/>
                <a:gd name="T70" fmla="*/ 317 w 565"/>
                <a:gd name="T71" fmla="*/ 560 h 579"/>
                <a:gd name="T72" fmla="*/ 299 w 565"/>
                <a:gd name="T73" fmla="*/ 571 h 579"/>
                <a:gd name="T74" fmla="*/ 276 w 565"/>
                <a:gd name="T75" fmla="*/ 552 h 579"/>
                <a:gd name="T76" fmla="*/ 247 w 565"/>
                <a:gd name="T77" fmla="*/ 539 h 579"/>
                <a:gd name="T78" fmla="*/ 245 w 565"/>
                <a:gd name="T79" fmla="*/ 516 h 579"/>
                <a:gd name="T80" fmla="*/ 270 w 565"/>
                <a:gd name="T81" fmla="*/ 492 h 579"/>
                <a:gd name="T82" fmla="*/ 282 w 565"/>
                <a:gd name="T83" fmla="*/ 456 h 579"/>
                <a:gd name="T84" fmla="*/ 282 w 565"/>
                <a:gd name="T85" fmla="*/ 439 h 579"/>
                <a:gd name="T86" fmla="*/ 265 w 565"/>
                <a:gd name="T87" fmla="*/ 427 h 579"/>
                <a:gd name="T88" fmla="*/ 234 w 565"/>
                <a:gd name="T89" fmla="*/ 398 h 579"/>
                <a:gd name="T90" fmla="*/ 226 w 565"/>
                <a:gd name="T91" fmla="*/ 336 h 579"/>
                <a:gd name="T92" fmla="*/ 220 w 565"/>
                <a:gd name="T93" fmla="*/ 311 h 579"/>
                <a:gd name="T94" fmla="*/ 172 w 565"/>
                <a:gd name="T95" fmla="*/ 268 h 579"/>
                <a:gd name="T96" fmla="*/ 126 w 565"/>
                <a:gd name="T97" fmla="*/ 245 h 579"/>
                <a:gd name="T98" fmla="*/ 97 w 565"/>
                <a:gd name="T99" fmla="*/ 218 h 579"/>
                <a:gd name="T100" fmla="*/ 48 w 565"/>
                <a:gd name="T101" fmla="*/ 232 h 579"/>
                <a:gd name="T102" fmla="*/ 18 w 565"/>
                <a:gd name="T103" fmla="*/ 214 h 579"/>
                <a:gd name="T104" fmla="*/ 0 w 565"/>
                <a:gd name="T105" fmla="*/ 178 h 579"/>
                <a:gd name="T106" fmla="*/ 27 w 565"/>
                <a:gd name="T107" fmla="*/ 143 h 579"/>
                <a:gd name="T108" fmla="*/ 56 w 565"/>
                <a:gd name="T109" fmla="*/ 126 h 579"/>
                <a:gd name="T110" fmla="*/ 56 w 565"/>
                <a:gd name="T111" fmla="*/ 68 h 579"/>
                <a:gd name="T112" fmla="*/ 54 w 565"/>
                <a:gd name="T113" fmla="*/ 55 h 579"/>
                <a:gd name="T114" fmla="*/ 89 w 565"/>
                <a:gd name="T115" fmla="*/ 55 h 579"/>
                <a:gd name="T116" fmla="*/ 122 w 565"/>
                <a:gd name="T117" fmla="*/ 60 h 579"/>
                <a:gd name="T118" fmla="*/ 149 w 565"/>
                <a:gd name="T119" fmla="*/ 39 h 579"/>
                <a:gd name="T120" fmla="*/ 133 w 565"/>
                <a:gd name="T121" fmla="*/ 20 h 579"/>
                <a:gd name="T122" fmla="*/ 162 w 565"/>
                <a:gd name="T123" fmla="*/ 20 h 579"/>
                <a:gd name="T124" fmla="*/ 193 w 565"/>
                <a:gd name="T125" fmla="*/ 1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5" h="579">
                  <a:moveTo>
                    <a:pt x="193" y="1"/>
                  </a:moveTo>
                  <a:lnTo>
                    <a:pt x="205" y="8"/>
                  </a:lnTo>
                  <a:lnTo>
                    <a:pt x="205" y="20"/>
                  </a:lnTo>
                  <a:lnTo>
                    <a:pt x="201" y="31"/>
                  </a:lnTo>
                  <a:lnTo>
                    <a:pt x="201" y="45"/>
                  </a:lnTo>
                  <a:lnTo>
                    <a:pt x="211" y="55"/>
                  </a:lnTo>
                  <a:lnTo>
                    <a:pt x="222" y="57"/>
                  </a:lnTo>
                  <a:lnTo>
                    <a:pt x="230" y="57"/>
                  </a:lnTo>
                  <a:lnTo>
                    <a:pt x="234" y="51"/>
                  </a:lnTo>
                  <a:lnTo>
                    <a:pt x="241" y="47"/>
                  </a:lnTo>
                  <a:lnTo>
                    <a:pt x="243" y="43"/>
                  </a:lnTo>
                  <a:lnTo>
                    <a:pt x="257" y="43"/>
                  </a:lnTo>
                  <a:lnTo>
                    <a:pt x="259" y="37"/>
                  </a:lnTo>
                  <a:lnTo>
                    <a:pt x="263" y="39"/>
                  </a:lnTo>
                  <a:lnTo>
                    <a:pt x="266" y="41"/>
                  </a:lnTo>
                  <a:lnTo>
                    <a:pt x="280" y="41"/>
                  </a:lnTo>
                  <a:lnTo>
                    <a:pt x="288" y="43"/>
                  </a:lnTo>
                  <a:lnTo>
                    <a:pt x="305" y="45"/>
                  </a:lnTo>
                  <a:lnTo>
                    <a:pt x="311" y="37"/>
                  </a:lnTo>
                  <a:lnTo>
                    <a:pt x="319" y="22"/>
                  </a:lnTo>
                  <a:lnTo>
                    <a:pt x="322" y="10"/>
                  </a:lnTo>
                  <a:lnTo>
                    <a:pt x="330" y="24"/>
                  </a:lnTo>
                  <a:lnTo>
                    <a:pt x="336" y="37"/>
                  </a:lnTo>
                  <a:lnTo>
                    <a:pt x="342" y="43"/>
                  </a:lnTo>
                  <a:lnTo>
                    <a:pt x="349" y="51"/>
                  </a:lnTo>
                  <a:lnTo>
                    <a:pt x="347" y="60"/>
                  </a:lnTo>
                  <a:lnTo>
                    <a:pt x="342" y="64"/>
                  </a:lnTo>
                  <a:lnTo>
                    <a:pt x="336" y="68"/>
                  </a:lnTo>
                  <a:lnTo>
                    <a:pt x="342" y="72"/>
                  </a:lnTo>
                  <a:lnTo>
                    <a:pt x="349" y="70"/>
                  </a:lnTo>
                  <a:lnTo>
                    <a:pt x="355" y="76"/>
                  </a:lnTo>
                  <a:lnTo>
                    <a:pt x="359" y="76"/>
                  </a:lnTo>
                  <a:lnTo>
                    <a:pt x="369" y="80"/>
                  </a:lnTo>
                  <a:lnTo>
                    <a:pt x="363" y="89"/>
                  </a:lnTo>
                  <a:lnTo>
                    <a:pt x="351" y="97"/>
                  </a:lnTo>
                  <a:lnTo>
                    <a:pt x="351" y="101"/>
                  </a:lnTo>
                  <a:lnTo>
                    <a:pt x="357" y="101"/>
                  </a:lnTo>
                  <a:lnTo>
                    <a:pt x="371" y="89"/>
                  </a:lnTo>
                  <a:lnTo>
                    <a:pt x="375" y="83"/>
                  </a:lnTo>
                  <a:lnTo>
                    <a:pt x="388" y="83"/>
                  </a:lnTo>
                  <a:lnTo>
                    <a:pt x="403" y="91"/>
                  </a:lnTo>
                  <a:lnTo>
                    <a:pt x="417" y="91"/>
                  </a:lnTo>
                  <a:lnTo>
                    <a:pt x="427" y="101"/>
                  </a:lnTo>
                  <a:lnTo>
                    <a:pt x="419" y="110"/>
                  </a:lnTo>
                  <a:lnTo>
                    <a:pt x="423" y="116"/>
                  </a:lnTo>
                  <a:lnTo>
                    <a:pt x="432" y="108"/>
                  </a:lnTo>
                  <a:lnTo>
                    <a:pt x="440" y="108"/>
                  </a:lnTo>
                  <a:lnTo>
                    <a:pt x="465" y="114"/>
                  </a:lnTo>
                  <a:lnTo>
                    <a:pt x="481" y="112"/>
                  </a:lnTo>
                  <a:lnTo>
                    <a:pt x="492" y="120"/>
                  </a:lnTo>
                  <a:lnTo>
                    <a:pt x="508" y="124"/>
                  </a:lnTo>
                  <a:lnTo>
                    <a:pt x="531" y="141"/>
                  </a:lnTo>
                  <a:lnTo>
                    <a:pt x="562" y="149"/>
                  </a:lnTo>
                  <a:lnTo>
                    <a:pt x="565" y="160"/>
                  </a:lnTo>
                  <a:lnTo>
                    <a:pt x="565" y="199"/>
                  </a:lnTo>
                  <a:lnTo>
                    <a:pt x="558" y="208"/>
                  </a:lnTo>
                  <a:lnTo>
                    <a:pt x="554" y="218"/>
                  </a:lnTo>
                  <a:lnTo>
                    <a:pt x="550" y="224"/>
                  </a:lnTo>
                  <a:lnTo>
                    <a:pt x="538" y="228"/>
                  </a:lnTo>
                  <a:lnTo>
                    <a:pt x="535" y="232"/>
                  </a:lnTo>
                  <a:lnTo>
                    <a:pt x="531" y="243"/>
                  </a:lnTo>
                  <a:lnTo>
                    <a:pt x="525" y="253"/>
                  </a:lnTo>
                  <a:lnTo>
                    <a:pt x="510" y="260"/>
                  </a:lnTo>
                  <a:lnTo>
                    <a:pt x="508" y="264"/>
                  </a:lnTo>
                  <a:lnTo>
                    <a:pt x="504" y="287"/>
                  </a:lnTo>
                  <a:lnTo>
                    <a:pt x="508" y="299"/>
                  </a:lnTo>
                  <a:lnTo>
                    <a:pt x="504" y="311"/>
                  </a:lnTo>
                  <a:lnTo>
                    <a:pt x="508" y="327"/>
                  </a:lnTo>
                  <a:lnTo>
                    <a:pt x="496" y="333"/>
                  </a:lnTo>
                  <a:lnTo>
                    <a:pt x="492" y="348"/>
                  </a:lnTo>
                  <a:lnTo>
                    <a:pt x="492" y="358"/>
                  </a:lnTo>
                  <a:lnTo>
                    <a:pt x="488" y="361"/>
                  </a:lnTo>
                  <a:lnTo>
                    <a:pt x="486" y="371"/>
                  </a:lnTo>
                  <a:lnTo>
                    <a:pt x="479" y="385"/>
                  </a:lnTo>
                  <a:lnTo>
                    <a:pt x="477" y="400"/>
                  </a:lnTo>
                  <a:lnTo>
                    <a:pt x="467" y="404"/>
                  </a:lnTo>
                  <a:lnTo>
                    <a:pt x="463" y="410"/>
                  </a:lnTo>
                  <a:lnTo>
                    <a:pt x="455" y="413"/>
                  </a:lnTo>
                  <a:lnTo>
                    <a:pt x="448" y="411"/>
                  </a:lnTo>
                  <a:lnTo>
                    <a:pt x="442" y="415"/>
                  </a:lnTo>
                  <a:lnTo>
                    <a:pt x="432" y="415"/>
                  </a:lnTo>
                  <a:lnTo>
                    <a:pt x="423" y="415"/>
                  </a:lnTo>
                  <a:lnTo>
                    <a:pt x="415" y="425"/>
                  </a:lnTo>
                  <a:lnTo>
                    <a:pt x="409" y="427"/>
                  </a:lnTo>
                  <a:lnTo>
                    <a:pt x="399" y="425"/>
                  </a:lnTo>
                  <a:lnTo>
                    <a:pt x="388" y="435"/>
                  </a:lnTo>
                  <a:lnTo>
                    <a:pt x="388" y="438"/>
                  </a:lnTo>
                  <a:lnTo>
                    <a:pt x="382" y="440"/>
                  </a:lnTo>
                  <a:lnTo>
                    <a:pt x="376" y="448"/>
                  </a:lnTo>
                  <a:lnTo>
                    <a:pt x="369" y="452"/>
                  </a:lnTo>
                  <a:lnTo>
                    <a:pt x="367" y="469"/>
                  </a:lnTo>
                  <a:lnTo>
                    <a:pt x="369" y="477"/>
                  </a:lnTo>
                  <a:lnTo>
                    <a:pt x="367" y="494"/>
                  </a:lnTo>
                  <a:lnTo>
                    <a:pt x="355" y="508"/>
                  </a:lnTo>
                  <a:lnTo>
                    <a:pt x="349" y="508"/>
                  </a:lnTo>
                  <a:lnTo>
                    <a:pt x="344" y="517"/>
                  </a:lnTo>
                  <a:lnTo>
                    <a:pt x="342" y="527"/>
                  </a:lnTo>
                  <a:lnTo>
                    <a:pt x="330" y="546"/>
                  </a:lnTo>
                  <a:lnTo>
                    <a:pt x="320" y="558"/>
                  </a:lnTo>
                  <a:lnTo>
                    <a:pt x="320" y="552"/>
                  </a:lnTo>
                  <a:lnTo>
                    <a:pt x="328" y="544"/>
                  </a:lnTo>
                  <a:lnTo>
                    <a:pt x="330" y="539"/>
                  </a:lnTo>
                  <a:lnTo>
                    <a:pt x="336" y="529"/>
                  </a:lnTo>
                  <a:lnTo>
                    <a:pt x="332" y="527"/>
                  </a:lnTo>
                  <a:lnTo>
                    <a:pt x="320" y="539"/>
                  </a:lnTo>
                  <a:lnTo>
                    <a:pt x="319" y="544"/>
                  </a:lnTo>
                  <a:lnTo>
                    <a:pt x="311" y="554"/>
                  </a:lnTo>
                  <a:lnTo>
                    <a:pt x="317" y="560"/>
                  </a:lnTo>
                  <a:lnTo>
                    <a:pt x="317" y="566"/>
                  </a:lnTo>
                  <a:lnTo>
                    <a:pt x="301" y="579"/>
                  </a:lnTo>
                  <a:lnTo>
                    <a:pt x="299" y="571"/>
                  </a:lnTo>
                  <a:lnTo>
                    <a:pt x="290" y="564"/>
                  </a:lnTo>
                  <a:lnTo>
                    <a:pt x="286" y="556"/>
                  </a:lnTo>
                  <a:lnTo>
                    <a:pt x="276" y="552"/>
                  </a:lnTo>
                  <a:lnTo>
                    <a:pt x="272" y="544"/>
                  </a:lnTo>
                  <a:lnTo>
                    <a:pt x="266" y="541"/>
                  </a:lnTo>
                  <a:lnTo>
                    <a:pt x="247" y="539"/>
                  </a:lnTo>
                  <a:lnTo>
                    <a:pt x="243" y="531"/>
                  </a:lnTo>
                  <a:lnTo>
                    <a:pt x="236" y="527"/>
                  </a:lnTo>
                  <a:lnTo>
                    <a:pt x="245" y="516"/>
                  </a:lnTo>
                  <a:lnTo>
                    <a:pt x="247" y="512"/>
                  </a:lnTo>
                  <a:lnTo>
                    <a:pt x="261" y="500"/>
                  </a:lnTo>
                  <a:lnTo>
                    <a:pt x="270" y="492"/>
                  </a:lnTo>
                  <a:lnTo>
                    <a:pt x="288" y="475"/>
                  </a:lnTo>
                  <a:lnTo>
                    <a:pt x="290" y="471"/>
                  </a:lnTo>
                  <a:lnTo>
                    <a:pt x="282" y="456"/>
                  </a:lnTo>
                  <a:lnTo>
                    <a:pt x="277" y="454"/>
                  </a:lnTo>
                  <a:lnTo>
                    <a:pt x="279" y="445"/>
                  </a:lnTo>
                  <a:lnTo>
                    <a:pt x="282" y="439"/>
                  </a:lnTo>
                  <a:lnTo>
                    <a:pt x="280" y="427"/>
                  </a:lnTo>
                  <a:lnTo>
                    <a:pt x="273" y="423"/>
                  </a:lnTo>
                  <a:lnTo>
                    <a:pt x="265" y="427"/>
                  </a:lnTo>
                  <a:lnTo>
                    <a:pt x="263" y="412"/>
                  </a:lnTo>
                  <a:lnTo>
                    <a:pt x="243" y="404"/>
                  </a:lnTo>
                  <a:lnTo>
                    <a:pt x="234" y="398"/>
                  </a:lnTo>
                  <a:lnTo>
                    <a:pt x="230" y="363"/>
                  </a:lnTo>
                  <a:lnTo>
                    <a:pt x="232" y="344"/>
                  </a:lnTo>
                  <a:lnTo>
                    <a:pt x="226" y="336"/>
                  </a:lnTo>
                  <a:lnTo>
                    <a:pt x="226" y="325"/>
                  </a:lnTo>
                  <a:lnTo>
                    <a:pt x="220" y="321"/>
                  </a:lnTo>
                  <a:lnTo>
                    <a:pt x="220" y="311"/>
                  </a:lnTo>
                  <a:lnTo>
                    <a:pt x="187" y="305"/>
                  </a:lnTo>
                  <a:lnTo>
                    <a:pt x="187" y="270"/>
                  </a:lnTo>
                  <a:lnTo>
                    <a:pt x="172" y="268"/>
                  </a:lnTo>
                  <a:lnTo>
                    <a:pt x="143" y="251"/>
                  </a:lnTo>
                  <a:lnTo>
                    <a:pt x="133" y="249"/>
                  </a:lnTo>
                  <a:lnTo>
                    <a:pt x="126" y="245"/>
                  </a:lnTo>
                  <a:lnTo>
                    <a:pt x="124" y="222"/>
                  </a:lnTo>
                  <a:lnTo>
                    <a:pt x="112" y="214"/>
                  </a:lnTo>
                  <a:lnTo>
                    <a:pt x="97" y="218"/>
                  </a:lnTo>
                  <a:lnTo>
                    <a:pt x="89" y="232"/>
                  </a:lnTo>
                  <a:lnTo>
                    <a:pt x="62" y="235"/>
                  </a:lnTo>
                  <a:lnTo>
                    <a:pt x="48" y="232"/>
                  </a:lnTo>
                  <a:lnTo>
                    <a:pt x="47" y="214"/>
                  </a:lnTo>
                  <a:lnTo>
                    <a:pt x="45" y="212"/>
                  </a:lnTo>
                  <a:lnTo>
                    <a:pt x="18" y="214"/>
                  </a:lnTo>
                  <a:lnTo>
                    <a:pt x="8" y="205"/>
                  </a:lnTo>
                  <a:lnTo>
                    <a:pt x="8" y="197"/>
                  </a:lnTo>
                  <a:lnTo>
                    <a:pt x="0" y="178"/>
                  </a:lnTo>
                  <a:lnTo>
                    <a:pt x="6" y="166"/>
                  </a:lnTo>
                  <a:lnTo>
                    <a:pt x="4" y="155"/>
                  </a:lnTo>
                  <a:lnTo>
                    <a:pt x="27" y="143"/>
                  </a:lnTo>
                  <a:lnTo>
                    <a:pt x="45" y="137"/>
                  </a:lnTo>
                  <a:lnTo>
                    <a:pt x="56" y="135"/>
                  </a:lnTo>
                  <a:lnTo>
                    <a:pt x="56" y="126"/>
                  </a:lnTo>
                  <a:lnTo>
                    <a:pt x="64" y="89"/>
                  </a:lnTo>
                  <a:lnTo>
                    <a:pt x="58" y="83"/>
                  </a:lnTo>
                  <a:lnTo>
                    <a:pt x="56" y="68"/>
                  </a:lnTo>
                  <a:lnTo>
                    <a:pt x="62" y="70"/>
                  </a:lnTo>
                  <a:lnTo>
                    <a:pt x="66" y="62"/>
                  </a:lnTo>
                  <a:lnTo>
                    <a:pt x="54" y="55"/>
                  </a:lnTo>
                  <a:lnTo>
                    <a:pt x="56" y="49"/>
                  </a:lnTo>
                  <a:lnTo>
                    <a:pt x="79" y="47"/>
                  </a:lnTo>
                  <a:lnTo>
                    <a:pt x="89" y="55"/>
                  </a:lnTo>
                  <a:lnTo>
                    <a:pt x="99" y="58"/>
                  </a:lnTo>
                  <a:lnTo>
                    <a:pt x="112" y="64"/>
                  </a:lnTo>
                  <a:lnTo>
                    <a:pt x="122" y="60"/>
                  </a:lnTo>
                  <a:lnTo>
                    <a:pt x="151" y="49"/>
                  </a:lnTo>
                  <a:lnTo>
                    <a:pt x="151" y="41"/>
                  </a:lnTo>
                  <a:lnTo>
                    <a:pt x="149" y="39"/>
                  </a:lnTo>
                  <a:lnTo>
                    <a:pt x="139" y="39"/>
                  </a:lnTo>
                  <a:lnTo>
                    <a:pt x="139" y="22"/>
                  </a:lnTo>
                  <a:lnTo>
                    <a:pt x="133" y="20"/>
                  </a:lnTo>
                  <a:lnTo>
                    <a:pt x="135" y="12"/>
                  </a:lnTo>
                  <a:lnTo>
                    <a:pt x="145" y="10"/>
                  </a:lnTo>
                  <a:lnTo>
                    <a:pt x="162" y="20"/>
                  </a:lnTo>
                  <a:lnTo>
                    <a:pt x="184" y="12"/>
                  </a:lnTo>
                  <a:lnTo>
                    <a:pt x="187" y="0"/>
                  </a:lnTo>
                  <a:lnTo>
                    <a:pt x="193" y="1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64" name="Freeform 553"/>
            <p:cNvSpPr>
              <a:spLocks/>
            </p:cNvSpPr>
            <p:nvPr/>
          </p:nvSpPr>
          <p:spPr bwMode="auto">
            <a:xfrm>
              <a:off x="3057526" y="4783138"/>
              <a:ext cx="125413" cy="128587"/>
            </a:xfrm>
            <a:custGeom>
              <a:avLst/>
              <a:gdLst>
                <a:gd name="T0" fmla="*/ 79 w 79"/>
                <a:gd name="T1" fmla="*/ 52 h 81"/>
                <a:gd name="T2" fmla="*/ 77 w 79"/>
                <a:gd name="T3" fmla="*/ 56 h 81"/>
                <a:gd name="T4" fmla="*/ 69 w 79"/>
                <a:gd name="T5" fmla="*/ 65 h 81"/>
                <a:gd name="T6" fmla="*/ 69 w 79"/>
                <a:gd name="T7" fmla="*/ 69 h 81"/>
                <a:gd name="T8" fmla="*/ 60 w 79"/>
                <a:gd name="T9" fmla="*/ 81 h 81"/>
                <a:gd name="T10" fmla="*/ 46 w 79"/>
                <a:gd name="T11" fmla="*/ 81 h 81"/>
                <a:gd name="T12" fmla="*/ 37 w 79"/>
                <a:gd name="T13" fmla="*/ 79 h 81"/>
                <a:gd name="T14" fmla="*/ 23 w 79"/>
                <a:gd name="T15" fmla="*/ 73 h 81"/>
                <a:gd name="T16" fmla="*/ 15 w 79"/>
                <a:gd name="T17" fmla="*/ 73 h 81"/>
                <a:gd name="T18" fmla="*/ 8 w 79"/>
                <a:gd name="T19" fmla="*/ 65 h 81"/>
                <a:gd name="T20" fmla="*/ 0 w 79"/>
                <a:gd name="T21" fmla="*/ 67 h 81"/>
                <a:gd name="T22" fmla="*/ 0 w 79"/>
                <a:gd name="T23" fmla="*/ 54 h 81"/>
                <a:gd name="T24" fmla="*/ 6 w 79"/>
                <a:gd name="T25" fmla="*/ 48 h 81"/>
                <a:gd name="T26" fmla="*/ 8 w 79"/>
                <a:gd name="T27" fmla="*/ 17 h 81"/>
                <a:gd name="T28" fmla="*/ 8 w 79"/>
                <a:gd name="T29" fmla="*/ 10 h 81"/>
                <a:gd name="T30" fmla="*/ 13 w 79"/>
                <a:gd name="T31" fmla="*/ 0 h 81"/>
                <a:gd name="T32" fmla="*/ 21 w 79"/>
                <a:gd name="T33" fmla="*/ 4 h 81"/>
                <a:gd name="T34" fmla="*/ 25 w 79"/>
                <a:gd name="T35" fmla="*/ 12 h 81"/>
                <a:gd name="T36" fmla="*/ 44 w 79"/>
                <a:gd name="T37" fmla="*/ 14 h 81"/>
                <a:gd name="T38" fmla="*/ 50 w 79"/>
                <a:gd name="T39" fmla="*/ 17 h 81"/>
                <a:gd name="T40" fmla="*/ 54 w 79"/>
                <a:gd name="T41" fmla="*/ 25 h 81"/>
                <a:gd name="T42" fmla="*/ 63 w 79"/>
                <a:gd name="T43" fmla="*/ 29 h 81"/>
                <a:gd name="T44" fmla="*/ 67 w 79"/>
                <a:gd name="T45" fmla="*/ 37 h 81"/>
                <a:gd name="T46" fmla="*/ 77 w 79"/>
                <a:gd name="T47" fmla="*/ 44 h 81"/>
                <a:gd name="T48" fmla="*/ 79 w 79"/>
                <a:gd name="T49" fmla="*/ 52 h 81"/>
                <a:gd name="T50" fmla="*/ 79 w 79"/>
                <a:gd name="T51" fmla="*/ 52 h 81"/>
                <a:gd name="T52" fmla="*/ 79 w 79"/>
                <a:gd name="T53" fmla="*/ 5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9" h="81">
                  <a:moveTo>
                    <a:pt x="79" y="52"/>
                  </a:moveTo>
                  <a:lnTo>
                    <a:pt x="77" y="56"/>
                  </a:lnTo>
                  <a:lnTo>
                    <a:pt x="69" y="65"/>
                  </a:lnTo>
                  <a:lnTo>
                    <a:pt x="69" y="69"/>
                  </a:lnTo>
                  <a:lnTo>
                    <a:pt x="60" y="81"/>
                  </a:lnTo>
                  <a:lnTo>
                    <a:pt x="46" y="81"/>
                  </a:lnTo>
                  <a:lnTo>
                    <a:pt x="37" y="79"/>
                  </a:lnTo>
                  <a:lnTo>
                    <a:pt x="23" y="73"/>
                  </a:lnTo>
                  <a:lnTo>
                    <a:pt x="15" y="73"/>
                  </a:lnTo>
                  <a:lnTo>
                    <a:pt x="8" y="65"/>
                  </a:lnTo>
                  <a:lnTo>
                    <a:pt x="0" y="67"/>
                  </a:lnTo>
                  <a:lnTo>
                    <a:pt x="0" y="54"/>
                  </a:lnTo>
                  <a:lnTo>
                    <a:pt x="6" y="48"/>
                  </a:lnTo>
                  <a:lnTo>
                    <a:pt x="8" y="17"/>
                  </a:lnTo>
                  <a:lnTo>
                    <a:pt x="8" y="10"/>
                  </a:lnTo>
                  <a:lnTo>
                    <a:pt x="13" y="0"/>
                  </a:lnTo>
                  <a:lnTo>
                    <a:pt x="21" y="4"/>
                  </a:lnTo>
                  <a:lnTo>
                    <a:pt x="25" y="12"/>
                  </a:lnTo>
                  <a:lnTo>
                    <a:pt x="44" y="14"/>
                  </a:lnTo>
                  <a:lnTo>
                    <a:pt x="50" y="17"/>
                  </a:lnTo>
                  <a:lnTo>
                    <a:pt x="54" y="25"/>
                  </a:lnTo>
                  <a:lnTo>
                    <a:pt x="63" y="29"/>
                  </a:lnTo>
                  <a:lnTo>
                    <a:pt x="67" y="37"/>
                  </a:lnTo>
                  <a:lnTo>
                    <a:pt x="77" y="44"/>
                  </a:lnTo>
                  <a:lnTo>
                    <a:pt x="79" y="52"/>
                  </a:lnTo>
                  <a:lnTo>
                    <a:pt x="79" y="52"/>
                  </a:lnTo>
                  <a:lnTo>
                    <a:pt x="79" y="5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65" name="Freeform 554"/>
            <p:cNvSpPr>
              <a:spLocks/>
            </p:cNvSpPr>
            <p:nvPr/>
          </p:nvSpPr>
          <p:spPr bwMode="auto">
            <a:xfrm>
              <a:off x="2792413" y="5511800"/>
              <a:ext cx="44450" cy="17462"/>
            </a:xfrm>
            <a:custGeom>
              <a:avLst/>
              <a:gdLst>
                <a:gd name="T0" fmla="*/ 22 w 28"/>
                <a:gd name="T1" fmla="*/ 11 h 11"/>
                <a:gd name="T2" fmla="*/ 26 w 28"/>
                <a:gd name="T3" fmla="*/ 11 h 11"/>
                <a:gd name="T4" fmla="*/ 28 w 28"/>
                <a:gd name="T5" fmla="*/ 9 h 11"/>
                <a:gd name="T6" fmla="*/ 21 w 28"/>
                <a:gd name="T7" fmla="*/ 1 h 11"/>
                <a:gd name="T8" fmla="*/ 11 w 28"/>
                <a:gd name="T9" fmla="*/ 0 h 11"/>
                <a:gd name="T10" fmla="*/ 2 w 28"/>
                <a:gd name="T11" fmla="*/ 1 h 11"/>
                <a:gd name="T12" fmla="*/ 0 w 28"/>
                <a:gd name="T13" fmla="*/ 3 h 11"/>
                <a:gd name="T14" fmla="*/ 4 w 28"/>
                <a:gd name="T15" fmla="*/ 5 h 11"/>
                <a:gd name="T16" fmla="*/ 13 w 28"/>
                <a:gd name="T17" fmla="*/ 5 h 11"/>
                <a:gd name="T18" fmla="*/ 17 w 28"/>
                <a:gd name="T19" fmla="*/ 9 h 11"/>
                <a:gd name="T20" fmla="*/ 22 w 28"/>
                <a:gd name="T21" fmla="*/ 11 h 11"/>
                <a:gd name="T22" fmla="*/ 22 w 28"/>
                <a:gd name="T23" fmla="*/ 11 h 11"/>
                <a:gd name="T24" fmla="*/ 22 w 28"/>
                <a:gd name="T2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1">
                  <a:moveTo>
                    <a:pt x="22" y="11"/>
                  </a:moveTo>
                  <a:lnTo>
                    <a:pt x="26" y="11"/>
                  </a:lnTo>
                  <a:lnTo>
                    <a:pt x="28" y="9"/>
                  </a:lnTo>
                  <a:lnTo>
                    <a:pt x="21" y="1"/>
                  </a:lnTo>
                  <a:lnTo>
                    <a:pt x="11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4" y="5"/>
                  </a:lnTo>
                  <a:lnTo>
                    <a:pt x="13" y="5"/>
                  </a:lnTo>
                  <a:lnTo>
                    <a:pt x="17" y="9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2" y="11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66" name="Freeform 555"/>
            <p:cNvSpPr>
              <a:spLocks/>
            </p:cNvSpPr>
            <p:nvPr/>
          </p:nvSpPr>
          <p:spPr bwMode="auto">
            <a:xfrm>
              <a:off x="2836863" y="5511800"/>
              <a:ext cx="19050" cy="7937"/>
            </a:xfrm>
            <a:custGeom>
              <a:avLst/>
              <a:gdLst>
                <a:gd name="T0" fmla="*/ 0 w 12"/>
                <a:gd name="T1" fmla="*/ 3 h 5"/>
                <a:gd name="T2" fmla="*/ 0 w 12"/>
                <a:gd name="T3" fmla="*/ 1 h 5"/>
                <a:gd name="T4" fmla="*/ 4 w 12"/>
                <a:gd name="T5" fmla="*/ 0 h 5"/>
                <a:gd name="T6" fmla="*/ 12 w 12"/>
                <a:gd name="T7" fmla="*/ 1 h 5"/>
                <a:gd name="T8" fmla="*/ 12 w 12"/>
                <a:gd name="T9" fmla="*/ 5 h 5"/>
                <a:gd name="T10" fmla="*/ 8 w 12"/>
                <a:gd name="T11" fmla="*/ 5 h 5"/>
                <a:gd name="T12" fmla="*/ 0 w 12"/>
                <a:gd name="T13" fmla="*/ 3 h 5"/>
                <a:gd name="T14" fmla="*/ 0 w 12"/>
                <a:gd name="T15" fmla="*/ 3 h 5"/>
                <a:gd name="T16" fmla="*/ 0 w 12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5">
                  <a:moveTo>
                    <a:pt x="0" y="3"/>
                  </a:moveTo>
                  <a:lnTo>
                    <a:pt x="0" y="1"/>
                  </a:lnTo>
                  <a:lnTo>
                    <a:pt x="4" y="0"/>
                  </a:lnTo>
                  <a:lnTo>
                    <a:pt x="12" y="1"/>
                  </a:lnTo>
                  <a:lnTo>
                    <a:pt x="12" y="5"/>
                  </a:lnTo>
                  <a:lnTo>
                    <a:pt x="8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67" name="Freeform 556"/>
            <p:cNvSpPr>
              <a:spLocks/>
            </p:cNvSpPr>
            <p:nvPr/>
          </p:nvSpPr>
          <p:spPr bwMode="auto">
            <a:xfrm>
              <a:off x="2836863" y="5532438"/>
              <a:ext cx="15875" cy="7937"/>
            </a:xfrm>
            <a:custGeom>
              <a:avLst/>
              <a:gdLst>
                <a:gd name="T0" fmla="*/ 0 w 10"/>
                <a:gd name="T1" fmla="*/ 2 h 5"/>
                <a:gd name="T2" fmla="*/ 6 w 10"/>
                <a:gd name="T3" fmla="*/ 0 h 5"/>
                <a:gd name="T4" fmla="*/ 10 w 10"/>
                <a:gd name="T5" fmla="*/ 2 h 5"/>
                <a:gd name="T6" fmla="*/ 10 w 10"/>
                <a:gd name="T7" fmla="*/ 5 h 5"/>
                <a:gd name="T8" fmla="*/ 2 w 10"/>
                <a:gd name="T9" fmla="*/ 5 h 5"/>
                <a:gd name="T10" fmla="*/ 0 w 10"/>
                <a:gd name="T11" fmla="*/ 2 h 5"/>
                <a:gd name="T12" fmla="*/ 0 w 10"/>
                <a:gd name="T13" fmla="*/ 2 h 5"/>
                <a:gd name="T14" fmla="*/ 0 w 10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2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10" y="5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68" name="Freeform 557"/>
            <p:cNvSpPr>
              <a:spLocks/>
            </p:cNvSpPr>
            <p:nvPr/>
          </p:nvSpPr>
          <p:spPr bwMode="auto">
            <a:xfrm>
              <a:off x="2774951" y="5470525"/>
              <a:ext cx="11113" cy="14287"/>
            </a:xfrm>
            <a:custGeom>
              <a:avLst/>
              <a:gdLst>
                <a:gd name="T0" fmla="*/ 3 w 7"/>
                <a:gd name="T1" fmla="*/ 0 h 9"/>
                <a:gd name="T2" fmla="*/ 5 w 7"/>
                <a:gd name="T3" fmla="*/ 3 h 9"/>
                <a:gd name="T4" fmla="*/ 7 w 7"/>
                <a:gd name="T5" fmla="*/ 9 h 9"/>
                <a:gd name="T6" fmla="*/ 3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3 w 7"/>
                <a:gd name="T13" fmla="*/ 0 h 9"/>
                <a:gd name="T14" fmla="*/ 3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3" y="0"/>
                  </a:moveTo>
                  <a:lnTo>
                    <a:pt x="5" y="3"/>
                  </a:lnTo>
                  <a:lnTo>
                    <a:pt x="7" y="9"/>
                  </a:lnTo>
                  <a:lnTo>
                    <a:pt x="3" y="9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69" name="Freeform 558"/>
            <p:cNvSpPr>
              <a:spLocks/>
            </p:cNvSpPr>
            <p:nvPr/>
          </p:nvSpPr>
          <p:spPr bwMode="auto">
            <a:xfrm>
              <a:off x="2767013" y="5475288"/>
              <a:ext cx="4763" cy="11112"/>
            </a:xfrm>
            <a:custGeom>
              <a:avLst/>
              <a:gdLst>
                <a:gd name="T0" fmla="*/ 2 w 3"/>
                <a:gd name="T1" fmla="*/ 0 h 7"/>
                <a:gd name="T2" fmla="*/ 2 w 3"/>
                <a:gd name="T3" fmla="*/ 3 h 7"/>
                <a:gd name="T4" fmla="*/ 3 w 3"/>
                <a:gd name="T5" fmla="*/ 7 h 7"/>
                <a:gd name="T6" fmla="*/ 0 w 3"/>
                <a:gd name="T7" fmla="*/ 7 h 7"/>
                <a:gd name="T8" fmla="*/ 0 w 3"/>
                <a:gd name="T9" fmla="*/ 0 h 7"/>
                <a:gd name="T10" fmla="*/ 2 w 3"/>
                <a:gd name="T11" fmla="*/ 0 h 7"/>
                <a:gd name="T12" fmla="*/ 2 w 3"/>
                <a:gd name="T13" fmla="*/ 0 h 7"/>
                <a:gd name="T14" fmla="*/ 2 w 3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7">
                  <a:moveTo>
                    <a:pt x="2" y="0"/>
                  </a:moveTo>
                  <a:lnTo>
                    <a:pt x="2" y="3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70" name="Freeform 559"/>
            <p:cNvSpPr>
              <a:spLocks/>
            </p:cNvSpPr>
            <p:nvPr/>
          </p:nvSpPr>
          <p:spPr bwMode="auto">
            <a:xfrm>
              <a:off x="2754313" y="5475288"/>
              <a:ext cx="6350" cy="9525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3 h 6"/>
                <a:gd name="T4" fmla="*/ 4 w 4"/>
                <a:gd name="T5" fmla="*/ 6 h 6"/>
                <a:gd name="T6" fmla="*/ 0 w 4"/>
                <a:gd name="T7" fmla="*/ 6 h 6"/>
                <a:gd name="T8" fmla="*/ 2 w 4"/>
                <a:gd name="T9" fmla="*/ 3 h 6"/>
                <a:gd name="T10" fmla="*/ 4 w 4"/>
                <a:gd name="T11" fmla="*/ 0 h 6"/>
                <a:gd name="T12" fmla="*/ 4 w 4"/>
                <a:gd name="T13" fmla="*/ 0 h 6"/>
                <a:gd name="T14" fmla="*/ 4 w 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4" y="3"/>
                  </a:lnTo>
                  <a:lnTo>
                    <a:pt x="4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71" name="Freeform 560"/>
            <p:cNvSpPr>
              <a:spLocks/>
            </p:cNvSpPr>
            <p:nvPr/>
          </p:nvSpPr>
          <p:spPr bwMode="auto">
            <a:xfrm>
              <a:off x="2741613" y="5475288"/>
              <a:ext cx="11113" cy="9525"/>
            </a:xfrm>
            <a:custGeom>
              <a:avLst/>
              <a:gdLst>
                <a:gd name="T0" fmla="*/ 7 w 7"/>
                <a:gd name="T1" fmla="*/ 0 h 6"/>
                <a:gd name="T2" fmla="*/ 5 w 7"/>
                <a:gd name="T3" fmla="*/ 3 h 6"/>
                <a:gd name="T4" fmla="*/ 5 w 7"/>
                <a:gd name="T5" fmla="*/ 6 h 6"/>
                <a:gd name="T6" fmla="*/ 0 w 7"/>
                <a:gd name="T7" fmla="*/ 6 h 6"/>
                <a:gd name="T8" fmla="*/ 0 w 7"/>
                <a:gd name="T9" fmla="*/ 1 h 6"/>
                <a:gd name="T10" fmla="*/ 7 w 7"/>
                <a:gd name="T11" fmla="*/ 0 h 6"/>
                <a:gd name="T12" fmla="*/ 7 w 7"/>
                <a:gd name="T13" fmla="*/ 0 h 6"/>
                <a:gd name="T14" fmla="*/ 7 w 7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lnTo>
                    <a:pt x="5" y="3"/>
                  </a:lnTo>
                  <a:lnTo>
                    <a:pt x="5" y="6"/>
                  </a:lnTo>
                  <a:lnTo>
                    <a:pt x="0" y="6"/>
                  </a:lnTo>
                  <a:lnTo>
                    <a:pt x="0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72" name="Freeform 561"/>
            <p:cNvSpPr>
              <a:spLocks/>
            </p:cNvSpPr>
            <p:nvPr/>
          </p:nvSpPr>
          <p:spPr bwMode="auto">
            <a:xfrm>
              <a:off x="2705101" y="5462588"/>
              <a:ext cx="33338" cy="23812"/>
            </a:xfrm>
            <a:custGeom>
              <a:avLst/>
              <a:gdLst>
                <a:gd name="T0" fmla="*/ 21 w 21"/>
                <a:gd name="T1" fmla="*/ 5 h 15"/>
                <a:gd name="T2" fmla="*/ 17 w 21"/>
                <a:gd name="T3" fmla="*/ 9 h 15"/>
                <a:gd name="T4" fmla="*/ 16 w 21"/>
                <a:gd name="T5" fmla="*/ 15 h 15"/>
                <a:gd name="T6" fmla="*/ 8 w 21"/>
                <a:gd name="T7" fmla="*/ 9 h 15"/>
                <a:gd name="T8" fmla="*/ 2 w 21"/>
                <a:gd name="T9" fmla="*/ 5 h 15"/>
                <a:gd name="T10" fmla="*/ 0 w 21"/>
                <a:gd name="T11" fmla="*/ 0 h 15"/>
                <a:gd name="T12" fmla="*/ 12 w 21"/>
                <a:gd name="T13" fmla="*/ 0 h 15"/>
                <a:gd name="T14" fmla="*/ 21 w 21"/>
                <a:gd name="T15" fmla="*/ 5 h 15"/>
                <a:gd name="T16" fmla="*/ 21 w 21"/>
                <a:gd name="T17" fmla="*/ 5 h 15"/>
                <a:gd name="T18" fmla="*/ 21 w 21"/>
                <a:gd name="T1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5">
                  <a:moveTo>
                    <a:pt x="21" y="5"/>
                  </a:moveTo>
                  <a:lnTo>
                    <a:pt x="17" y="9"/>
                  </a:lnTo>
                  <a:lnTo>
                    <a:pt x="16" y="15"/>
                  </a:lnTo>
                  <a:lnTo>
                    <a:pt x="8" y="9"/>
                  </a:lnTo>
                  <a:lnTo>
                    <a:pt x="2" y="5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73" name="Freeform 562"/>
            <p:cNvSpPr>
              <a:spLocks/>
            </p:cNvSpPr>
            <p:nvPr/>
          </p:nvSpPr>
          <p:spPr bwMode="auto">
            <a:xfrm>
              <a:off x="2681288" y="5437188"/>
              <a:ext cx="30163" cy="23812"/>
            </a:xfrm>
            <a:custGeom>
              <a:avLst/>
              <a:gdLst>
                <a:gd name="T0" fmla="*/ 14 w 19"/>
                <a:gd name="T1" fmla="*/ 15 h 15"/>
                <a:gd name="T2" fmla="*/ 19 w 19"/>
                <a:gd name="T3" fmla="*/ 15 h 15"/>
                <a:gd name="T4" fmla="*/ 14 w 19"/>
                <a:gd name="T5" fmla="*/ 7 h 15"/>
                <a:gd name="T6" fmla="*/ 2 w 19"/>
                <a:gd name="T7" fmla="*/ 0 h 15"/>
                <a:gd name="T8" fmla="*/ 0 w 19"/>
                <a:gd name="T9" fmla="*/ 0 h 15"/>
                <a:gd name="T10" fmla="*/ 0 w 19"/>
                <a:gd name="T11" fmla="*/ 2 h 15"/>
                <a:gd name="T12" fmla="*/ 6 w 19"/>
                <a:gd name="T13" fmla="*/ 7 h 15"/>
                <a:gd name="T14" fmla="*/ 14 w 19"/>
                <a:gd name="T15" fmla="*/ 15 h 15"/>
                <a:gd name="T16" fmla="*/ 14 w 19"/>
                <a:gd name="T17" fmla="*/ 15 h 15"/>
                <a:gd name="T18" fmla="*/ 14 w 19"/>
                <a:gd name="T1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5">
                  <a:moveTo>
                    <a:pt x="14" y="15"/>
                  </a:moveTo>
                  <a:lnTo>
                    <a:pt x="19" y="15"/>
                  </a:lnTo>
                  <a:lnTo>
                    <a:pt x="14" y="7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6" y="7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74" name="Freeform 563"/>
            <p:cNvSpPr>
              <a:spLocks/>
            </p:cNvSpPr>
            <p:nvPr/>
          </p:nvSpPr>
          <p:spPr bwMode="auto">
            <a:xfrm>
              <a:off x="2724151" y="5437188"/>
              <a:ext cx="22225" cy="15875"/>
            </a:xfrm>
            <a:custGeom>
              <a:avLst/>
              <a:gdLst>
                <a:gd name="T0" fmla="*/ 0 w 14"/>
                <a:gd name="T1" fmla="*/ 10 h 10"/>
                <a:gd name="T2" fmla="*/ 6 w 14"/>
                <a:gd name="T3" fmla="*/ 5 h 10"/>
                <a:gd name="T4" fmla="*/ 12 w 14"/>
                <a:gd name="T5" fmla="*/ 5 h 10"/>
                <a:gd name="T6" fmla="*/ 14 w 14"/>
                <a:gd name="T7" fmla="*/ 2 h 10"/>
                <a:gd name="T8" fmla="*/ 6 w 14"/>
                <a:gd name="T9" fmla="*/ 0 h 10"/>
                <a:gd name="T10" fmla="*/ 0 w 14"/>
                <a:gd name="T11" fmla="*/ 3 h 10"/>
                <a:gd name="T12" fmla="*/ 0 w 14"/>
                <a:gd name="T13" fmla="*/ 10 h 10"/>
                <a:gd name="T14" fmla="*/ 0 w 14"/>
                <a:gd name="T15" fmla="*/ 10 h 10"/>
                <a:gd name="T16" fmla="*/ 0 w 14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0">
                  <a:moveTo>
                    <a:pt x="0" y="10"/>
                  </a:moveTo>
                  <a:lnTo>
                    <a:pt x="6" y="5"/>
                  </a:lnTo>
                  <a:lnTo>
                    <a:pt x="12" y="5"/>
                  </a:lnTo>
                  <a:lnTo>
                    <a:pt x="14" y="2"/>
                  </a:lnTo>
                  <a:lnTo>
                    <a:pt x="6" y="0"/>
                  </a:lnTo>
                  <a:lnTo>
                    <a:pt x="0" y="3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75" name="Freeform 564"/>
            <p:cNvSpPr>
              <a:spLocks/>
            </p:cNvSpPr>
            <p:nvPr/>
          </p:nvSpPr>
          <p:spPr bwMode="auto">
            <a:xfrm>
              <a:off x="2690813" y="5402263"/>
              <a:ext cx="7938" cy="12700"/>
            </a:xfrm>
            <a:custGeom>
              <a:avLst/>
              <a:gdLst>
                <a:gd name="T0" fmla="*/ 2 w 5"/>
                <a:gd name="T1" fmla="*/ 0 h 8"/>
                <a:gd name="T2" fmla="*/ 2 w 5"/>
                <a:gd name="T3" fmla="*/ 2 h 8"/>
                <a:gd name="T4" fmla="*/ 5 w 5"/>
                <a:gd name="T5" fmla="*/ 6 h 8"/>
                <a:gd name="T6" fmla="*/ 2 w 5"/>
                <a:gd name="T7" fmla="*/ 8 h 8"/>
                <a:gd name="T8" fmla="*/ 0 w 5"/>
                <a:gd name="T9" fmla="*/ 4 h 8"/>
                <a:gd name="T10" fmla="*/ 0 w 5"/>
                <a:gd name="T11" fmla="*/ 0 h 8"/>
                <a:gd name="T12" fmla="*/ 2 w 5"/>
                <a:gd name="T13" fmla="*/ 0 h 8"/>
                <a:gd name="T14" fmla="*/ 2 w 5"/>
                <a:gd name="T15" fmla="*/ 0 h 8"/>
                <a:gd name="T16" fmla="*/ 2 w 5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2" y="2"/>
                  </a:lnTo>
                  <a:lnTo>
                    <a:pt x="5" y="6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76" name="Freeform 565"/>
            <p:cNvSpPr>
              <a:spLocks/>
            </p:cNvSpPr>
            <p:nvPr/>
          </p:nvSpPr>
          <p:spPr bwMode="auto">
            <a:xfrm>
              <a:off x="2678113" y="5414963"/>
              <a:ext cx="6350" cy="7937"/>
            </a:xfrm>
            <a:custGeom>
              <a:avLst/>
              <a:gdLst>
                <a:gd name="T0" fmla="*/ 0 w 4"/>
                <a:gd name="T1" fmla="*/ 2 h 5"/>
                <a:gd name="T2" fmla="*/ 2 w 4"/>
                <a:gd name="T3" fmla="*/ 0 h 5"/>
                <a:gd name="T4" fmla="*/ 4 w 4"/>
                <a:gd name="T5" fmla="*/ 2 h 5"/>
                <a:gd name="T6" fmla="*/ 0 w 4"/>
                <a:gd name="T7" fmla="*/ 5 h 5"/>
                <a:gd name="T8" fmla="*/ 0 w 4"/>
                <a:gd name="T9" fmla="*/ 2 h 5"/>
                <a:gd name="T10" fmla="*/ 0 w 4"/>
                <a:gd name="T11" fmla="*/ 2 h 5"/>
                <a:gd name="T12" fmla="*/ 0 w 4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77" name="Freeform 566"/>
            <p:cNvSpPr>
              <a:spLocks/>
            </p:cNvSpPr>
            <p:nvPr/>
          </p:nvSpPr>
          <p:spPr bwMode="auto">
            <a:xfrm>
              <a:off x="2690813" y="5422900"/>
              <a:ext cx="7938" cy="11112"/>
            </a:xfrm>
            <a:custGeom>
              <a:avLst/>
              <a:gdLst>
                <a:gd name="T0" fmla="*/ 0 w 5"/>
                <a:gd name="T1" fmla="*/ 0 h 7"/>
                <a:gd name="T2" fmla="*/ 4 w 5"/>
                <a:gd name="T3" fmla="*/ 0 h 7"/>
                <a:gd name="T4" fmla="*/ 5 w 5"/>
                <a:gd name="T5" fmla="*/ 4 h 7"/>
                <a:gd name="T6" fmla="*/ 4 w 5"/>
                <a:gd name="T7" fmla="*/ 7 h 7"/>
                <a:gd name="T8" fmla="*/ 0 w 5"/>
                <a:gd name="T9" fmla="*/ 0 h 7"/>
                <a:gd name="T10" fmla="*/ 0 w 5"/>
                <a:gd name="T11" fmla="*/ 0 h 7"/>
                <a:gd name="T12" fmla="*/ 0 w 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lnTo>
                    <a:pt x="4" y="0"/>
                  </a:lnTo>
                  <a:lnTo>
                    <a:pt x="5" y="4"/>
                  </a:lnTo>
                  <a:lnTo>
                    <a:pt x="4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78" name="Freeform 567"/>
            <p:cNvSpPr>
              <a:spLocks/>
            </p:cNvSpPr>
            <p:nvPr/>
          </p:nvSpPr>
          <p:spPr bwMode="auto">
            <a:xfrm>
              <a:off x="2665413" y="5394325"/>
              <a:ext cx="9525" cy="14287"/>
            </a:xfrm>
            <a:custGeom>
              <a:avLst/>
              <a:gdLst>
                <a:gd name="T0" fmla="*/ 4 w 6"/>
                <a:gd name="T1" fmla="*/ 9 h 9"/>
                <a:gd name="T2" fmla="*/ 0 w 6"/>
                <a:gd name="T3" fmla="*/ 3 h 9"/>
                <a:gd name="T4" fmla="*/ 2 w 6"/>
                <a:gd name="T5" fmla="*/ 0 h 9"/>
                <a:gd name="T6" fmla="*/ 4 w 6"/>
                <a:gd name="T7" fmla="*/ 0 h 9"/>
                <a:gd name="T8" fmla="*/ 6 w 6"/>
                <a:gd name="T9" fmla="*/ 5 h 9"/>
                <a:gd name="T10" fmla="*/ 4 w 6"/>
                <a:gd name="T11" fmla="*/ 9 h 9"/>
                <a:gd name="T12" fmla="*/ 4 w 6"/>
                <a:gd name="T13" fmla="*/ 9 h 9"/>
                <a:gd name="T14" fmla="*/ 4 w 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9">
                  <a:moveTo>
                    <a:pt x="4" y="9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5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79" name="Freeform 568"/>
            <p:cNvSpPr>
              <a:spLocks/>
            </p:cNvSpPr>
            <p:nvPr/>
          </p:nvSpPr>
          <p:spPr bwMode="auto">
            <a:xfrm>
              <a:off x="2678113" y="5381625"/>
              <a:ext cx="6350" cy="12700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0 h 8"/>
                <a:gd name="T4" fmla="*/ 4 w 4"/>
                <a:gd name="T5" fmla="*/ 0 h 8"/>
                <a:gd name="T6" fmla="*/ 2 w 4"/>
                <a:gd name="T7" fmla="*/ 8 h 8"/>
                <a:gd name="T8" fmla="*/ 0 w 4"/>
                <a:gd name="T9" fmla="*/ 4 h 8"/>
                <a:gd name="T10" fmla="*/ 0 w 4"/>
                <a:gd name="T11" fmla="*/ 4 h 8"/>
                <a:gd name="T12" fmla="*/ 0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80" name="Freeform 569"/>
            <p:cNvSpPr>
              <a:spLocks/>
            </p:cNvSpPr>
            <p:nvPr/>
          </p:nvSpPr>
          <p:spPr bwMode="auto">
            <a:xfrm>
              <a:off x="2668588" y="5313363"/>
              <a:ext cx="15875" cy="33337"/>
            </a:xfrm>
            <a:custGeom>
              <a:avLst/>
              <a:gdLst>
                <a:gd name="T0" fmla="*/ 10 w 10"/>
                <a:gd name="T1" fmla="*/ 21 h 21"/>
                <a:gd name="T2" fmla="*/ 8 w 10"/>
                <a:gd name="T3" fmla="*/ 15 h 21"/>
                <a:gd name="T4" fmla="*/ 8 w 10"/>
                <a:gd name="T5" fmla="*/ 8 h 21"/>
                <a:gd name="T6" fmla="*/ 8 w 10"/>
                <a:gd name="T7" fmla="*/ 0 h 21"/>
                <a:gd name="T8" fmla="*/ 6 w 10"/>
                <a:gd name="T9" fmla="*/ 0 h 21"/>
                <a:gd name="T10" fmla="*/ 4 w 10"/>
                <a:gd name="T11" fmla="*/ 6 h 21"/>
                <a:gd name="T12" fmla="*/ 0 w 10"/>
                <a:gd name="T13" fmla="*/ 10 h 21"/>
                <a:gd name="T14" fmla="*/ 0 w 10"/>
                <a:gd name="T15" fmla="*/ 13 h 21"/>
                <a:gd name="T16" fmla="*/ 6 w 10"/>
                <a:gd name="T17" fmla="*/ 19 h 21"/>
                <a:gd name="T18" fmla="*/ 10 w 10"/>
                <a:gd name="T19" fmla="*/ 21 h 21"/>
                <a:gd name="T20" fmla="*/ 10 w 10"/>
                <a:gd name="T21" fmla="*/ 21 h 21"/>
                <a:gd name="T22" fmla="*/ 10 w 10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1">
                  <a:moveTo>
                    <a:pt x="10" y="21"/>
                  </a:moveTo>
                  <a:lnTo>
                    <a:pt x="8" y="15"/>
                  </a:lnTo>
                  <a:lnTo>
                    <a:pt x="8" y="8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6" y="19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10" y="21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81" name="Freeform 570"/>
            <p:cNvSpPr>
              <a:spLocks/>
            </p:cNvSpPr>
            <p:nvPr/>
          </p:nvSpPr>
          <p:spPr bwMode="auto">
            <a:xfrm>
              <a:off x="2674938" y="5360988"/>
              <a:ext cx="9525" cy="7937"/>
            </a:xfrm>
            <a:custGeom>
              <a:avLst/>
              <a:gdLst>
                <a:gd name="T0" fmla="*/ 2 w 6"/>
                <a:gd name="T1" fmla="*/ 3 h 5"/>
                <a:gd name="T2" fmla="*/ 6 w 6"/>
                <a:gd name="T3" fmla="*/ 0 h 5"/>
                <a:gd name="T4" fmla="*/ 0 w 6"/>
                <a:gd name="T5" fmla="*/ 3 h 5"/>
                <a:gd name="T6" fmla="*/ 2 w 6"/>
                <a:gd name="T7" fmla="*/ 5 h 5"/>
                <a:gd name="T8" fmla="*/ 2 w 6"/>
                <a:gd name="T9" fmla="*/ 3 h 5"/>
                <a:gd name="T10" fmla="*/ 2 w 6"/>
                <a:gd name="T11" fmla="*/ 3 h 5"/>
                <a:gd name="T12" fmla="*/ 2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2" y="3"/>
                  </a:moveTo>
                  <a:lnTo>
                    <a:pt x="6" y="0"/>
                  </a:lnTo>
                  <a:lnTo>
                    <a:pt x="0" y="3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82" name="Freeform 571"/>
            <p:cNvSpPr>
              <a:spLocks/>
            </p:cNvSpPr>
            <p:nvPr/>
          </p:nvSpPr>
          <p:spPr bwMode="auto">
            <a:xfrm>
              <a:off x="2665413" y="5354638"/>
              <a:ext cx="12700" cy="6350"/>
            </a:xfrm>
            <a:custGeom>
              <a:avLst/>
              <a:gdLst>
                <a:gd name="T0" fmla="*/ 4 w 8"/>
                <a:gd name="T1" fmla="*/ 4 h 4"/>
                <a:gd name="T2" fmla="*/ 8 w 8"/>
                <a:gd name="T3" fmla="*/ 2 h 4"/>
                <a:gd name="T4" fmla="*/ 6 w 8"/>
                <a:gd name="T5" fmla="*/ 0 h 4"/>
                <a:gd name="T6" fmla="*/ 2 w 8"/>
                <a:gd name="T7" fmla="*/ 0 h 4"/>
                <a:gd name="T8" fmla="*/ 0 w 8"/>
                <a:gd name="T9" fmla="*/ 4 h 4"/>
                <a:gd name="T10" fmla="*/ 4 w 8"/>
                <a:gd name="T11" fmla="*/ 4 h 4"/>
                <a:gd name="T12" fmla="*/ 4 w 8"/>
                <a:gd name="T13" fmla="*/ 4 h 4"/>
                <a:gd name="T14" fmla="*/ 4 w 8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4">
                  <a:moveTo>
                    <a:pt x="4" y="4"/>
                  </a:moveTo>
                  <a:lnTo>
                    <a:pt x="8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83" name="Freeform 572"/>
            <p:cNvSpPr>
              <a:spLocks/>
            </p:cNvSpPr>
            <p:nvPr/>
          </p:nvSpPr>
          <p:spPr bwMode="auto">
            <a:xfrm>
              <a:off x="2662238" y="5365750"/>
              <a:ext cx="6350" cy="9525"/>
            </a:xfrm>
            <a:custGeom>
              <a:avLst/>
              <a:gdLst>
                <a:gd name="T0" fmla="*/ 0 w 4"/>
                <a:gd name="T1" fmla="*/ 2 h 6"/>
                <a:gd name="T2" fmla="*/ 2 w 4"/>
                <a:gd name="T3" fmla="*/ 0 h 6"/>
                <a:gd name="T4" fmla="*/ 4 w 4"/>
                <a:gd name="T5" fmla="*/ 2 h 6"/>
                <a:gd name="T6" fmla="*/ 0 w 4"/>
                <a:gd name="T7" fmla="*/ 6 h 6"/>
                <a:gd name="T8" fmla="*/ 0 w 4"/>
                <a:gd name="T9" fmla="*/ 2 h 6"/>
                <a:gd name="T10" fmla="*/ 0 w 4"/>
                <a:gd name="T11" fmla="*/ 2 h 6"/>
                <a:gd name="T12" fmla="*/ 0 w 4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84" name="Freeform 573"/>
            <p:cNvSpPr>
              <a:spLocks/>
            </p:cNvSpPr>
            <p:nvPr/>
          </p:nvSpPr>
          <p:spPr bwMode="auto">
            <a:xfrm>
              <a:off x="2678113" y="5286375"/>
              <a:ext cx="3175" cy="12700"/>
            </a:xfrm>
            <a:custGeom>
              <a:avLst/>
              <a:gdLst>
                <a:gd name="T0" fmla="*/ 0 w 2"/>
                <a:gd name="T1" fmla="*/ 6 h 8"/>
                <a:gd name="T2" fmla="*/ 0 w 2"/>
                <a:gd name="T3" fmla="*/ 0 h 8"/>
                <a:gd name="T4" fmla="*/ 2 w 2"/>
                <a:gd name="T5" fmla="*/ 4 h 8"/>
                <a:gd name="T6" fmla="*/ 2 w 2"/>
                <a:gd name="T7" fmla="*/ 8 h 8"/>
                <a:gd name="T8" fmla="*/ 0 w 2"/>
                <a:gd name="T9" fmla="*/ 6 h 8"/>
                <a:gd name="T10" fmla="*/ 0 w 2"/>
                <a:gd name="T11" fmla="*/ 6 h 8"/>
                <a:gd name="T12" fmla="*/ 0 w 2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0" y="6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85" name="Freeform 574"/>
            <p:cNvSpPr>
              <a:spLocks/>
            </p:cNvSpPr>
            <p:nvPr/>
          </p:nvSpPr>
          <p:spPr bwMode="auto">
            <a:xfrm>
              <a:off x="2662238" y="5292725"/>
              <a:ext cx="6350" cy="7937"/>
            </a:xfrm>
            <a:custGeom>
              <a:avLst/>
              <a:gdLst>
                <a:gd name="T0" fmla="*/ 0 w 4"/>
                <a:gd name="T1" fmla="*/ 2 h 5"/>
                <a:gd name="T2" fmla="*/ 2 w 4"/>
                <a:gd name="T3" fmla="*/ 0 h 5"/>
                <a:gd name="T4" fmla="*/ 4 w 4"/>
                <a:gd name="T5" fmla="*/ 2 h 5"/>
                <a:gd name="T6" fmla="*/ 2 w 4"/>
                <a:gd name="T7" fmla="*/ 5 h 5"/>
                <a:gd name="T8" fmla="*/ 0 w 4"/>
                <a:gd name="T9" fmla="*/ 2 h 5"/>
                <a:gd name="T10" fmla="*/ 0 w 4"/>
                <a:gd name="T11" fmla="*/ 2 h 5"/>
                <a:gd name="T12" fmla="*/ 0 w 4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86" name="Freeform 575"/>
            <p:cNvSpPr>
              <a:spLocks/>
            </p:cNvSpPr>
            <p:nvPr/>
          </p:nvSpPr>
          <p:spPr bwMode="auto">
            <a:xfrm>
              <a:off x="2659063" y="5332413"/>
              <a:ext cx="9525" cy="11112"/>
            </a:xfrm>
            <a:custGeom>
              <a:avLst/>
              <a:gdLst>
                <a:gd name="T0" fmla="*/ 2 w 6"/>
                <a:gd name="T1" fmla="*/ 0 h 7"/>
                <a:gd name="T2" fmla="*/ 6 w 6"/>
                <a:gd name="T3" fmla="*/ 5 h 7"/>
                <a:gd name="T4" fmla="*/ 2 w 6"/>
                <a:gd name="T5" fmla="*/ 7 h 7"/>
                <a:gd name="T6" fmla="*/ 0 w 6"/>
                <a:gd name="T7" fmla="*/ 5 h 7"/>
                <a:gd name="T8" fmla="*/ 2 w 6"/>
                <a:gd name="T9" fmla="*/ 0 h 7"/>
                <a:gd name="T10" fmla="*/ 2 w 6"/>
                <a:gd name="T11" fmla="*/ 0 h 7"/>
                <a:gd name="T12" fmla="*/ 2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lnTo>
                    <a:pt x="6" y="5"/>
                  </a:lnTo>
                  <a:lnTo>
                    <a:pt x="2" y="7"/>
                  </a:lnTo>
                  <a:lnTo>
                    <a:pt x="0" y="5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87" name="Freeform 576"/>
            <p:cNvSpPr>
              <a:spLocks/>
            </p:cNvSpPr>
            <p:nvPr/>
          </p:nvSpPr>
          <p:spPr bwMode="auto">
            <a:xfrm>
              <a:off x="2681288" y="5213350"/>
              <a:ext cx="11113" cy="11112"/>
            </a:xfrm>
            <a:custGeom>
              <a:avLst/>
              <a:gdLst>
                <a:gd name="T0" fmla="*/ 0 w 7"/>
                <a:gd name="T1" fmla="*/ 7 h 7"/>
                <a:gd name="T2" fmla="*/ 2 w 7"/>
                <a:gd name="T3" fmla="*/ 2 h 7"/>
                <a:gd name="T4" fmla="*/ 6 w 7"/>
                <a:gd name="T5" fmla="*/ 0 h 7"/>
                <a:gd name="T6" fmla="*/ 7 w 7"/>
                <a:gd name="T7" fmla="*/ 5 h 7"/>
                <a:gd name="T8" fmla="*/ 6 w 7"/>
                <a:gd name="T9" fmla="*/ 7 h 7"/>
                <a:gd name="T10" fmla="*/ 0 w 7"/>
                <a:gd name="T11" fmla="*/ 7 h 7"/>
                <a:gd name="T12" fmla="*/ 0 w 7"/>
                <a:gd name="T13" fmla="*/ 7 h 7"/>
                <a:gd name="T14" fmla="*/ 0 w 7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lnTo>
                    <a:pt x="2" y="2"/>
                  </a:lnTo>
                  <a:lnTo>
                    <a:pt x="6" y="0"/>
                  </a:lnTo>
                  <a:lnTo>
                    <a:pt x="7" y="5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88" name="Freeform 577"/>
            <p:cNvSpPr>
              <a:spLocks/>
            </p:cNvSpPr>
            <p:nvPr/>
          </p:nvSpPr>
          <p:spPr bwMode="auto">
            <a:xfrm>
              <a:off x="2692401" y="5199063"/>
              <a:ext cx="9525" cy="17462"/>
            </a:xfrm>
            <a:custGeom>
              <a:avLst/>
              <a:gdLst>
                <a:gd name="T0" fmla="*/ 0 w 6"/>
                <a:gd name="T1" fmla="*/ 7 h 11"/>
                <a:gd name="T2" fmla="*/ 0 w 6"/>
                <a:gd name="T3" fmla="*/ 0 h 11"/>
                <a:gd name="T4" fmla="*/ 4 w 6"/>
                <a:gd name="T5" fmla="*/ 3 h 11"/>
                <a:gd name="T6" fmla="*/ 6 w 6"/>
                <a:gd name="T7" fmla="*/ 9 h 11"/>
                <a:gd name="T8" fmla="*/ 4 w 6"/>
                <a:gd name="T9" fmla="*/ 11 h 11"/>
                <a:gd name="T10" fmla="*/ 0 w 6"/>
                <a:gd name="T11" fmla="*/ 7 h 11"/>
                <a:gd name="T12" fmla="*/ 0 w 6"/>
                <a:gd name="T13" fmla="*/ 7 h 11"/>
                <a:gd name="T14" fmla="*/ 0 w 6"/>
                <a:gd name="T1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1">
                  <a:moveTo>
                    <a:pt x="0" y="7"/>
                  </a:moveTo>
                  <a:lnTo>
                    <a:pt x="0" y="0"/>
                  </a:lnTo>
                  <a:lnTo>
                    <a:pt x="4" y="3"/>
                  </a:lnTo>
                  <a:lnTo>
                    <a:pt x="6" y="9"/>
                  </a:lnTo>
                  <a:lnTo>
                    <a:pt x="4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89" name="Freeform 578"/>
            <p:cNvSpPr>
              <a:spLocks/>
            </p:cNvSpPr>
            <p:nvPr/>
          </p:nvSpPr>
          <p:spPr bwMode="auto">
            <a:xfrm>
              <a:off x="2709863" y="5191125"/>
              <a:ext cx="7938" cy="11112"/>
            </a:xfrm>
            <a:custGeom>
              <a:avLst/>
              <a:gdLst>
                <a:gd name="T0" fmla="*/ 2 w 5"/>
                <a:gd name="T1" fmla="*/ 7 h 7"/>
                <a:gd name="T2" fmla="*/ 4 w 5"/>
                <a:gd name="T3" fmla="*/ 4 h 7"/>
                <a:gd name="T4" fmla="*/ 5 w 5"/>
                <a:gd name="T5" fmla="*/ 4 h 7"/>
                <a:gd name="T6" fmla="*/ 2 w 5"/>
                <a:gd name="T7" fmla="*/ 0 h 7"/>
                <a:gd name="T8" fmla="*/ 0 w 5"/>
                <a:gd name="T9" fmla="*/ 4 h 7"/>
                <a:gd name="T10" fmla="*/ 2 w 5"/>
                <a:gd name="T11" fmla="*/ 7 h 7"/>
                <a:gd name="T12" fmla="*/ 2 w 5"/>
                <a:gd name="T13" fmla="*/ 7 h 7"/>
                <a:gd name="T14" fmla="*/ 2 w 5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4" y="4"/>
                  </a:lnTo>
                  <a:lnTo>
                    <a:pt x="5" y="4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90" name="Freeform 579"/>
            <p:cNvSpPr>
              <a:spLocks/>
            </p:cNvSpPr>
            <p:nvPr/>
          </p:nvSpPr>
          <p:spPr bwMode="auto">
            <a:xfrm>
              <a:off x="2690813" y="5108575"/>
              <a:ext cx="20638" cy="46037"/>
            </a:xfrm>
            <a:custGeom>
              <a:avLst/>
              <a:gdLst>
                <a:gd name="T0" fmla="*/ 2 w 13"/>
                <a:gd name="T1" fmla="*/ 6 h 29"/>
                <a:gd name="T2" fmla="*/ 2 w 13"/>
                <a:gd name="T3" fmla="*/ 2 h 29"/>
                <a:gd name="T4" fmla="*/ 6 w 13"/>
                <a:gd name="T5" fmla="*/ 0 h 29"/>
                <a:gd name="T6" fmla="*/ 13 w 13"/>
                <a:gd name="T7" fmla="*/ 4 h 29"/>
                <a:gd name="T8" fmla="*/ 13 w 13"/>
                <a:gd name="T9" fmla="*/ 14 h 29"/>
                <a:gd name="T10" fmla="*/ 8 w 13"/>
                <a:gd name="T11" fmla="*/ 25 h 29"/>
                <a:gd name="T12" fmla="*/ 6 w 13"/>
                <a:gd name="T13" fmla="*/ 29 h 29"/>
                <a:gd name="T14" fmla="*/ 0 w 13"/>
                <a:gd name="T15" fmla="*/ 27 h 29"/>
                <a:gd name="T16" fmla="*/ 2 w 13"/>
                <a:gd name="T17" fmla="*/ 6 h 29"/>
                <a:gd name="T18" fmla="*/ 2 w 13"/>
                <a:gd name="T19" fmla="*/ 6 h 29"/>
                <a:gd name="T20" fmla="*/ 2 w 13"/>
                <a:gd name="T21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9">
                  <a:moveTo>
                    <a:pt x="2" y="6"/>
                  </a:moveTo>
                  <a:lnTo>
                    <a:pt x="2" y="2"/>
                  </a:lnTo>
                  <a:lnTo>
                    <a:pt x="6" y="0"/>
                  </a:lnTo>
                  <a:lnTo>
                    <a:pt x="13" y="4"/>
                  </a:lnTo>
                  <a:lnTo>
                    <a:pt x="13" y="14"/>
                  </a:lnTo>
                  <a:lnTo>
                    <a:pt x="8" y="25"/>
                  </a:lnTo>
                  <a:lnTo>
                    <a:pt x="6" y="29"/>
                  </a:lnTo>
                  <a:lnTo>
                    <a:pt x="0" y="27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91" name="Freeform 580"/>
            <p:cNvSpPr>
              <a:spLocks/>
            </p:cNvSpPr>
            <p:nvPr/>
          </p:nvSpPr>
          <p:spPr bwMode="auto">
            <a:xfrm>
              <a:off x="2662238" y="4471988"/>
              <a:ext cx="190500" cy="998537"/>
            </a:xfrm>
            <a:custGeom>
              <a:avLst/>
              <a:gdLst>
                <a:gd name="T0" fmla="*/ 81 w 120"/>
                <a:gd name="T1" fmla="*/ 604 h 629"/>
                <a:gd name="T2" fmla="*/ 70 w 120"/>
                <a:gd name="T3" fmla="*/ 615 h 629"/>
                <a:gd name="T4" fmla="*/ 52 w 120"/>
                <a:gd name="T5" fmla="*/ 629 h 629"/>
                <a:gd name="T6" fmla="*/ 56 w 120"/>
                <a:gd name="T7" fmla="*/ 618 h 629"/>
                <a:gd name="T8" fmla="*/ 51 w 120"/>
                <a:gd name="T9" fmla="*/ 604 h 629"/>
                <a:gd name="T10" fmla="*/ 29 w 120"/>
                <a:gd name="T11" fmla="*/ 611 h 629"/>
                <a:gd name="T12" fmla="*/ 41 w 120"/>
                <a:gd name="T13" fmla="*/ 596 h 629"/>
                <a:gd name="T14" fmla="*/ 31 w 120"/>
                <a:gd name="T15" fmla="*/ 594 h 629"/>
                <a:gd name="T16" fmla="*/ 20 w 120"/>
                <a:gd name="T17" fmla="*/ 573 h 629"/>
                <a:gd name="T18" fmla="*/ 16 w 120"/>
                <a:gd name="T19" fmla="*/ 563 h 629"/>
                <a:gd name="T20" fmla="*/ 18 w 120"/>
                <a:gd name="T21" fmla="*/ 534 h 629"/>
                <a:gd name="T22" fmla="*/ 16 w 120"/>
                <a:gd name="T23" fmla="*/ 519 h 629"/>
                <a:gd name="T24" fmla="*/ 18 w 120"/>
                <a:gd name="T25" fmla="*/ 517 h 629"/>
                <a:gd name="T26" fmla="*/ 29 w 120"/>
                <a:gd name="T27" fmla="*/ 521 h 629"/>
                <a:gd name="T28" fmla="*/ 20 w 120"/>
                <a:gd name="T29" fmla="*/ 513 h 629"/>
                <a:gd name="T30" fmla="*/ 14 w 120"/>
                <a:gd name="T31" fmla="*/ 507 h 629"/>
                <a:gd name="T32" fmla="*/ 12 w 120"/>
                <a:gd name="T33" fmla="*/ 496 h 629"/>
                <a:gd name="T34" fmla="*/ 0 w 120"/>
                <a:gd name="T35" fmla="*/ 492 h 629"/>
                <a:gd name="T36" fmla="*/ 20 w 120"/>
                <a:gd name="T37" fmla="*/ 480 h 629"/>
                <a:gd name="T38" fmla="*/ 23 w 120"/>
                <a:gd name="T39" fmla="*/ 492 h 629"/>
                <a:gd name="T40" fmla="*/ 31 w 120"/>
                <a:gd name="T41" fmla="*/ 473 h 629"/>
                <a:gd name="T42" fmla="*/ 41 w 120"/>
                <a:gd name="T43" fmla="*/ 457 h 629"/>
                <a:gd name="T44" fmla="*/ 33 w 120"/>
                <a:gd name="T45" fmla="*/ 442 h 629"/>
                <a:gd name="T46" fmla="*/ 43 w 120"/>
                <a:gd name="T47" fmla="*/ 411 h 629"/>
                <a:gd name="T48" fmla="*/ 39 w 120"/>
                <a:gd name="T49" fmla="*/ 396 h 629"/>
                <a:gd name="T50" fmla="*/ 25 w 120"/>
                <a:gd name="T51" fmla="*/ 380 h 629"/>
                <a:gd name="T52" fmla="*/ 33 w 120"/>
                <a:gd name="T53" fmla="*/ 344 h 629"/>
                <a:gd name="T54" fmla="*/ 33 w 120"/>
                <a:gd name="T55" fmla="*/ 309 h 629"/>
                <a:gd name="T56" fmla="*/ 45 w 120"/>
                <a:gd name="T57" fmla="*/ 281 h 629"/>
                <a:gd name="T58" fmla="*/ 60 w 120"/>
                <a:gd name="T59" fmla="*/ 243 h 629"/>
                <a:gd name="T60" fmla="*/ 62 w 120"/>
                <a:gd name="T61" fmla="*/ 192 h 629"/>
                <a:gd name="T62" fmla="*/ 70 w 120"/>
                <a:gd name="T63" fmla="*/ 133 h 629"/>
                <a:gd name="T64" fmla="*/ 78 w 120"/>
                <a:gd name="T65" fmla="*/ 79 h 629"/>
                <a:gd name="T66" fmla="*/ 78 w 120"/>
                <a:gd name="T67" fmla="*/ 11 h 629"/>
                <a:gd name="T68" fmla="*/ 99 w 120"/>
                <a:gd name="T69" fmla="*/ 21 h 629"/>
                <a:gd name="T70" fmla="*/ 116 w 120"/>
                <a:gd name="T71" fmla="*/ 79 h 629"/>
                <a:gd name="T72" fmla="*/ 108 w 120"/>
                <a:gd name="T73" fmla="*/ 102 h 629"/>
                <a:gd name="T74" fmla="*/ 105 w 120"/>
                <a:gd name="T75" fmla="*/ 144 h 629"/>
                <a:gd name="T76" fmla="*/ 80 w 120"/>
                <a:gd name="T77" fmla="*/ 191 h 629"/>
                <a:gd name="T78" fmla="*/ 81 w 120"/>
                <a:gd name="T79" fmla="*/ 268 h 629"/>
                <a:gd name="T80" fmla="*/ 64 w 120"/>
                <a:gd name="T81" fmla="*/ 313 h 629"/>
                <a:gd name="T82" fmla="*/ 52 w 120"/>
                <a:gd name="T83" fmla="*/ 378 h 629"/>
                <a:gd name="T84" fmla="*/ 51 w 120"/>
                <a:gd name="T85" fmla="*/ 432 h 629"/>
                <a:gd name="T86" fmla="*/ 52 w 120"/>
                <a:gd name="T87" fmla="*/ 467 h 629"/>
                <a:gd name="T88" fmla="*/ 52 w 120"/>
                <a:gd name="T89" fmla="*/ 500 h 629"/>
                <a:gd name="T90" fmla="*/ 45 w 120"/>
                <a:gd name="T91" fmla="*/ 527 h 629"/>
                <a:gd name="T92" fmla="*/ 31 w 120"/>
                <a:gd name="T93" fmla="*/ 567 h 629"/>
                <a:gd name="T94" fmla="*/ 45 w 120"/>
                <a:gd name="T95" fmla="*/ 586 h 629"/>
                <a:gd name="T96" fmla="*/ 87 w 120"/>
                <a:gd name="T97" fmla="*/ 59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0" h="629">
                  <a:moveTo>
                    <a:pt x="87" y="596"/>
                  </a:moveTo>
                  <a:lnTo>
                    <a:pt x="85" y="602"/>
                  </a:lnTo>
                  <a:lnTo>
                    <a:pt x="81" y="604"/>
                  </a:lnTo>
                  <a:lnTo>
                    <a:pt x="74" y="604"/>
                  </a:lnTo>
                  <a:lnTo>
                    <a:pt x="66" y="608"/>
                  </a:lnTo>
                  <a:lnTo>
                    <a:pt x="70" y="615"/>
                  </a:lnTo>
                  <a:lnTo>
                    <a:pt x="66" y="621"/>
                  </a:lnTo>
                  <a:lnTo>
                    <a:pt x="66" y="629"/>
                  </a:lnTo>
                  <a:lnTo>
                    <a:pt x="52" y="629"/>
                  </a:lnTo>
                  <a:lnTo>
                    <a:pt x="45" y="623"/>
                  </a:lnTo>
                  <a:lnTo>
                    <a:pt x="45" y="621"/>
                  </a:lnTo>
                  <a:lnTo>
                    <a:pt x="56" y="618"/>
                  </a:lnTo>
                  <a:lnTo>
                    <a:pt x="60" y="615"/>
                  </a:lnTo>
                  <a:lnTo>
                    <a:pt x="60" y="608"/>
                  </a:lnTo>
                  <a:lnTo>
                    <a:pt x="51" y="604"/>
                  </a:lnTo>
                  <a:lnTo>
                    <a:pt x="41" y="604"/>
                  </a:lnTo>
                  <a:lnTo>
                    <a:pt x="33" y="611"/>
                  </a:lnTo>
                  <a:lnTo>
                    <a:pt x="29" y="611"/>
                  </a:lnTo>
                  <a:lnTo>
                    <a:pt x="29" y="600"/>
                  </a:lnTo>
                  <a:lnTo>
                    <a:pt x="35" y="598"/>
                  </a:lnTo>
                  <a:lnTo>
                    <a:pt x="41" y="596"/>
                  </a:lnTo>
                  <a:lnTo>
                    <a:pt x="39" y="590"/>
                  </a:lnTo>
                  <a:lnTo>
                    <a:pt x="35" y="590"/>
                  </a:lnTo>
                  <a:lnTo>
                    <a:pt x="31" y="594"/>
                  </a:lnTo>
                  <a:lnTo>
                    <a:pt x="25" y="590"/>
                  </a:lnTo>
                  <a:lnTo>
                    <a:pt x="25" y="579"/>
                  </a:lnTo>
                  <a:lnTo>
                    <a:pt x="20" y="573"/>
                  </a:lnTo>
                  <a:lnTo>
                    <a:pt x="25" y="571"/>
                  </a:lnTo>
                  <a:lnTo>
                    <a:pt x="22" y="565"/>
                  </a:lnTo>
                  <a:lnTo>
                    <a:pt x="16" y="563"/>
                  </a:lnTo>
                  <a:lnTo>
                    <a:pt x="18" y="557"/>
                  </a:lnTo>
                  <a:lnTo>
                    <a:pt x="16" y="544"/>
                  </a:lnTo>
                  <a:lnTo>
                    <a:pt x="18" y="534"/>
                  </a:lnTo>
                  <a:lnTo>
                    <a:pt x="18" y="527"/>
                  </a:lnTo>
                  <a:lnTo>
                    <a:pt x="16" y="519"/>
                  </a:lnTo>
                  <a:lnTo>
                    <a:pt x="16" y="519"/>
                  </a:lnTo>
                  <a:lnTo>
                    <a:pt x="16" y="519"/>
                  </a:lnTo>
                  <a:lnTo>
                    <a:pt x="18" y="517"/>
                  </a:lnTo>
                  <a:lnTo>
                    <a:pt x="18" y="517"/>
                  </a:lnTo>
                  <a:lnTo>
                    <a:pt x="22" y="521"/>
                  </a:lnTo>
                  <a:lnTo>
                    <a:pt x="23" y="523"/>
                  </a:lnTo>
                  <a:lnTo>
                    <a:pt x="29" y="521"/>
                  </a:lnTo>
                  <a:lnTo>
                    <a:pt x="27" y="513"/>
                  </a:lnTo>
                  <a:lnTo>
                    <a:pt x="23" y="509"/>
                  </a:lnTo>
                  <a:lnTo>
                    <a:pt x="20" y="513"/>
                  </a:lnTo>
                  <a:lnTo>
                    <a:pt x="16" y="513"/>
                  </a:lnTo>
                  <a:lnTo>
                    <a:pt x="12" y="511"/>
                  </a:lnTo>
                  <a:lnTo>
                    <a:pt x="14" y="507"/>
                  </a:lnTo>
                  <a:lnTo>
                    <a:pt x="20" y="502"/>
                  </a:lnTo>
                  <a:lnTo>
                    <a:pt x="20" y="498"/>
                  </a:lnTo>
                  <a:lnTo>
                    <a:pt x="12" y="496"/>
                  </a:lnTo>
                  <a:lnTo>
                    <a:pt x="8" y="494"/>
                  </a:lnTo>
                  <a:lnTo>
                    <a:pt x="0" y="494"/>
                  </a:lnTo>
                  <a:lnTo>
                    <a:pt x="0" y="492"/>
                  </a:lnTo>
                  <a:lnTo>
                    <a:pt x="8" y="486"/>
                  </a:lnTo>
                  <a:lnTo>
                    <a:pt x="10" y="478"/>
                  </a:lnTo>
                  <a:lnTo>
                    <a:pt x="20" y="480"/>
                  </a:lnTo>
                  <a:lnTo>
                    <a:pt x="20" y="488"/>
                  </a:lnTo>
                  <a:lnTo>
                    <a:pt x="20" y="492"/>
                  </a:lnTo>
                  <a:lnTo>
                    <a:pt x="23" y="492"/>
                  </a:lnTo>
                  <a:lnTo>
                    <a:pt x="29" y="484"/>
                  </a:lnTo>
                  <a:lnTo>
                    <a:pt x="27" y="477"/>
                  </a:lnTo>
                  <a:lnTo>
                    <a:pt x="31" y="473"/>
                  </a:lnTo>
                  <a:lnTo>
                    <a:pt x="35" y="471"/>
                  </a:lnTo>
                  <a:lnTo>
                    <a:pt x="35" y="463"/>
                  </a:lnTo>
                  <a:lnTo>
                    <a:pt x="41" y="457"/>
                  </a:lnTo>
                  <a:lnTo>
                    <a:pt x="41" y="453"/>
                  </a:lnTo>
                  <a:lnTo>
                    <a:pt x="35" y="452"/>
                  </a:lnTo>
                  <a:lnTo>
                    <a:pt x="33" y="442"/>
                  </a:lnTo>
                  <a:lnTo>
                    <a:pt x="41" y="430"/>
                  </a:lnTo>
                  <a:lnTo>
                    <a:pt x="39" y="417"/>
                  </a:lnTo>
                  <a:lnTo>
                    <a:pt x="43" y="411"/>
                  </a:lnTo>
                  <a:lnTo>
                    <a:pt x="41" y="403"/>
                  </a:lnTo>
                  <a:lnTo>
                    <a:pt x="43" y="397"/>
                  </a:lnTo>
                  <a:lnTo>
                    <a:pt x="39" y="396"/>
                  </a:lnTo>
                  <a:lnTo>
                    <a:pt x="31" y="399"/>
                  </a:lnTo>
                  <a:lnTo>
                    <a:pt x="22" y="390"/>
                  </a:lnTo>
                  <a:lnTo>
                    <a:pt x="25" y="380"/>
                  </a:lnTo>
                  <a:lnTo>
                    <a:pt x="27" y="365"/>
                  </a:lnTo>
                  <a:lnTo>
                    <a:pt x="31" y="359"/>
                  </a:lnTo>
                  <a:lnTo>
                    <a:pt x="33" y="344"/>
                  </a:lnTo>
                  <a:lnTo>
                    <a:pt x="27" y="328"/>
                  </a:lnTo>
                  <a:lnTo>
                    <a:pt x="27" y="312"/>
                  </a:lnTo>
                  <a:lnTo>
                    <a:pt x="33" y="309"/>
                  </a:lnTo>
                  <a:lnTo>
                    <a:pt x="35" y="298"/>
                  </a:lnTo>
                  <a:lnTo>
                    <a:pt x="41" y="291"/>
                  </a:lnTo>
                  <a:lnTo>
                    <a:pt x="45" y="281"/>
                  </a:lnTo>
                  <a:lnTo>
                    <a:pt x="49" y="268"/>
                  </a:lnTo>
                  <a:lnTo>
                    <a:pt x="52" y="254"/>
                  </a:lnTo>
                  <a:lnTo>
                    <a:pt x="60" y="243"/>
                  </a:lnTo>
                  <a:lnTo>
                    <a:pt x="60" y="219"/>
                  </a:lnTo>
                  <a:lnTo>
                    <a:pt x="56" y="196"/>
                  </a:lnTo>
                  <a:lnTo>
                    <a:pt x="62" y="192"/>
                  </a:lnTo>
                  <a:lnTo>
                    <a:pt x="62" y="177"/>
                  </a:lnTo>
                  <a:lnTo>
                    <a:pt x="60" y="171"/>
                  </a:lnTo>
                  <a:lnTo>
                    <a:pt x="70" y="133"/>
                  </a:lnTo>
                  <a:lnTo>
                    <a:pt x="74" y="117"/>
                  </a:lnTo>
                  <a:lnTo>
                    <a:pt x="72" y="83"/>
                  </a:lnTo>
                  <a:lnTo>
                    <a:pt x="78" y="79"/>
                  </a:lnTo>
                  <a:lnTo>
                    <a:pt x="80" y="40"/>
                  </a:lnTo>
                  <a:lnTo>
                    <a:pt x="76" y="36"/>
                  </a:lnTo>
                  <a:lnTo>
                    <a:pt x="78" y="11"/>
                  </a:lnTo>
                  <a:lnTo>
                    <a:pt x="87" y="0"/>
                  </a:lnTo>
                  <a:lnTo>
                    <a:pt x="93" y="4"/>
                  </a:lnTo>
                  <a:lnTo>
                    <a:pt x="99" y="21"/>
                  </a:lnTo>
                  <a:lnTo>
                    <a:pt x="103" y="42"/>
                  </a:lnTo>
                  <a:lnTo>
                    <a:pt x="112" y="75"/>
                  </a:lnTo>
                  <a:lnTo>
                    <a:pt x="116" y="79"/>
                  </a:lnTo>
                  <a:lnTo>
                    <a:pt x="120" y="90"/>
                  </a:lnTo>
                  <a:lnTo>
                    <a:pt x="116" y="100"/>
                  </a:lnTo>
                  <a:lnTo>
                    <a:pt x="108" y="102"/>
                  </a:lnTo>
                  <a:lnTo>
                    <a:pt x="103" y="108"/>
                  </a:lnTo>
                  <a:lnTo>
                    <a:pt x="105" y="137"/>
                  </a:lnTo>
                  <a:lnTo>
                    <a:pt x="105" y="144"/>
                  </a:lnTo>
                  <a:lnTo>
                    <a:pt x="93" y="158"/>
                  </a:lnTo>
                  <a:lnTo>
                    <a:pt x="81" y="183"/>
                  </a:lnTo>
                  <a:lnTo>
                    <a:pt x="80" y="191"/>
                  </a:lnTo>
                  <a:lnTo>
                    <a:pt x="74" y="217"/>
                  </a:lnTo>
                  <a:lnTo>
                    <a:pt x="81" y="246"/>
                  </a:lnTo>
                  <a:lnTo>
                    <a:pt x="81" y="268"/>
                  </a:lnTo>
                  <a:lnTo>
                    <a:pt x="72" y="281"/>
                  </a:lnTo>
                  <a:lnTo>
                    <a:pt x="72" y="295"/>
                  </a:lnTo>
                  <a:lnTo>
                    <a:pt x="64" y="313"/>
                  </a:lnTo>
                  <a:lnTo>
                    <a:pt x="66" y="342"/>
                  </a:lnTo>
                  <a:lnTo>
                    <a:pt x="60" y="353"/>
                  </a:lnTo>
                  <a:lnTo>
                    <a:pt x="52" y="378"/>
                  </a:lnTo>
                  <a:lnTo>
                    <a:pt x="54" y="411"/>
                  </a:lnTo>
                  <a:lnTo>
                    <a:pt x="51" y="417"/>
                  </a:lnTo>
                  <a:lnTo>
                    <a:pt x="51" y="432"/>
                  </a:lnTo>
                  <a:lnTo>
                    <a:pt x="58" y="453"/>
                  </a:lnTo>
                  <a:lnTo>
                    <a:pt x="51" y="459"/>
                  </a:lnTo>
                  <a:lnTo>
                    <a:pt x="52" y="467"/>
                  </a:lnTo>
                  <a:lnTo>
                    <a:pt x="54" y="467"/>
                  </a:lnTo>
                  <a:lnTo>
                    <a:pt x="58" y="494"/>
                  </a:lnTo>
                  <a:lnTo>
                    <a:pt x="52" y="500"/>
                  </a:lnTo>
                  <a:lnTo>
                    <a:pt x="52" y="505"/>
                  </a:lnTo>
                  <a:lnTo>
                    <a:pt x="43" y="511"/>
                  </a:lnTo>
                  <a:lnTo>
                    <a:pt x="45" y="527"/>
                  </a:lnTo>
                  <a:lnTo>
                    <a:pt x="29" y="542"/>
                  </a:lnTo>
                  <a:lnTo>
                    <a:pt x="25" y="552"/>
                  </a:lnTo>
                  <a:lnTo>
                    <a:pt x="31" y="567"/>
                  </a:lnTo>
                  <a:lnTo>
                    <a:pt x="39" y="567"/>
                  </a:lnTo>
                  <a:lnTo>
                    <a:pt x="43" y="569"/>
                  </a:lnTo>
                  <a:lnTo>
                    <a:pt x="45" y="586"/>
                  </a:lnTo>
                  <a:lnTo>
                    <a:pt x="54" y="592"/>
                  </a:lnTo>
                  <a:lnTo>
                    <a:pt x="85" y="592"/>
                  </a:lnTo>
                  <a:lnTo>
                    <a:pt x="87" y="596"/>
                  </a:lnTo>
                  <a:lnTo>
                    <a:pt x="87" y="596"/>
                  </a:lnTo>
                  <a:lnTo>
                    <a:pt x="87" y="59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92" name="Freeform 581"/>
            <p:cNvSpPr>
              <a:spLocks/>
            </p:cNvSpPr>
            <p:nvPr/>
          </p:nvSpPr>
          <p:spPr bwMode="auto">
            <a:xfrm>
              <a:off x="2778126" y="5430838"/>
              <a:ext cx="41275" cy="58737"/>
            </a:xfrm>
            <a:custGeom>
              <a:avLst/>
              <a:gdLst>
                <a:gd name="T0" fmla="*/ 24 w 26"/>
                <a:gd name="T1" fmla="*/ 2 h 37"/>
                <a:gd name="T2" fmla="*/ 20 w 26"/>
                <a:gd name="T3" fmla="*/ 2 h 37"/>
                <a:gd name="T4" fmla="*/ 14 w 26"/>
                <a:gd name="T5" fmla="*/ 0 h 37"/>
                <a:gd name="T6" fmla="*/ 10 w 26"/>
                <a:gd name="T7" fmla="*/ 4 h 37"/>
                <a:gd name="T8" fmla="*/ 0 w 26"/>
                <a:gd name="T9" fmla="*/ 9 h 37"/>
                <a:gd name="T10" fmla="*/ 0 w 26"/>
                <a:gd name="T11" fmla="*/ 13 h 37"/>
                <a:gd name="T12" fmla="*/ 0 w 26"/>
                <a:gd name="T13" fmla="*/ 19 h 37"/>
                <a:gd name="T14" fmla="*/ 6 w 26"/>
                <a:gd name="T15" fmla="*/ 17 h 37"/>
                <a:gd name="T16" fmla="*/ 12 w 26"/>
                <a:gd name="T17" fmla="*/ 14 h 37"/>
                <a:gd name="T18" fmla="*/ 16 w 26"/>
                <a:gd name="T19" fmla="*/ 17 h 37"/>
                <a:gd name="T20" fmla="*/ 12 w 26"/>
                <a:gd name="T21" fmla="*/ 20 h 37"/>
                <a:gd name="T22" fmla="*/ 4 w 26"/>
                <a:gd name="T23" fmla="*/ 25 h 37"/>
                <a:gd name="T24" fmla="*/ 10 w 26"/>
                <a:gd name="T25" fmla="*/ 31 h 37"/>
                <a:gd name="T26" fmla="*/ 18 w 26"/>
                <a:gd name="T27" fmla="*/ 35 h 37"/>
                <a:gd name="T28" fmla="*/ 26 w 26"/>
                <a:gd name="T29" fmla="*/ 37 h 37"/>
                <a:gd name="T30" fmla="*/ 24 w 26"/>
                <a:gd name="T31" fmla="*/ 2 h 37"/>
                <a:gd name="T32" fmla="*/ 24 w 26"/>
                <a:gd name="T33" fmla="*/ 2 h 37"/>
                <a:gd name="T34" fmla="*/ 24 w 26"/>
                <a:gd name="T35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37">
                  <a:moveTo>
                    <a:pt x="24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0" y="9"/>
                  </a:lnTo>
                  <a:lnTo>
                    <a:pt x="0" y="13"/>
                  </a:lnTo>
                  <a:lnTo>
                    <a:pt x="0" y="19"/>
                  </a:lnTo>
                  <a:lnTo>
                    <a:pt x="6" y="17"/>
                  </a:lnTo>
                  <a:lnTo>
                    <a:pt x="12" y="14"/>
                  </a:lnTo>
                  <a:lnTo>
                    <a:pt x="16" y="17"/>
                  </a:lnTo>
                  <a:lnTo>
                    <a:pt x="12" y="20"/>
                  </a:lnTo>
                  <a:lnTo>
                    <a:pt x="4" y="25"/>
                  </a:lnTo>
                  <a:lnTo>
                    <a:pt x="10" y="31"/>
                  </a:lnTo>
                  <a:lnTo>
                    <a:pt x="18" y="35"/>
                  </a:lnTo>
                  <a:lnTo>
                    <a:pt x="26" y="37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93" name="Freeform 582"/>
            <p:cNvSpPr>
              <a:spLocks/>
            </p:cNvSpPr>
            <p:nvPr/>
          </p:nvSpPr>
          <p:spPr bwMode="auto">
            <a:xfrm>
              <a:off x="2752726" y="5489575"/>
              <a:ext cx="66675" cy="12700"/>
            </a:xfrm>
            <a:custGeom>
              <a:avLst/>
              <a:gdLst>
                <a:gd name="T0" fmla="*/ 42 w 42"/>
                <a:gd name="T1" fmla="*/ 2 h 8"/>
                <a:gd name="T2" fmla="*/ 25 w 42"/>
                <a:gd name="T3" fmla="*/ 0 h 8"/>
                <a:gd name="T4" fmla="*/ 14 w 42"/>
                <a:gd name="T5" fmla="*/ 0 h 8"/>
                <a:gd name="T6" fmla="*/ 0 w 42"/>
                <a:gd name="T7" fmla="*/ 2 h 8"/>
                <a:gd name="T8" fmla="*/ 0 w 42"/>
                <a:gd name="T9" fmla="*/ 4 h 8"/>
                <a:gd name="T10" fmla="*/ 6 w 42"/>
                <a:gd name="T11" fmla="*/ 6 h 8"/>
                <a:gd name="T12" fmla="*/ 15 w 42"/>
                <a:gd name="T13" fmla="*/ 8 h 8"/>
                <a:gd name="T14" fmla="*/ 40 w 42"/>
                <a:gd name="T15" fmla="*/ 8 h 8"/>
                <a:gd name="T16" fmla="*/ 42 w 42"/>
                <a:gd name="T17" fmla="*/ 2 h 8"/>
                <a:gd name="T18" fmla="*/ 42 w 42"/>
                <a:gd name="T19" fmla="*/ 2 h 8"/>
                <a:gd name="T20" fmla="*/ 42 w 42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8">
                  <a:moveTo>
                    <a:pt x="42" y="2"/>
                  </a:moveTo>
                  <a:lnTo>
                    <a:pt x="25" y="0"/>
                  </a:lnTo>
                  <a:lnTo>
                    <a:pt x="1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6" y="6"/>
                  </a:lnTo>
                  <a:lnTo>
                    <a:pt x="15" y="8"/>
                  </a:lnTo>
                  <a:lnTo>
                    <a:pt x="40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94" name="Freeform 583"/>
            <p:cNvSpPr>
              <a:spLocks/>
            </p:cNvSpPr>
            <p:nvPr/>
          </p:nvSpPr>
          <p:spPr bwMode="auto">
            <a:xfrm>
              <a:off x="2911476" y="5499100"/>
              <a:ext cx="22225" cy="6350"/>
            </a:xfrm>
            <a:custGeom>
              <a:avLst/>
              <a:gdLst>
                <a:gd name="T0" fmla="*/ 12 w 14"/>
                <a:gd name="T1" fmla="*/ 4 h 4"/>
                <a:gd name="T2" fmla="*/ 14 w 14"/>
                <a:gd name="T3" fmla="*/ 0 h 4"/>
                <a:gd name="T4" fmla="*/ 10 w 14"/>
                <a:gd name="T5" fmla="*/ 0 h 4"/>
                <a:gd name="T6" fmla="*/ 8 w 14"/>
                <a:gd name="T7" fmla="*/ 2 h 4"/>
                <a:gd name="T8" fmla="*/ 0 w 14"/>
                <a:gd name="T9" fmla="*/ 2 h 4"/>
                <a:gd name="T10" fmla="*/ 0 w 14"/>
                <a:gd name="T11" fmla="*/ 4 h 4"/>
                <a:gd name="T12" fmla="*/ 12 w 14"/>
                <a:gd name="T13" fmla="*/ 4 h 4"/>
                <a:gd name="T14" fmla="*/ 12 w 14"/>
                <a:gd name="T15" fmla="*/ 4 h 4"/>
                <a:gd name="T16" fmla="*/ 12 w 1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12" y="4"/>
                  </a:moveTo>
                  <a:lnTo>
                    <a:pt x="14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95" name="Freeform 584"/>
            <p:cNvSpPr>
              <a:spLocks/>
            </p:cNvSpPr>
            <p:nvPr/>
          </p:nvSpPr>
          <p:spPr bwMode="auto">
            <a:xfrm>
              <a:off x="2998788" y="5391150"/>
              <a:ext cx="34925" cy="30162"/>
            </a:xfrm>
            <a:custGeom>
              <a:avLst/>
              <a:gdLst>
                <a:gd name="T0" fmla="*/ 8 w 22"/>
                <a:gd name="T1" fmla="*/ 19 h 19"/>
                <a:gd name="T2" fmla="*/ 12 w 22"/>
                <a:gd name="T3" fmla="*/ 11 h 19"/>
                <a:gd name="T4" fmla="*/ 22 w 22"/>
                <a:gd name="T5" fmla="*/ 7 h 19"/>
                <a:gd name="T6" fmla="*/ 22 w 22"/>
                <a:gd name="T7" fmla="*/ 0 h 19"/>
                <a:gd name="T8" fmla="*/ 8 w 22"/>
                <a:gd name="T9" fmla="*/ 4 h 19"/>
                <a:gd name="T10" fmla="*/ 8 w 22"/>
                <a:gd name="T11" fmla="*/ 9 h 19"/>
                <a:gd name="T12" fmla="*/ 2 w 22"/>
                <a:gd name="T13" fmla="*/ 11 h 19"/>
                <a:gd name="T14" fmla="*/ 0 w 22"/>
                <a:gd name="T15" fmla="*/ 15 h 19"/>
                <a:gd name="T16" fmla="*/ 8 w 22"/>
                <a:gd name="T17" fmla="*/ 19 h 19"/>
                <a:gd name="T18" fmla="*/ 8 w 22"/>
                <a:gd name="T19" fmla="*/ 19 h 19"/>
                <a:gd name="T20" fmla="*/ 8 w 22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9">
                  <a:moveTo>
                    <a:pt x="8" y="19"/>
                  </a:moveTo>
                  <a:lnTo>
                    <a:pt x="12" y="11"/>
                  </a:lnTo>
                  <a:lnTo>
                    <a:pt x="22" y="7"/>
                  </a:lnTo>
                  <a:lnTo>
                    <a:pt x="22" y="0"/>
                  </a:lnTo>
                  <a:lnTo>
                    <a:pt x="8" y="4"/>
                  </a:lnTo>
                  <a:lnTo>
                    <a:pt x="8" y="9"/>
                  </a:lnTo>
                  <a:lnTo>
                    <a:pt x="2" y="11"/>
                  </a:lnTo>
                  <a:lnTo>
                    <a:pt x="0" y="15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96" name="Freeform 585"/>
            <p:cNvSpPr>
              <a:spLocks/>
            </p:cNvSpPr>
            <p:nvPr/>
          </p:nvSpPr>
          <p:spPr bwMode="auto">
            <a:xfrm>
              <a:off x="3030538" y="5397500"/>
              <a:ext cx="33338" cy="23812"/>
            </a:xfrm>
            <a:custGeom>
              <a:avLst/>
              <a:gdLst>
                <a:gd name="T0" fmla="*/ 4 w 21"/>
                <a:gd name="T1" fmla="*/ 15 h 15"/>
                <a:gd name="T2" fmla="*/ 0 w 21"/>
                <a:gd name="T3" fmla="*/ 13 h 15"/>
                <a:gd name="T4" fmla="*/ 4 w 21"/>
                <a:gd name="T5" fmla="*/ 5 h 15"/>
                <a:gd name="T6" fmla="*/ 11 w 21"/>
                <a:gd name="T7" fmla="*/ 3 h 15"/>
                <a:gd name="T8" fmla="*/ 11 w 21"/>
                <a:gd name="T9" fmla="*/ 0 h 15"/>
                <a:gd name="T10" fmla="*/ 17 w 21"/>
                <a:gd name="T11" fmla="*/ 0 h 15"/>
                <a:gd name="T12" fmla="*/ 21 w 21"/>
                <a:gd name="T13" fmla="*/ 3 h 15"/>
                <a:gd name="T14" fmla="*/ 13 w 21"/>
                <a:gd name="T15" fmla="*/ 7 h 15"/>
                <a:gd name="T16" fmla="*/ 11 w 21"/>
                <a:gd name="T17" fmla="*/ 11 h 15"/>
                <a:gd name="T18" fmla="*/ 4 w 21"/>
                <a:gd name="T19" fmla="*/ 15 h 15"/>
                <a:gd name="T20" fmla="*/ 4 w 21"/>
                <a:gd name="T21" fmla="*/ 15 h 15"/>
                <a:gd name="T22" fmla="*/ 4 w 21"/>
                <a:gd name="T2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5">
                  <a:moveTo>
                    <a:pt x="4" y="15"/>
                  </a:moveTo>
                  <a:lnTo>
                    <a:pt x="0" y="13"/>
                  </a:lnTo>
                  <a:lnTo>
                    <a:pt x="4" y="5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1" y="3"/>
                  </a:lnTo>
                  <a:lnTo>
                    <a:pt x="13" y="7"/>
                  </a:lnTo>
                  <a:lnTo>
                    <a:pt x="11" y="11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97" name="Freeform 586"/>
            <p:cNvSpPr>
              <a:spLocks/>
            </p:cNvSpPr>
            <p:nvPr/>
          </p:nvSpPr>
          <p:spPr bwMode="auto">
            <a:xfrm>
              <a:off x="2701926" y="4576763"/>
              <a:ext cx="463550" cy="844550"/>
            </a:xfrm>
            <a:custGeom>
              <a:avLst/>
              <a:gdLst>
                <a:gd name="T0" fmla="*/ 72 w 292"/>
                <a:gd name="T1" fmla="*/ 524 h 532"/>
                <a:gd name="T2" fmla="*/ 70 w 292"/>
                <a:gd name="T3" fmla="*/ 507 h 532"/>
                <a:gd name="T4" fmla="*/ 76 w 292"/>
                <a:gd name="T5" fmla="*/ 486 h 532"/>
                <a:gd name="T6" fmla="*/ 89 w 292"/>
                <a:gd name="T7" fmla="*/ 478 h 532"/>
                <a:gd name="T8" fmla="*/ 99 w 292"/>
                <a:gd name="T9" fmla="*/ 462 h 532"/>
                <a:gd name="T10" fmla="*/ 114 w 292"/>
                <a:gd name="T11" fmla="*/ 449 h 532"/>
                <a:gd name="T12" fmla="*/ 103 w 292"/>
                <a:gd name="T13" fmla="*/ 432 h 532"/>
                <a:gd name="T14" fmla="*/ 91 w 292"/>
                <a:gd name="T15" fmla="*/ 410 h 532"/>
                <a:gd name="T16" fmla="*/ 103 w 292"/>
                <a:gd name="T17" fmla="*/ 399 h 532"/>
                <a:gd name="T18" fmla="*/ 122 w 292"/>
                <a:gd name="T19" fmla="*/ 389 h 532"/>
                <a:gd name="T20" fmla="*/ 135 w 292"/>
                <a:gd name="T21" fmla="*/ 360 h 532"/>
                <a:gd name="T22" fmla="*/ 141 w 292"/>
                <a:gd name="T23" fmla="*/ 355 h 532"/>
                <a:gd name="T24" fmla="*/ 139 w 292"/>
                <a:gd name="T25" fmla="*/ 341 h 532"/>
                <a:gd name="T26" fmla="*/ 126 w 292"/>
                <a:gd name="T27" fmla="*/ 318 h 532"/>
                <a:gd name="T28" fmla="*/ 149 w 292"/>
                <a:gd name="T29" fmla="*/ 322 h 532"/>
                <a:gd name="T30" fmla="*/ 166 w 292"/>
                <a:gd name="T31" fmla="*/ 295 h 532"/>
                <a:gd name="T32" fmla="*/ 193 w 292"/>
                <a:gd name="T33" fmla="*/ 282 h 532"/>
                <a:gd name="T34" fmla="*/ 228 w 292"/>
                <a:gd name="T35" fmla="*/ 266 h 532"/>
                <a:gd name="T36" fmla="*/ 249 w 292"/>
                <a:gd name="T37" fmla="*/ 241 h 532"/>
                <a:gd name="T38" fmla="*/ 246 w 292"/>
                <a:gd name="T39" fmla="*/ 221 h 532"/>
                <a:gd name="T40" fmla="*/ 226 w 292"/>
                <a:gd name="T41" fmla="*/ 202 h 532"/>
                <a:gd name="T42" fmla="*/ 230 w 292"/>
                <a:gd name="T43" fmla="*/ 179 h 532"/>
                <a:gd name="T44" fmla="*/ 238 w 292"/>
                <a:gd name="T45" fmla="*/ 130 h 532"/>
                <a:gd name="T46" fmla="*/ 263 w 292"/>
                <a:gd name="T47" fmla="*/ 104 h 532"/>
                <a:gd name="T48" fmla="*/ 292 w 292"/>
                <a:gd name="T49" fmla="*/ 75 h 532"/>
                <a:gd name="T50" fmla="*/ 276 w 292"/>
                <a:gd name="T51" fmla="*/ 71 h 532"/>
                <a:gd name="T52" fmla="*/ 230 w 292"/>
                <a:gd name="T53" fmla="*/ 82 h 532"/>
                <a:gd name="T54" fmla="*/ 239 w 292"/>
                <a:gd name="T55" fmla="*/ 53 h 532"/>
                <a:gd name="T56" fmla="*/ 197 w 292"/>
                <a:gd name="T57" fmla="*/ 28 h 532"/>
                <a:gd name="T58" fmla="*/ 170 w 292"/>
                <a:gd name="T59" fmla="*/ 9 h 532"/>
                <a:gd name="T60" fmla="*/ 143 w 292"/>
                <a:gd name="T61" fmla="*/ 3 h 532"/>
                <a:gd name="T62" fmla="*/ 137 w 292"/>
                <a:gd name="T63" fmla="*/ 15 h 532"/>
                <a:gd name="T64" fmla="*/ 110 w 292"/>
                <a:gd name="T65" fmla="*/ 0 h 532"/>
                <a:gd name="T66" fmla="*/ 95 w 292"/>
                <a:gd name="T67" fmla="*/ 25 h 532"/>
                <a:gd name="T68" fmla="*/ 77 w 292"/>
                <a:gd name="T69" fmla="*/ 42 h 532"/>
                <a:gd name="T70" fmla="*/ 68 w 292"/>
                <a:gd name="T71" fmla="*/ 92 h 532"/>
                <a:gd name="T72" fmla="*/ 49 w 292"/>
                <a:gd name="T73" fmla="*/ 152 h 532"/>
                <a:gd name="T74" fmla="*/ 47 w 292"/>
                <a:gd name="T75" fmla="*/ 215 h 532"/>
                <a:gd name="T76" fmla="*/ 41 w 292"/>
                <a:gd name="T77" fmla="*/ 276 h 532"/>
                <a:gd name="T78" fmla="*/ 29 w 292"/>
                <a:gd name="T79" fmla="*/ 345 h 532"/>
                <a:gd name="T80" fmla="*/ 33 w 292"/>
                <a:gd name="T81" fmla="*/ 387 h 532"/>
                <a:gd name="T82" fmla="*/ 29 w 292"/>
                <a:gd name="T83" fmla="*/ 401 h 532"/>
                <a:gd name="T84" fmla="*/ 27 w 292"/>
                <a:gd name="T85" fmla="*/ 439 h 532"/>
                <a:gd name="T86" fmla="*/ 4 w 292"/>
                <a:gd name="T87" fmla="*/ 476 h 532"/>
                <a:gd name="T88" fmla="*/ 14 w 292"/>
                <a:gd name="T89" fmla="*/ 502 h 532"/>
                <a:gd name="T90" fmla="*/ 29 w 292"/>
                <a:gd name="T91" fmla="*/ 527 h 532"/>
                <a:gd name="T92" fmla="*/ 62 w 292"/>
                <a:gd name="T93" fmla="*/ 53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2" h="532">
                  <a:moveTo>
                    <a:pt x="74" y="532"/>
                  </a:moveTo>
                  <a:lnTo>
                    <a:pt x="74" y="528"/>
                  </a:lnTo>
                  <a:lnTo>
                    <a:pt x="72" y="524"/>
                  </a:lnTo>
                  <a:lnTo>
                    <a:pt x="68" y="518"/>
                  </a:lnTo>
                  <a:lnTo>
                    <a:pt x="66" y="513"/>
                  </a:lnTo>
                  <a:lnTo>
                    <a:pt x="70" y="507"/>
                  </a:lnTo>
                  <a:lnTo>
                    <a:pt x="68" y="499"/>
                  </a:lnTo>
                  <a:lnTo>
                    <a:pt x="74" y="493"/>
                  </a:lnTo>
                  <a:lnTo>
                    <a:pt x="76" y="486"/>
                  </a:lnTo>
                  <a:lnTo>
                    <a:pt x="81" y="488"/>
                  </a:lnTo>
                  <a:lnTo>
                    <a:pt x="89" y="484"/>
                  </a:lnTo>
                  <a:lnTo>
                    <a:pt x="89" y="478"/>
                  </a:lnTo>
                  <a:lnTo>
                    <a:pt x="89" y="470"/>
                  </a:lnTo>
                  <a:lnTo>
                    <a:pt x="95" y="466"/>
                  </a:lnTo>
                  <a:lnTo>
                    <a:pt x="99" y="462"/>
                  </a:lnTo>
                  <a:lnTo>
                    <a:pt x="103" y="459"/>
                  </a:lnTo>
                  <a:lnTo>
                    <a:pt x="108" y="453"/>
                  </a:lnTo>
                  <a:lnTo>
                    <a:pt x="114" y="449"/>
                  </a:lnTo>
                  <a:lnTo>
                    <a:pt x="116" y="447"/>
                  </a:lnTo>
                  <a:lnTo>
                    <a:pt x="114" y="434"/>
                  </a:lnTo>
                  <a:lnTo>
                    <a:pt x="103" y="432"/>
                  </a:lnTo>
                  <a:lnTo>
                    <a:pt x="95" y="430"/>
                  </a:lnTo>
                  <a:lnTo>
                    <a:pt x="89" y="416"/>
                  </a:lnTo>
                  <a:lnTo>
                    <a:pt x="91" y="410"/>
                  </a:lnTo>
                  <a:lnTo>
                    <a:pt x="95" y="405"/>
                  </a:lnTo>
                  <a:lnTo>
                    <a:pt x="101" y="403"/>
                  </a:lnTo>
                  <a:lnTo>
                    <a:pt x="103" y="399"/>
                  </a:lnTo>
                  <a:lnTo>
                    <a:pt x="118" y="397"/>
                  </a:lnTo>
                  <a:lnTo>
                    <a:pt x="122" y="395"/>
                  </a:lnTo>
                  <a:lnTo>
                    <a:pt x="122" y="389"/>
                  </a:lnTo>
                  <a:lnTo>
                    <a:pt x="124" y="382"/>
                  </a:lnTo>
                  <a:lnTo>
                    <a:pt x="122" y="372"/>
                  </a:lnTo>
                  <a:lnTo>
                    <a:pt x="135" y="360"/>
                  </a:lnTo>
                  <a:lnTo>
                    <a:pt x="131" y="357"/>
                  </a:lnTo>
                  <a:lnTo>
                    <a:pt x="134" y="353"/>
                  </a:lnTo>
                  <a:lnTo>
                    <a:pt x="141" y="355"/>
                  </a:lnTo>
                  <a:lnTo>
                    <a:pt x="145" y="353"/>
                  </a:lnTo>
                  <a:lnTo>
                    <a:pt x="145" y="343"/>
                  </a:lnTo>
                  <a:lnTo>
                    <a:pt x="139" y="341"/>
                  </a:lnTo>
                  <a:lnTo>
                    <a:pt x="134" y="345"/>
                  </a:lnTo>
                  <a:lnTo>
                    <a:pt x="128" y="341"/>
                  </a:lnTo>
                  <a:lnTo>
                    <a:pt x="126" y="318"/>
                  </a:lnTo>
                  <a:lnTo>
                    <a:pt x="130" y="314"/>
                  </a:lnTo>
                  <a:lnTo>
                    <a:pt x="134" y="314"/>
                  </a:lnTo>
                  <a:lnTo>
                    <a:pt x="149" y="322"/>
                  </a:lnTo>
                  <a:lnTo>
                    <a:pt x="161" y="322"/>
                  </a:lnTo>
                  <a:lnTo>
                    <a:pt x="166" y="318"/>
                  </a:lnTo>
                  <a:lnTo>
                    <a:pt x="166" y="295"/>
                  </a:lnTo>
                  <a:lnTo>
                    <a:pt x="174" y="289"/>
                  </a:lnTo>
                  <a:lnTo>
                    <a:pt x="174" y="282"/>
                  </a:lnTo>
                  <a:lnTo>
                    <a:pt x="193" y="282"/>
                  </a:lnTo>
                  <a:lnTo>
                    <a:pt x="205" y="276"/>
                  </a:lnTo>
                  <a:lnTo>
                    <a:pt x="218" y="276"/>
                  </a:lnTo>
                  <a:lnTo>
                    <a:pt x="228" y="266"/>
                  </a:lnTo>
                  <a:lnTo>
                    <a:pt x="234" y="266"/>
                  </a:lnTo>
                  <a:lnTo>
                    <a:pt x="244" y="253"/>
                  </a:lnTo>
                  <a:lnTo>
                    <a:pt x="249" y="241"/>
                  </a:lnTo>
                  <a:lnTo>
                    <a:pt x="242" y="234"/>
                  </a:lnTo>
                  <a:lnTo>
                    <a:pt x="240" y="229"/>
                  </a:lnTo>
                  <a:lnTo>
                    <a:pt x="246" y="221"/>
                  </a:lnTo>
                  <a:lnTo>
                    <a:pt x="238" y="209"/>
                  </a:lnTo>
                  <a:lnTo>
                    <a:pt x="232" y="208"/>
                  </a:lnTo>
                  <a:lnTo>
                    <a:pt x="226" y="202"/>
                  </a:lnTo>
                  <a:lnTo>
                    <a:pt x="224" y="198"/>
                  </a:lnTo>
                  <a:lnTo>
                    <a:pt x="224" y="184"/>
                  </a:lnTo>
                  <a:lnTo>
                    <a:pt x="230" y="179"/>
                  </a:lnTo>
                  <a:lnTo>
                    <a:pt x="232" y="148"/>
                  </a:lnTo>
                  <a:lnTo>
                    <a:pt x="232" y="140"/>
                  </a:lnTo>
                  <a:lnTo>
                    <a:pt x="238" y="130"/>
                  </a:lnTo>
                  <a:lnTo>
                    <a:pt x="247" y="119"/>
                  </a:lnTo>
                  <a:lnTo>
                    <a:pt x="249" y="115"/>
                  </a:lnTo>
                  <a:lnTo>
                    <a:pt x="263" y="104"/>
                  </a:lnTo>
                  <a:lnTo>
                    <a:pt x="273" y="96"/>
                  </a:lnTo>
                  <a:lnTo>
                    <a:pt x="290" y="79"/>
                  </a:lnTo>
                  <a:lnTo>
                    <a:pt x="292" y="75"/>
                  </a:lnTo>
                  <a:lnTo>
                    <a:pt x="284" y="59"/>
                  </a:lnTo>
                  <a:lnTo>
                    <a:pt x="279" y="58"/>
                  </a:lnTo>
                  <a:lnTo>
                    <a:pt x="276" y="71"/>
                  </a:lnTo>
                  <a:lnTo>
                    <a:pt x="267" y="80"/>
                  </a:lnTo>
                  <a:lnTo>
                    <a:pt x="247" y="82"/>
                  </a:lnTo>
                  <a:lnTo>
                    <a:pt x="230" y="82"/>
                  </a:lnTo>
                  <a:lnTo>
                    <a:pt x="224" y="80"/>
                  </a:lnTo>
                  <a:lnTo>
                    <a:pt x="240" y="58"/>
                  </a:lnTo>
                  <a:lnTo>
                    <a:pt x="239" y="53"/>
                  </a:lnTo>
                  <a:lnTo>
                    <a:pt x="230" y="44"/>
                  </a:lnTo>
                  <a:lnTo>
                    <a:pt x="209" y="39"/>
                  </a:lnTo>
                  <a:lnTo>
                    <a:pt x="197" y="28"/>
                  </a:lnTo>
                  <a:lnTo>
                    <a:pt x="188" y="30"/>
                  </a:lnTo>
                  <a:lnTo>
                    <a:pt x="178" y="19"/>
                  </a:lnTo>
                  <a:lnTo>
                    <a:pt x="170" y="9"/>
                  </a:lnTo>
                  <a:lnTo>
                    <a:pt x="163" y="5"/>
                  </a:lnTo>
                  <a:lnTo>
                    <a:pt x="153" y="5"/>
                  </a:lnTo>
                  <a:lnTo>
                    <a:pt x="143" y="3"/>
                  </a:lnTo>
                  <a:lnTo>
                    <a:pt x="139" y="5"/>
                  </a:lnTo>
                  <a:lnTo>
                    <a:pt x="139" y="11"/>
                  </a:lnTo>
                  <a:lnTo>
                    <a:pt x="137" y="15"/>
                  </a:lnTo>
                  <a:lnTo>
                    <a:pt x="130" y="15"/>
                  </a:lnTo>
                  <a:lnTo>
                    <a:pt x="124" y="5"/>
                  </a:lnTo>
                  <a:lnTo>
                    <a:pt x="110" y="0"/>
                  </a:lnTo>
                  <a:lnTo>
                    <a:pt x="105" y="0"/>
                  </a:lnTo>
                  <a:lnTo>
                    <a:pt x="91" y="13"/>
                  </a:lnTo>
                  <a:lnTo>
                    <a:pt x="95" y="25"/>
                  </a:lnTo>
                  <a:lnTo>
                    <a:pt x="91" y="34"/>
                  </a:lnTo>
                  <a:lnTo>
                    <a:pt x="83" y="36"/>
                  </a:lnTo>
                  <a:lnTo>
                    <a:pt x="77" y="42"/>
                  </a:lnTo>
                  <a:lnTo>
                    <a:pt x="79" y="71"/>
                  </a:lnTo>
                  <a:lnTo>
                    <a:pt x="79" y="79"/>
                  </a:lnTo>
                  <a:lnTo>
                    <a:pt x="68" y="92"/>
                  </a:lnTo>
                  <a:lnTo>
                    <a:pt x="56" y="117"/>
                  </a:lnTo>
                  <a:lnTo>
                    <a:pt x="54" y="125"/>
                  </a:lnTo>
                  <a:lnTo>
                    <a:pt x="49" y="152"/>
                  </a:lnTo>
                  <a:lnTo>
                    <a:pt x="56" y="180"/>
                  </a:lnTo>
                  <a:lnTo>
                    <a:pt x="56" y="202"/>
                  </a:lnTo>
                  <a:lnTo>
                    <a:pt x="47" y="215"/>
                  </a:lnTo>
                  <a:lnTo>
                    <a:pt x="47" y="229"/>
                  </a:lnTo>
                  <a:lnTo>
                    <a:pt x="39" y="247"/>
                  </a:lnTo>
                  <a:lnTo>
                    <a:pt x="41" y="276"/>
                  </a:lnTo>
                  <a:lnTo>
                    <a:pt x="35" y="287"/>
                  </a:lnTo>
                  <a:lnTo>
                    <a:pt x="27" y="312"/>
                  </a:lnTo>
                  <a:lnTo>
                    <a:pt x="29" y="345"/>
                  </a:lnTo>
                  <a:lnTo>
                    <a:pt x="25" y="351"/>
                  </a:lnTo>
                  <a:lnTo>
                    <a:pt x="25" y="366"/>
                  </a:lnTo>
                  <a:lnTo>
                    <a:pt x="33" y="387"/>
                  </a:lnTo>
                  <a:lnTo>
                    <a:pt x="25" y="393"/>
                  </a:lnTo>
                  <a:lnTo>
                    <a:pt x="27" y="401"/>
                  </a:lnTo>
                  <a:lnTo>
                    <a:pt x="29" y="401"/>
                  </a:lnTo>
                  <a:lnTo>
                    <a:pt x="33" y="428"/>
                  </a:lnTo>
                  <a:lnTo>
                    <a:pt x="27" y="434"/>
                  </a:lnTo>
                  <a:lnTo>
                    <a:pt x="27" y="439"/>
                  </a:lnTo>
                  <a:lnTo>
                    <a:pt x="18" y="445"/>
                  </a:lnTo>
                  <a:lnTo>
                    <a:pt x="20" y="461"/>
                  </a:lnTo>
                  <a:lnTo>
                    <a:pt x="4" y="476"/>
                  </a:lnTo>
                  <a:lnTo>
                    <a:pt x="0" y="486"/>
                  </a:lnTo>
                  <a:lnTo>
                    <a:pt x="6" y="502"/>
                  </a:lnTo>
                  <a:lnTo>
                    <a:pt x="14" y="502"/>
                  </a:lnTo>
                  <a:lnTo>
                    <a:pt x="18" y="503"/>
                  </a:lnTo>
                  <a:lnTo>
                    <a:pt x="20" y="520"/>
                  </a:lnTo>
                  <a:lnTo>
                    <a:pt x="29" y="527"/>
                  </a:lnTo>
                  <a:lnTo>
                    <a:pt x="60" y="527"/>
                  </a:lnTo>
                  <a:lnTo>
                    <a:pt x="62" y="531"/>
                  </a:lnTo>
                  <a:lnTo>
                    <a:pt x="62" y="530"/>
                  </a:lnTo>
                  <a:lnTo>
                    <a:pt x="74" y="53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98" name="Freeform 587"/>
            <p:cNvSpPr>
              <a:spLocks/>
            </p:cNvSpPr>
            <p:nvPr/>
          </p:nvSpPr>
          <p:spPr bwMode="auto">
            <a:xfrm>
              <a:off x="2816226" y="5434013"/>
              <a:ext cx="85725" cy="74612"/>
            </a:xfrm>
            <a:custGeom>
              <a:avLst/>
              <a:gdLst>
                <a:gd name="T0" fmla="*/ 0 w 54"/>
                <a:gd name="T1" fmla="*/ 43 h 47"/>
                <a:gd name="T2" fmla="*/ 10 w 54"/>
                <a:gd name="T3" fmla="*/ 43 h 47"/>
                <a:gd name="T4" fmla="*/ 21 w 54"/>
                <a:gd name="T5" fmla="*/ 45 h 47"/>
                <a:gd name="T6" fmla="*/ 33 w 54"/>
                <a:gd name="T7" fmla="*/ 47 h 47"/>
                <a:gd name="T8" fmla="*/ 36 w 54"/>
                <a:gd name="T9" fmla="*/ 47 h 47"/>
                <a:gd name="T10" fmla="*/ 48 w 54"/>
                <a:gd name="T11" fmla="*/ 45 h 47"/>
                <a:gd name="T12" fmla="*/ 52 w 54"/>
                <a:gd name="T13" fmla="*/ 45 h 47"/>
                <a:gd name="T14" fmla="*/ 54 w 54"/>
                <a:gd name="T15" fmla="*/ 41 h 47"/>
                <a:gd name="T16" fmla="*/ 38 w 54"/>
                <a:gd name="T17" fmla="*/ 39 h 47"/>
                <a:gd name="T18" fmla="*/ 29 w 54"/>
                <a:gd name="T19" fmla="*/ 35 h 47"/>
                <a:gd name="T20" fmla="*/ 17 w 54"/>
                <a:gd name="T21" fmla="*/ 27 h 47"/>
                <a:gd name="T22" fmla="*/ 15 w 54"/>
                <a:gd name="T23" fmla="*/ 21 h 47"/>
                <a:gd name="T24" fmla="*/ 7 w 54"/>
                <a:gd name="T25" fmla="*/ 4 h 47"/>
                <a:gd name="T26" fmla="*/ 0 w 54"/>
                <a:gd name="T27" fmla="*/ 0 h 47"/>
                <a:gd name="T28" fmla="*/ 2 w 54"/>
                <a:gd name="T29" fmla="*/ 35 h 47"/>
                <a:gd name="T30" fmla="*/ 9 w 54"/>
                <a:gd name="T31" fmla="*/ 37 h 47"/>
                <a:gd name="T32" fmla="*/ 9 w 54"/>
                <a:gd name="T33" fmla="*/ 39 h 47"/>
                <a:gd name="T34" fmla="*/ 2 w 54"/>
                <a:gd name="T35" fmla="*/ 37 h 47"/>
                <a:gd name="T36" fmla="*/ 0 w 54"/>
                <a:gd name="T3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47">
                  <a:moveTo>
                    <a:pt x="0" y="43"/>
                  </a:moveTo>
                  <a:lnTo>
                    <a:pt x="10" y="43"/>
                  </a:lnTo>
                  <a:lnTo>
                    <a:pt x="21" y="45"/>
                  </a:lnTo>
                  <a:lnTo>
                    <a:pt x="33" y="47"/>
                  </a:lnTo>
                  <a:lnTo>
                    <a:pt x="36" y="47"/>
                  </a:lnTo>
                  <a:lnTo>
                    <a:pt x="48" y="45"/>
                  </a:lnTo>
                  <a:lnTo>
                    <a:pt x="52" y="45"/>
                  </a:lnTo>
                  <a:lnTo>
                    <a:pt x="54" y="41"/>
                  </a:lnTo>
                  <a:lnTo>
                    <a:pt x="38" y="39"/>
                  </a:lnTo>
                  <a:lnTo>
                    <a:pt x="29" y="35"/>
                  </a:lnTo>
                  <a:lnTo>
                    <a:pt x="17" y="27"/>
                  </a:lnTo>
                  <a:lnTo>
                    <a:pt x="15" y="21"/>
                  </a:lnTo>
                  <a:lnTo>
                    <a:pt x="7" y="4"/>
                  </a:lnTo>
                  <a:lnTo>
                    <a:pt x="0" y="0"/>
                  </a:lnTo>
                  <a:lnTo>
                    <a:pt x="2" y="35"/>
                  </a:lnTo>
                  <a:lnTo>
                    <a:pt x="9" y="37"/>
                  </a:lnTo>
                  <a:lnTo>
                    <a:pt x="9" y="39"/>
                  </a:lnTo>
                  <a:lnTo>
                    <a:pt x="2" y="37"/>
                  </a:lnTo>
                  <a:lnTo>
                    <a:pt x="0" y="43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99" name="Freeform 588"/>
            <p:cNvSpPr>
              <a:spLocks/>
            </p:cNvSpPr>
            <p:nvPr/>
          </p:nvSpPr>
          <p:spPr bwMode="auto">
            <a:xfrm>
              <a:off x="4008438" y="3192463"/>
              <a:ext cx="369888" cy="376237"/>
            </a:xfrm>
            <a:custGeom>
              <a:avLst/>
              <a:gdLst>
                <a:gd name="T0" fmla="*/ 129 w 233"/>
                <a:gd name="T1" fmla="*/ 143 h 237"/>
                <a:gd name="T2" fmla="*/ 125 w 233"/>
                <a:gd name="T3" fmla="*/ 164 h 237"/>
                <a:gd name="T4" fmla="*/ 77 w 233"/>
                <a:gd name="T5" fmla="*/ 164 h 237"/>
                <a:gd name="T6" fmla="*/ 79 w 233"/>
                <a:gd name="T7" fmla="*/ 204 h 237"/>
                <a:gd name="T8" fmla="*/ 67 w 233"/>
                <a:gd name="T9" fmla="*/ 204 h 237"/>
                <a:gd name="T10" fmla="*/ 62 w 233"/>
                <a:gd name="T11" fmla="*/ 217 h 237"/>
                <a:gd name="T12" fmla="*/ 64 w 233"/>
                <a:gd name="T13" fmla="*/ 237 h 237"/>
                <a:gd name="T14" fmla="*/ 0 w 233"/>
                <a:gd name="T15" fmla="*/ 237 h 237"/>
                <a:gd name="T16" fmla="*/ 0 w 233"/>
                <a:gd name="T17" fmla="*/ 237 h 237"/>
                <a:gd name="T18" fmla="*/ 10 w 233"/>
                <a:gd name="T19" fmla="*/ 218 h 237"/>
                <a:gd name="T20" fmla="*/ 23 w 233"/>
                <a:gd name="T21" fmla="*/ 200 h 237"/>
                <a:gd name="T22" fmla="*/ 33 w 233"/>
                <a:gd name="T23" fmla="*/ 186 h 237"/>
                <a:gd name="T24" fmla="*/ 38 w 233"/>
                <a:gd name="T25" fmla="*/ 172 h 237"/>
                <a:gd name="T26" fmla="*/ 47 w 233"/>
                <a:gd name="T27" fmla="*/ 162 h 237"/>
                <a:gd name="T28" fmla="*/ 47 w 233"/>
                <a:gd name="T29" fmla="*/ 162 h 237"/>
                <a:gd name="T30" fmla="*/ 52 w 233"/>
                <a:gd name="T31" fmla="*/ 158 h 237"/>
                <a:gd name="T32" fmla="*/ 62 w 233"/>
                <a:gd name="T33" fmla="*/ 140 h 237"/>
                <a:gd name="T34" fmla="*/ 70 w 233"/>
                <a:gd name="T35" fmla="*/ 135 h 237"/>
                <a:gd name="T36" fmla="*/ 80 w 233"/>
                <a:gd name="T37" fmla="*/ 135 h 237"/>
                <a:gd name="T38" fmla="*/ 80 w 233"/>
                <a:gd name="T39" fmla="*/ 135 h 237"/>
                <a:gd name="T40" fmla="*/ 80 w 233"/>
                <a:gd name="T41" fmla="*/ 135 h 237"/>
                <a:gd name="T42" fmla="*/ 90 w 233"/>
                <a:gd name="T43" fmla="*/ 126 h 237"/>
                <a:gd name="T44" fmla="*/ 95 w 233"/>
                <a:gd name="T45" fmla="*/ 122 h 237"/>
                <a:gd name="T46" fmla="*/ 103 w 233"/>
                <a:gd name="T47" fmla="*/ 112 h 237"/>
                <a:gd name="T48" fmla="*/ 113 w 233"/>
                <a:gd name="T49" fmla="*/ 103 h 237"/>
                <a:gd name="T50" fmla="*/ 108 w 233"/>
                <a:gd name="T51" fmla="*/ 80 h 237"/>
                <a:gd name="T52" fmla="*/ 118 w 233"/>
                <a:gd name="T53" fmla="*/ 70 h 237"/>
                <a:gd name="T54" fmla="*/ 118 w 233"/>
                <a:gd name="T55" fmla="*/ 61 h 237"/>
                <a:gd name="T56" fmla="*/ 118 w 233"/>
                <a:gd name="T57" fmla="*/ 56 h 237"/>
                <a:gd name="T58" fmla="*/ 136 w 233"/>
                <a:gd name="T59" fmla="*/ 47 h 237"/>
                <a:gd name="T60" fmla="*/ 146 w 233"/>
                <a:gd name="T61" fmla="*/ 42 h 237"/>
                <a:gd name="T62" fmla="*/ 151 w 233"/>
                <a:gd name="T63" fmla="*/ 38 h 237"/>
                <a:gd name="T64" fmla="*/ 154 w 233"/>
                <a:gd name="T65" fmla="*/ 28 h 237"/>
                <a:gd name="T66" fmla="*/ 164 w 233"/>
                <a:gd name="T67" fmla="*/ 14 h 237"/>
                <a:gd name="T68" fmla="*/ 164 w 233"/>
                <a:gd name="T69" fmla="*/ 10 h 237"/>
                <a:gd name="T70" fmla="*/ 174 w 233"/>
                <a:gd name="T71" fmla="*/ 0 h 237"/>
                <a:gd name="T72" fmla="*/ 174 w 233"/>
                <a:gd name="T73" fmla="*/ 5 h 237"/>
                <a:gd name="T74" fmla="*/ 179 w 233"/>
                <a:gd name="T75" fmla="*/ 10 h 237"/>
                <a:gd name="T76" fmla="*/ 183 w 233"/>
                <a:gd name="T77" fmla="*/ 14 h 237"/>
                <a:gd name="T78" fmla="*/ 188 w 233"/>
                <a:gd name="T79" fmla="*/ 14 h 237"/>
                <a:gd name="T80" fmla="*/ 198 w 233"/>
                <a:gd name="T81" fmla="*/ 14 h 237"/>
                <a:gd name="T82" fmla="*/ 211 w 233"/>
                <a:gd name="T83" fmla="*/ 14 h 237"/>
                <a:gd name="T84" fmla="*/ 216 w 233"/>
                <a:gd name="T85" fmla="*/ 19 h 237"/>
                <a:gd name="T86" fmla="*/ 225 w 233"/>
                <a:gd name="T87" fmla="*/ 19 h 237"/>
                <a:gd name="T88" fmla="*/ 231 w 233"/>
                <a:gd name="T89" fmla="*/ 48 h 237"/>
                <a:gd name="T90" fmla="*/ 233 w 233"/>
                <a:gd name="T91" fmla="*/ 53 h 237"/>
                <a:gd name="T92" fmla="*/ 227 w 233"/>
                <a:gd name="T93" fmla="*/ 70 h 237"/>
                <a:gd name="T94" fmla="*/ 215 w 233"/>
                <a:gd name="T95" fmla="*/ 72 h 237"/>
                <a:gd name="T96" fmla="*/ 204 w 233"/>
                <a:gd name="T97" fmla="*/ 72 h 237"/>
                <a:gd name="T98" fmla="*/ 202 w 233"/>
                <a:gd name="T99" fmla="*/ 86 h 237"/>
                <a:gd name="T100" fmla="*/ 194 w 233"/>
                <a:gd name="T101" fmla="*/ 88 h 237"/>
                <a:gd name="T102" fmla="*/ 187 w 233"/>
                <a:gd name="T103" fmla="*/ 91 h 237"/>
                <a:gd name="T104" fmla="*/ 181 w 233"/>
                <a:gd name="T105" fmla="*/ 91 h 237"/>
                <a:gd name="T106" fmla="*/ 175 w 233"/>
                <a:gd name="T107" fmla="*/ 97 h 237"/>
                <a:gd name="T108" fmla="*/ 175 w 233"/>
                <a:gd name="T109" fmla="*/ 103 h 237"/>
                <a:gd name="T110" fmla="*/ 138 w 233"/>
                <a:gd name="T111" fmla="*/ 113 h 237"/>
                <a:gd name="T112" fmla="*/ 125 w 233"/>
                <a:gd name="T113" fmla="*/ 122 h 237"/>
                <a:gd name="T114" fmla="*/ 129 w 233"/>
                <a:gd name="T115" fmla="*/ 14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3" h="237">
                  <a:moveTo>
                    <a:pt x="129" y="143"/>
                  </a:moveTo>
                  <a:lnTo>
                    <a:pt x="125" y="164"/>
                  </a:lnTo>
                  <a:lnTo>
                    <a:pt x="77" y="164"/>
                  </a:lnTo>
                  <a:lnTo>
                    <a:pt x="79" y="204"/>
                  </a:lnTo>
                  <a:lnTo>
                    <a:pt x="67" y="204"/>
                  </a:lnTo>
                  <a:lnTo>
                    <a:pt x="62" y="217"/>
                  </a:lnTo>
                  <a:lnTo>
                    <a:pt x="64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10" y="218"/>
                  </a:lnTo>
                  <a:lnTo>
                    <a:pt x="23" y="200"/>
                  </a:lnTo>
                  <a:lnTo>
                    <a:pt x="33" y="186"/>
                  </a:lnTo>
                  <a:lnTo>
                    <a:pt x="38" y="172"/>
                  </a:lnTo>
                  <a:lnTo>
                    <a:pt x="47" y="162"/>
                  </a:lnTo>
                  <a:lnTo>
                    <a:pt x="47" y="162"/>
                  </a:lnTo>
                  <a:lnTo>
                    <a:pt x="52" y="158"/>
                  </a:lnTo>
                  <a:lnTo>
                    <a:pt x="62" y="140"/>
                  </a:lnTo>
                  <a:lnTo>
                    <a:pt x="70" y="135"/>
                  </a:lnTo>
                  <a:lnTo>
                    <a:pt x="80" y="135"/>
                  </a:lnTo>
                  <a:lnTo>
                    <a:pt x="80" y="135"/>
                  </a:lnTo>
                  <a:lnTo>
                    <a:pt x="80" y="135"/>
                  </a:lnTo>
                  <a:lnTo>
                    <a:pt x="90" y="126"/>
                  </a:lnTo>
                  <a:lnTo>
                    <a:pt x="95" y="122"/>
                  </a:lnTo>
                  <a:lnTo>
                    <a:pt x="103" y="112"/>
                  </a:lnTo>
                  <a:lnTo>
                    <a:pt x="113" y="103"/>
                  </a:lnTo>
                  <a:lnTo>
                    <a:pt x="108" y="80"/>
                  </a:lnTo>
                  <a:lnTo>
                    <a:pt x="118" y="70"/>
                  </a:lnTo>
                  <a:lnTo>
                    <a:pt x="118" y="61"/>
                  </a:lnTo>
                  <a:lnTo>
                    <a:pt x="118" y="56"/>
                  </a:lnTo>
                  <a:lnTo>
                    <a:pt x="136" y="47"/>
                  </a:lnTo>
                  <a:lnTo>
                    <a:pt x="146" y="42"/>
                  </a:lnTo>
                  <a:lnTo>
                    <a:pt x="151" y="38"/>
                  </a:lnTo>
                  <a:lnTo>
                    <a:pt x="154" y="28"/>
                  </a:lnTo>
                  <a:lnTo>
                    <a:pt x="164" y="14"/>
                  </a:lnTo>
                  <a:lnTo>
                    <a:pt x="164" y="10"/>
                  </a:lnTo>
                  <a:lnTo>
                    <a:pt x="174" y="0"/>
                  </a:lnTo>
                  <a:lnTo>
                    <a:pt x="174" y="5"/>
                  </a:lnTo>
                  <a:lnTo>
                    <a:pt x="179" y="10"/>
                  </a:lnTo>
                  <a:lnTo>
                    <a:pt x="183" y="14"/>
                  </a:lnTo>
                  <a:lnTo>
                    <a:pt x="188" y="14"/>
                  </a:lnTo>
                  <a:lnTo>
                    <a:pt x="198" y="14"/>
                  </a:lnTo>
                  <a:lnTo>
                    <a:pt x="211" y="14"/>
                  </a:lnTo>
                  <a:lnTo>
                    <a:pt x="216" y="19"/>
                  </a:lnTo>
                  <a:lnTo>
                    <a:pt x="225" y="19"/>
                  </a:lnTo>
                  <a:lnTo>
                    <a:pt x="231" y="48"/>
                  </a:lnTo>
                  <a:lnTo>
                    <a:pt x="233" y="53"/>
                  </a:lnTo>
                  <a:lnTo>
                    <a:pt x="227" y="70"/>
                  </a:lnTo>
                  <a:lnTo>
                    <a:pt x="215" y="72"/>
                  </a:lnTo>
                  <a:lnTo>
                    <a:pt x="204" y="72"/>
                  </a:lnTo>
                  <a:lnTo>
                    <a:pt x="202" y="86"/>
                  </a:lnTo>
                  <a:lnTo>
                    <a:pt x="194" y="88"/>
                  </a:lnTo>
                  <a:lnTo>
                    <a:pt x="187" y="91"/>
                  </a:lnTo>
                  <a:lnTo>
                    <a:pt x="181" y="91"/>
                  </a:lnTo>
                  <a:lnTo>
                    <a:pt x="175" y="97"/>
                  </a:lnTo>
                  <a:lnTo>
                    <a:pt x="175" y="103"/>
                  </a:lnTo>
                  <a:lnTo>
                    <a:pt x="138" y="113"/>
                  </a:lnTo>
                  <a:lnTo>
                    <a:pt x="125" y="122"/>
                  </a:lnTo>
                  <a:lnTo>
                    <a:pt x="129" y="143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00" name="Freeform 589"/>
            <p:cNvSpPr>
              <a:spLocks/>
            </p:cNvSpPr>
            <p:nvPr/>
          </p:nvSpPr>
          <p:spPr bwMode="auto">
            <a:xfrm>
              <a:off x="5403851" y="4327525"/>
              <a:ext cx="3175" cy="15875"/>
            </a:xfrm>
            <a:custGeom>
              <a:avLst/>
              <a:gdLst>
                <a:gd name="T0" fmla="*/ 2 w 2"/>
                <a:gd name="T1" fmla="*/ 9 h 10"/>
                <a:gd name="T2" fmla="*/ 1 w 2"/>
                <a:gd name="T3" fmla="*/ 7 h 10"/>
                <a:gd name="T4" fmla="*/ 1 w 2"/>
                <a:gd name="T5" fmla="*/ 0 h 10"/>
                <a:gd name="T6" fmla="*/ 0 w 2"/>
                <a:gd name="T7" fmla="*/ 0 h 10"/>
                <a:gd name="T8" fmla="*/ 0 w 2"/>
                <a:gd name="T9" fmla="*/ 4 h 10"/>
                <a:gd name="T10" fmla="*/ 0 w 2"/>
                <a:gd name="T11" fmla="*/ 8 h 10"/>
                <a:gd name="T12" fmla="*/ 1 w 2"/>
                <a:gd name="T13" fmla="*/ 10 h 10"/>
                <a:gd name="T14" fmla="*/ 2 w 2"/>
                <a:gd name="T15" fmla="*/ 9 h 10"/>
                <a:gd name="T16" fmla="*/ 2 w 2"/>
                <a:gd name="T17" fmla="*/ 9 h 10"/>
                <a:gd name="T18" fmla="*/ 2 w 2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0">
                  <a:moveTo>
                    <a:pt x="2" y="9"/>
                  </a:moveTo>
                  <a:lnTo>
                    <a:pt x="1" y="7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1" y="10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01" name="Freeform 590"/>
            <p:cNvSpPr>
              <a:spLocks/>
            </p:cNvSpPr>
            <p:nvPr/>
          </p:nvSpPr>
          <p:spPr bwMode="auto">
            <a:xfrm>
              <a:off x="5410201" y="4351338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2 w 3"/>
                <a:gd name="T3" fmla="*/ 0 h 2"/>
                <a:gd name="T4" fmla="*/ 0 w 3"/>
                <a:gd name="T5" fmla="*/ 0 h 2"/>
                <a:gd name="T6" fmla="*/ 0 w 3"/>
                <a:gd name="T7" fmla="*/ 1 h 2"/>
                <a:gd name="T8" fmla="*/ 3 w 3"/>
                <a:gd name="T9" fmla="*/ 2 h 2"/>
                <a:gd name="T10" fmla="*/ 3 w 3"/>
                <a:gd name="T11" fmla="*/ 2 h 2"/>
                <a:gd name="T12" fmla="*/ 3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02" name="Freeform 591"/>
            <p:cNvSpPr>
              <a:spLocks/>
            </p:cNvSpPr>
            <p:nvPr/>
          </p:nvSpPr>
          <p:spPr bwMode="auto">
            <a:xfrm>
              <a:off x="5426076" y="4344988"/>
              <a:ext cx="6350" cy="9525"/>
            </a:xfrm>
            <a:custGeom>
              <a:avLst/>
              <a:gdLst>
                <a:gd name="T0" fmla="*/ 4 w 4"/>
                <a:gd name="T1" fmla="*/ 4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4 h 6"/>
                <a:gd name="T10" fmla="*/ 4 w 4"/>
                <a:gd name="T11" fmla="*/ 4 h 6"/>
                <a:gd name="T12" fmla="*/ 4 w 4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3" y="6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03" name="Freeform 592"/>
            <p:cNvSpPr>
              <a:spLocks/>
            </p:cNvSpPr>
            <p:nvPr/>
          </p:nvSpPr>
          <p:spPr bwMode="auto">
            <a:xfrm>
              <a:off x="5438776" y="4360863"/>
              <a:ext cx="4763" cy="9525"/>
            </a:xfrm>
            <a:custGeom>
              <a:avLst/>
              <a:gdLst>
                <a:gd name="T0" fmla="*/ 2 w 3"/>
                <a:gd name="T1" fmla="*/ 6 h 6"/>
                <a:gd name="T2" fmla="*/ 3 w 3"/>
                <a:gd name="T3" fmla="*/ 5 h 6"/>
                <a:gd name="T4" fmla="*/ 3 w 3"/>
                <a:gd name="T5" fmla="*/ 1 h 6"/>
                <a:gd name="T6" fmla="*/ 1 w 3"/>
                <a:gd name="T7" fmla="*/ 0 h 6"/>
                <a:gd name="T8" fmla="*/ 0 w 3"/>
                <a:gd name="T9" fmla="*/ 2 h 6"/>
                <a:gd name="T10" fmla="*/ 1 w 3"/>
                <a:gd name="T11" fmla="*/ 4 h 6"/>
                <a:gd name="T12" fmla="*/ 2 w 3"/>
                <a:gd name="T13" fmla="*/ 6 h 6"/>
                <a:gd name="T14" fmla="*/ 2 w 3"/>
                <a:gd name="T15" fmla="*/ 6 h 6"/>
                <a:gd name="T16" fmla="*/ 2 w 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3" y="5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04" name="Freeform 593"/>
            <p:cNvSpPr>
              <a:spLocks/>
            </p:cNvSpPr>
            <p:nvPr/>
          </p:nvSpPr>
          <p:spPr bwMode="auto">
            <a:xfrm>
              <a:off x="1003301" y="4410075"/>
              <a:ext cx="25400" cy="17462"/>
            </a:xfrm>
            <a:custGeom>
              <a:avLst/>
              <a:gdLst>
                <a:gd name="T0" fmla="*/ 8 w 16"/>
                <a:gd name="T1" fmla="*/ 8 h 11"/>
                <a:gd name="T2" fmla="*/ 9 w 16"/>
                <a:gd name="T3" fmla="*/ 8 h 11"/>
                <a:gd name="T4" fmla="*/ 9 w 16"/>
                <a:gd name="T5" fmla="*/ 7 h 11"/>
                <a:gd name="T6" fmla="*/ 10 w 16"/>
                <a:gd name="T7" fmla="*/ 7 h 11"/>
                <a:gd name="T8" fmla="*/ 9 w 16"/>
                <a:gd name="T9" fmla="*/ 7 h 11"/>
                <a:gd name="T10" fmla="*/ 10 w 16"/>
                <a:gd name="T11" fmla="*/ 8 h 11"/>
                <a:gd name="T12" fmla="*/ 10 w 16"/>
                <a:gd name="T13" fmla="*/ 8 h 11"/>
                <a:gd name="T14" fmla="*/ 10 w 16"/>
                <a:gd name="T15" fmla="*/ 8 h 11"/>
                <a:gd name="T16" fmla="*/ 10 w 16"/>
                <a:gd name="T17" fmla="*/ 8 h 11"/>
                <a:gd name="T18" fmla="*/ 10 w 16"/>
                <a:gd name="T19" fmla="*/ 10 h 11"/>
                <a:gd name="T20" fmla="*/ 11 w 16"/>
                <a:gd name="T21" fmla="*/ 11 h 11"/>
                <a:gd name="T22" fmla="*/ 12 w 16"/>
                <a:gd name="T23" fmla="*/ 11 h 11"/>
                <a:gd name="T24" fmla="*/ 13 w 16"/>
                <a:gd name="T25" fmla="*/ 11 h 11"/>
                <a:gd name="T26" fmla="*/ 14 w 16"/>
                <a:gd name="T27" fmla="*/ 11 h 11"/>
                <a:gd name="T28" fmla="*/ 15 w 16"/>
                <a:gd name="T29" fmla="*/ 11 h 11"/>
                <a:gd name="T30" fmla="*/ 15 w 16"/>
                <a:gd name="T31" fmla="*/ 11 h 11"/>
                <a:gd name="T32" fmla="*/ 16 w 16"/>
                <a:gd name="T33" fmla="*/ 10 h 11"/>
                <a:gd name="T34" fmla="*/ 16 w 16"/>
                <a:gd name="T35" fmla="*/ 8 h 11"/>
                <a:gd name="T36" fmla="*/ 16 w 16"/>
                <a:gd name="T37" fmla="*/ 8 h 11"/>
                <a:gd name="T38" fmla="*/ 15 w 16"/>
                <a:gd name="T39" fmla="*/ 8 h 11"/>
                <a:gd name="T40" fmla="*/ 15 w 16"/>
                <a:gd name="T41" fmla="*/ 8 h 11"/>
                <a:gd name="T42" fmla="*/ 14 w 16"/>
                <a:gd name="T43" fmla="*/ 8 h 11"/>
                <a:gd name="T44" fmla="*/ 13 w 16"/>
                <a:gd name="T45" fmla="*/ 8 h 11"/>
                <a:gd name="T46" fmla="*/ 13 w 16"/>
                <a:gd name="T47" fmla="*/ 7 h 11"/>
                <a:gd name="T48" fmla="*/ 12 w 16"/>
                <a:gd name="T49" fmla="*/ 7 h 11"/>
                <a:gd name="T50" fmla="*/ 11 w 16"/>
                <a:gd name="T51" fmla="*/ 7 h 11"/>
                <a:gd name="T52" fmla="*/ 10 w 16"/>
                <a:gd name="T53" fmla="*/ 7 h 11"/>
                <a:gd name="T54" fmla="*/ 10 w 16"/>
                <a:gd name="T55" fmla="*/ 5 h 11"/>
                <a:gd name="T56" fmla="*/ 10 w 16"/>
                <a:gd name="T57" fmla="*/ 5 h 11"/>
                <a:gd name="T58" fmla="*/ 10 w 16"/>
                <a:gd name="T59" fmla="*/ 4 h 11"/>
                <a:gd name="T60" fmla="*/ 10 w 16"/>
                <a:gd name="T61" fmla="*/ 3 h 11"/>
                <a:gd name="T62" fmla="*/ 9 w 16"/>
                <a:gd name="T63" fmla="*/ 2 h 11"/>
                <a:gd name="T64" fmla="*/ 9 w 16"/>
                <a:gd name="T65" fmla="*/ 2 h 11"/>
                <a:gd name="T66" fmla="*/ 8 w 16"/>
                <a:gd name="T67" fmla="*/ 1 h 11"/>
                <a:gd name="T68" fmla="*/ 7 w 16"/>
                <a:gd name="T69" fmla="*/ 1 h 11"/>
                <a:gd name="T70" fmla="*/ 6 w 16"/>
                <a:gd name="T71" fmla="*/ 0 h 11"/>
                <a:gd name="T72" fmla="*/ 5 w 16"/>
                <a:gd name="T73" fmla="*/ 0 h 11"/>
                <a:gd name="T74" fmla="*/ 4 w 16"/>
                <a:gd name="T75" fmla="*/ 0 h 11"/>
                <a:gd name="T76" fmla="*/ 4 w 16"/>
                <a:gd name="T77" fmla="*/ 0 h 11"/>
                <a:gd name="T78" fmla="*/ 3 w 16"/>
                <a:gd name="T79" fmla="*/ 1 h 11"/>
                <a:gd name="T80" fmla="*/ 3 w 16"/>
                <a:gd name="T81" fmla="*/ 1 h 11"/>
                <a:gd name="T82" fmla="*/ 2 w 16"/>
                <a:gd name="T83" fmla="*/ 1 h 11"/>
                <a:gd name="T84" fmla="*/ 2 w 16"/>
                <a:gd name="T85" fmla="*/ 1 h 11"/>
                <a:gd name="T86" fmla="*/ 0 w 16"/>
                <a:gd name="T87" fmla="*/ 2 h 11"/>
                <a:gd name="T88" fmla="*/ 0 w 16"/>
                <a:gd name="T89" fmla="*/ 2 h 11"/>
                <a:gd name="T90" fmla="*/ 0 w 16"/>
                <a:gd name="T91" fmla="*/ 3 h 11"/>
                <a:gd name="T92" fmla="*/ 0 w 16"/>
                <a:gd name="T93" fmla="*/ 4 h 11"/>
                <a:gd name="T94" fmla="*/ 0 w 16"/>
                <a:gd name="T95" fmla="*/ 4 h 11"/>
                <a:gd name="T96" fmla="*/ 1 w 16"/>
                <a:gd name="T97" fmla="*/ 5 h 11"/>
                <a:gd name="T98" fmla="*/ 1 w 16"/>
                <a:gd name="T99" fmla="*/ 7 h 11"/>
                <a:gd name="T100" fmla="*/ 1 w 16"/>
                <a:gd name="T101" fmla="*/ 8 h 11"/>
                <a:gd name="T102" fmla="*/ 2 w 16"/>
                <a:gd name="T103" fmla="*/ 8 h 11"/>
                <a:gd name="T104" fmla="*/ 3 w 16"/>
                <a:gd name="T105" fmla="*/ 8 h 11"/>
                <a:gd name="T106" fmla="*/ 4 w 16"/>
                <a:gd name="T107" fmla="*/ 8 h 11"/>
                <a:gd name="T108" fmla="*/ 5 w 16"/>
                <a:gd name="T109" fmla="*/ 8 h 11"/>
                <a:gd name="T110" fmla="*/ 5 w 16"/>
                <a:gd name="T111" fmla="*/ 8 h 11"/>
                <a:gd name="T112" fmla="*/ 6 w 16"/>
                <a:gd name="T113" fmla="*/ 8 h 11"/>
                <a:gd name="T114" fmla="*/ 7 w 16"/>
                <a:gd name="T115" fmla="*/ 8 h 11"/>
                <a:gd name="T116" fmla="*/ 7 w 16"/>
                <a:gd name="T117" fmla="*/ 8 h 11"/>
                <a:gd name="T118" fmla="*/ 8 w 16"/>
                <a:gd name="T1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" h="11">
                  <a:moveTo>
                    <a:pt x="8" y="8"/>
                  </a:move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7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5" y="8"/>
                  </a:lnTo>
                  <a:lnTo>
                    <a:pt x="4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05" name="Freeform 594"/>
            <p:cNvSpPr>
              <a:spLocks/>
            </p:cNvSpPr>
            <p:nvPr/>
          </p:nvSpPr>
          <p:spPr bwMode="auto">
            <a:xfrm>
              <a:off x="989013" y="4410075"/>
              <a:ext cx="9525" cy="6350"/>
            </a:xfrm>
            <a:custGeom>
              <a:avLst/>
              <a:gdLst>
                <a:gd name="T0" fmla="*/ 2 w 6"/>
                <a:gd name="T1" fmla="*/ 0 h 4"/>
                <a:gd name="T2" fmla="*/ 1 w 6"/>
                <a:gd name="T3" fmla="*/ 0 h 4"/>
                <a:gd name="T4" fmla="*/ 1 w 6"/>
                <a:gd name="T5" fmla="*/ 0 h 4"/>
                <a:gd name="T6" fmla="*/ 0 w 6"/>
                <a:gd name="T7" fmla="*/ 0 h 4"/>
                <a:gd name="T8" fmla="*/ 0 w 6"/>
                <a:gd name="T9" fmla="*/ 1 h 4"/>
                <a:gd name="T10" fmla="*/ 0 w 6"/>
                <a:gd name="T11" fmla="*/ 1 h 4"/>
                <a:gd name="T12" fmla="*/ 0 w 6"/>
                <a:gd name="T13" fmla="*/ 2 h 4"/>
                <a:gd name="T14" fmla="*/ 1 w 6"/>
                <a:gd name="T15" fmla="*/ 2 h 4"/>
                <a:gd name="T16" fmla="*/ 1 w 6"/>
                <a:gd name="T17" fmla="*/ 2 h 4"/>
                <a:gd name="T18" fmla="*/ 2 w 6"/>
                <a:gd name="T19" fmla="*/ 3 h 4"/>
                <a:gd name="T20" fmla="*/ 2 w 6"/>
                <a:gd name="T21" fmla="*/ 3 h 4"/>
                <a:gd name="T22" fmla="*/ 2 w 6"/>
                <a:gd name="T23" fmla="*/ 3 h 4"/>
                <a:gd name="T24" fmla="*/ 2 w 6"/>
                <a:gd name="T25" fmla="*/ 4 h 4"/>
                <a:gd name="T26" fmla="*/ 3 w 6"/>
                <a:gd name="T27" fmla="*/ 4 h 4"/>
                <a:gd name="T28" fmla="*/ 3 w 6"/>
                <a:gd name="T29" fmla="*/ 4 h 4"/>
                <a:gd name="T30" fmla="*/ 4 w 6"/>
                <a:gd name="T31" fmla="*/ 4 h 4"/>
                <a:gd name="T32" fmla="*/ 4 w 6"/>
                <a:gd name="T33" fmla="*/ 4 h 4"/>
                <a:gd name="T34" fmla="*/ 4 w 6"/>
                <a:gd name="T35" fmla="*/ 4 h 4"/>
                <a:gd name="T36" fmla="*/ 4 w 6"/>
                <a:gd name="T37" fmla="*/ 4 h 4"/>
                <a:gd name="T38" fmla="*/ 5 w 6"/>
                <a:gd name="T39" fmla="*/ 3 h 4"/>
                <a:gd name="T40" fmla="*/ 5 w 6"/>
                <a:gd name="T41" fmla="*/ 3 h 4"/>
                <a:gd name="T42" fmla="*/ 5 w 6"/>
                <a:gd name="T43" fmla="*/ 2 h 4"/>
                <a:gd name="T44" fmla="*/ 5 w 6"/>
                <a:gd name="T45" fmla="*/ 2 h 4"/>
                <a:gd name="T46" fmla="*/ 5 w 6"/>
                <a:gd name="T47" fmla="*/ 1 h 4"/>
                <a:gd name="T48" fmla="*/ 5 w 6"/>
                <a:gd name="T49" fmla="*/ 1 h 4"/>
                <a:gd name="T50" fmla="*/ 5 w 6"/>
                <a:gd name="T51" fmla="*/ 1 h 4"/>
                <a:gd name="T52" fmla="*/ 6 w 6"/>
                <a:gd name="T53" fmla="*/ 1 h 4"/>
                <a:gd name="T54" fmla="*/ 6 w 6"/>
                <a:gd name="T55" fmla="*/ 1 h 4"/>
                <a:gd name="T56" fmla="*/ 6 w 6"/>
                <a:gd name="T57" fmla="*/ 0 h 4"/>
                <a:gd name="T58" fmla="*/ 5 w 6"/>
                <a:gd name="T59" fmla="*/ 0 h 4"/>
                <a:gd name="T60" fmla="*/ 5 w 6"/>
                <a:gd name="T61" fmla="*/ 0 h 4"/>
                <a:gd name="T62" fmla="*/ 4 w 6"/>
                <a:gd name="T63" fmla="*/ 0 h 4"/>
                <a:gd name="T64" fmla="*/ 4 w 6"/>
                <a:gd name="T65" fmla="*/ 0 h 4"/>
                <a:gd name="T66" fmla="*/ 4 w 6"/>
                <a:gd name="T67" fmla="*/ 0 h 4"/>
                <a:gd name="T68" fmla="*/ 4 w 6"/>
                <a:gd name="T69" fmla="*/ 1 h 4"/>
                <a:gd name="T70" fmla="*/ 3 w 6"/>
                <a:gd name="T71" fmla="*/ 1 h 4"/>
                <a:gd name="T72" fmla="*/ 3 w 6"/>
                <a:gd name="T73" fmla="*/ 1 h 4"/>
                <a:gd name="T74" fmla="*/ 3 w 6"/>
                <a:gd name="T75" fmla="*/ 0 h 4"/>
                <a:gd name="T76" fmla="*/ 3 w 6"/>
                <a:gd name="T77" fmla="*/ 0 h 4"/>
                <a:gd name="T78" fmla="*/ 2 w 6"/>
                <a:gd name="T79" fmla="*/ 0 h 4"/>
                <a:gd name="T80" fmla="*/ 2 w 6"/>
                <a:gd name="T81" fmla="*/ 1 h 4"/>
                <a:gd name="T82" fmla="*/ 2 w 6"/>
                <a:gd name="T83" fmla="*/ 1 h 4"/>
                <a:gd name="T84" fmla="*/ 2 w 6"/>
                <a:gd name="T85" fmla="*/ 1 h 4"/>
                <a:gd name="T86" fmla="*/ 2 w 6"/>
                <a:gd name="T8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" h="4">
                  <a:moveTo>
                    <a:pt x="2" y="1"/>
                  </a:move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06" name="Freeform 595"/>
            <p:cNvSpPr>
              <a:spLocks/>
            </p:cNvSpPr>
            <p:nvPr/>
          </p:nvSpPr>
          <p:spPr bwMode="auto">
            <a:xfrm>
              <a:off x="4621213" y="3265488"/>
              <a:ext cx="358775" cy="333375"/>
            </a:xfrm>
            <a:custGeom>
              <a:avLst/>
              <a:gdLst>
                <a:gd name="T0" fmla="*/ 224 w 226"/>
                <a:gd name="T1" fmla="*/ 175 h 210"/>
                <a:gd name="T2" fmla="*/ 222 w 226"/>
                <a:gd name="T3" fmla="*/ 206 h 210"/>
                <a:gd name="T4" fmla="*/ 209 w 226"/>
                <a:gd name="T5" fmla="*/ 210 h 210"/>
                <a:gd name="T6" fmla="*/ 99 w 226"/>
                <a:gd name="T7" fmla="*/ 154 h 210"/>
                <a:gd name="T8" fmla="*/ 78 w 226"/>
                <a:gd name="T9" fmla="*/ 167 h 210"/>
                <a:gd name="T10" fmla="*/ 38 w 226"/>
                <a:gd name="T11" fmla="*/ 155 h 210"/>
                <a:gd name="T12" fmla="*/ 29 w 226"/>
                <a:gd name="T13" fmla="*/ 138 h 210"/>
                <a:gd name="T14" fmla="*/ 15 w 226"/>
                <a:gd name="T15" fmla="*/ 140 h 210"/>
                <a:gd name="T16" fmla="*/ 1 w 226"/>
                <a:gd name="T17" fmla="*/ 123 h 210"/>
                <a:gd name="T18" fmla="*/ 0 w 226"/>
                <a:gd name="T19" fmla="*/ 107 h 210"/>
                <a:gd name="T20" fmla="*/ 7 w 226"/>
                <a:gd name="T21" fmla="*/ 98 h 210"/>
                <a:gd name="T22" fmla="*/ 7 w 226"/>
                <a:gd name="T23" fmla="*/ 83 h 210"/>
                <a:gd name="T24" fmla="*/ 5 w 226"/>
                <a:gd name="T25" fmla="*/ 76 h 210"/>
                <a:gd name="T26" fmla="*/ 5 w 226"/>
                <a:gd name="T27" fmla="*/ 68 h 210"/>
                <a:gd name="T28" fmla="*/ 0 w 226"/>
                <a:gd name="T29" fmla="*/ 43 h 210"/>
                <a:gd name="T30" fmla="*/ 6 w 226"/>
                <a:gd name="T31" fmla="*/ 43 h 210"/>
                <a:gd name="T32" fmla="*/ 12 w 226"/>
                <a:gd name="T33" fmla="*/ 37 h 210"/>
                <a:gd name="T34" fmla="*/ 14 w 226"/>
                <a:gd name="T35" fmla="*/ 20 h 210"/>
                <a:gd name="T36" fmla="*/ 23 w 226"/>
                <a:gd name="T37" fmla="*/ 20 h 210"/>
                <a:gd name="T38" fmla="*/ 29 w 226"/>
                <a:gd name="T39" fmla="*/ 14 h 210"/>
                <a:gd name="T40" fmla="*/ 29 w 226"/>
                <a:gd name="T41" fmla="*/ 0 h 210"/>
                <a:gd name="T42" fmla="*/ 44 w 226"/>
                <a:gd name="T43" fmla="*/ 8 h 210"/>
                <a:gd name="T44" fmla="*/ 65 w 226"/>
                <a:gd name="T45" fmla="*/ 8 h 210"/>
                <a:gd name="T46" fmla="*/ 74 w 226"/>
                <a:gd name="T47" fmla="*/ 12 h 210"/>
                <a:gd name="T48" fmla="*/ 80 w 226"/>
                <a:gd name="T49" fmla="*/ 12 h 210"/>
                <a:gd name="T50" fmla="*/ 90 w 226"/>
                <a:gd name="T51" fmla="*/ 33 h 210"/>
                <a:gd name="T52" fmla="*/ 113 w 226"/>
                <a:gd name="T53" fmla="*/ 37 h 210"/>
                <a:gd name="T54" fmla="*/ 140 w 226"/>
                <a:gd name="T55" fmla="*/ 50 h 210"/>
                <a:gd name="T56" fmla="*/ 151 w 226"/>
                <a:gd name="T57" fmla="*/ 45 h 210"/>
                <a:gd name="T58" fmla="*/ 155 w 226"/>
                <a:gd name="T59" fmla="*/ 37 h 210"/>
                <a:gd name="T60" fmla="*/ 151 w 226"/>
                <a:gd name="T61" fmla="*/ 29 h 210"/>
                <a:gd name="T62" fmla="*/ 151 w 226"/>
                <a:gd name="T63" fmla="*/ 18 h 210"/>
                <a:gd name="T64" fmla="*/ 170 w 226"/>
                <a:gd name="T65" fmla="*/ 8 h 210"/>
                <a:gd name="T66" fmla="*/ 182 w 226"/>
                <a:gd name="T67" fmla="*/ 6 h 210"/>
                <a:gd name="T68" fmla="*/ 195 w 226"/>
                <a:gd name="T69" fmla="*/ 8 h 210"/>
                <a:gd name="T70" fmla="*/ 197 w 226"/>
                <a:gd name="T71" fmla="*/ 16 h 210"/>
                <a:gd name="T72" fmla="*/ 209 w 226"/>
                <a:gd name="T73" fmla="*/ 20 h 210"/>
                <a:gd name="T74" fmla="*/ 219 w 226"/>
                <a:gd name="T75" fmla="*/ 23 h 210"/>
                <a:gd name="T76" fmla="*/ 226 w 226"/>
                <a:gd name="T77" fmla="*/ 33 h 210"/>
                <a:gd name="T78" fmla="*/ 224 w 226"/>
                <a:gd name="T79" fmla="*/ 43 h 210"/>
                <a:gd name="T80" fmla="*/ 219 w 226"/>
                <a:gd name="T81" fmla="*/ 47 h 210"/>
                <a:gd name="T82" fmla="*/ 226 w 226"/>
                <a:gd name="T83" fmla="*/ 78 h 210"/>
                <a:gd name="T84" fmla="*/ 224 w 226"/>
                <a:gd name="T85" fmla="*/ 140 h 210"/>
                <a:gd name="T86" fmla="*/ 224 w 226"/>
                <a:gd name="T87" fmla="*/ 175 h 210"/>
                <a:gd name="T88" fmla="*/ 224 w 226"/>
                <a:gd name="T89" fmla="*/ 175 h 210"/>
                <a:gd name="T90" fmla="*/ 224 w 226"/>
                <a:gd name="T91" fmla="*/ 17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6" h="210">
                  <a:moveTo>
                    <a:pt x="224" y="175"/>
                  </a:moveTo>
                  <a:lnTo>
                    <a:pt x="222" y="206"/>
                  </a:lnTo>
                  <a:lnTo>
                    <a:pt x="209" y="210"/>
                  </a:lnTo>
                  <a:lnTo>
                    <a:pt x="99" y="154"/>
                  </a:lnTo>
                  <a:lnTo>
                    <a:pt x="78" y="167"/>
                  </a:lnTo>
                  <a:lnTo>
                    <a:pt x="38" y="155"/>
                  </a:lnTo>
                  <a:lnTo>
                    <a:pt x="29" y="138"/>
                  </a:lnTo>
                  <a:lnTo>
                    <a:pt x="15" y="140"/>
                  </a:lnTo>
                  <a:lnTo>
                    <a:pt x="1" y="123"/>
                  </a:lnTo>
                  <a:lnTo>
                    <a:pt x="0" y="107"/>
                  </a:lnTo>
                  <a:lnTo>
                    <a:pt x="7" y="98"/>
                  </a:lnTo>
                  <a:lnTo>
                    <a:pt x="7" y="83"/>
                  </a:lnTo>
                  <a:lnTo>
                    <a:pt x="5" y="76"/>
                  </a:lnTo>
                  <a:lnTo>
                    <a:pt x="5" y="68"/>
                  </a:lnTo>
                  <a:lnTo>
                    <a:pt x="0" y="43"/>
                  </a:lnTo>
                  <a:lnTo>
                    <a:pt x="6" y="43"/>
                  </a:lnTo>
                  <a:lnTo>
                    <a:pt x="12" y="37"/>
                  </a:lnTo>
                  <a:lnTo>
                    <a:pt x="14" y="20"/>
                  </a:lnTo>
                  <a:lnTo>
                    <a:pt x="23" y="20"/>
                  </a:lnTo>
                  <a:lnTo>
                    <a:pt x="29" y="14"/>
                  </a:lnTo>
                  <a:lnTo>
                    <a:pt x="29" y="0"/>
                  </a:lnTo>
                  <a:lnTo>
                    <a:pt x="44" y="8"/>
                  </a:lnTo>
                  <a:lnTo>
                    <a:pt x="65" y="8"/>
                  </a:lnTo>
                  <a:lnTo>
                    <a:pt x="74" y="12"/>
                  </a:lnTo>
                  <a:lnTo>
                    <a:pt x="80" y="12"/>
                  </a:lnTo>
                  <a:lnTo>
                    <a:pt x="90" y="33"/>
                  </a:lnTo>
                  <a:lnTo>
                    <a:pt x="113" y="37"/>
                  </a:lnTo>
                  <a:lnTo>
                    <a:pt x="140" y="50"/>
                  </a:lnTo>
                  <a:lnTo>
                    <a:pt x="151" y="45"/>
                  </a:lnTo>
                  <a:lnTo>
                    <a:pt x="155" y="37"/>
                  </a:lnTo>
                  <a:lnTo>
                    <a:pt x="151" y="29"/>
                  </a:lnTo>
                  <a:lnTo>
                    <a:pt x="151" y="18"/>
                  </a:lnTo>
                  <a:lnTo>
                    <a:pt x="170" y="8"/>
                  </a:lnTo>
                  <a:lnTo>
                    <a:pt x="182" y="6"/>
                  </a:lnTo>
                  <a:lnTo>
                    <a:pt x="195" y="8"/>
                  </a:lnTo>
                  <a:lnTo>
                    <a:pt x="197" y="16"/>
                  </a:lnTo>
                  <a:lnTo>
                    <a:pt x="209" y="20"/>
                  </a:lnTo>
                  <a:lnTo>
                    <a:pt x="219" y="23"/>
                  </a:lnTo>
                  <a:lnTo>
                    <a:pt x="226" y="33"/>
                  </a:lnTo>
                  <a:lnTo>
                    <a:pt x="224" y="43"/>
                  </a:lnTo>
                  <a:lnTo>
                    <a:pt x="219" y="47"/>
                  </a:lnTo>
                  <a:lnTo>
                    <a:pt x="226" y="78"/>
                  </a:lnTo>
                  <a:lnTo>
                    <a:pt x="224" y="140"/>
                  </a:lnTo>
                  <a:lnTo>
                    <a:pt x="224" y="175"/>
                  </a:lnTo>
                  <a:lnTo>
                    <a:pt x="224" y="175"/>
                  </a:lnTo>
                  <a:lnTo>
                    <a:pt x="224" y="175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07" name="Freeform 596"/>
            <p:cNvSpPr>
              <a:spLocks/>
            </p:cNvSpPr>
            <p:nvPr/>
          </p:nvSpPr>
          <p:spPr bwMode="auto">
            <a:xfrm>
              <a:off x="4575176" y="3157538"/>
              <a:ext cx="88900" cy="176212"/>
            </a:xfrm>
            <a:custGeom>
              <a:avLst/>
              <a:gdLst>
                <a:gd name="T0" fmla="*/ 9 w 56"/>
                <a:gd name="T1" fmla="*/ 7 h 111"/>
                <a:gd name="T2" fmla="*/ 9 w 56"/>
                <a:gd name="T3" fmla="*/ 22 h 111"/>
                <a:gd name="T4" fmla="*/ 11 w 56"/>
                <a:gd name="T5" fmla="*/ 26 h 111"/>
                <a:gd name="T6" fmla="*/ 11 w 56"/>
                <a:gd name="T7" fmla="*/ 40 h 111"/>
                <a:gd name="T8" fmla="*/ 0 w 56"/>
                <a:gd name="T9" fmla="*/ 55 h 111"/>
                <a:gd name="T10" fmla="*/ 0 w 56"/>
                <a:gd name="T11" fmla="*/ 65 h 111"/>
                <a:gd name="T12" fmla="*/ 11 w 56"/>
                <a:gd name="T13" fmla="*/ 77 h 111"/>
                <a:gd name="T14" fmla="*/ 17 w 56"/>
                <a:gd name="T15" fmla="*/ 86 h 111"/>
                <a:gd name="T16" fmla="*/ 28 w 56"/>
                <a:gd name="T17" fmla="*/ 111 h 111"/>
                <a:gd name="T18" fmla="*/ 35 w 56"/>
                <a:gd name="T19" fmla="*/ 111 h 111"/>
                <a:gd name="T20" fmla="*/ 40 w 56"/>
                <a:gd name="T21" fmla="*/ 105 h 111"/>
                <a:gd name="T22" fmla="*/ 42 w 56"/>
                <a:gd name="T23" fmla="*/ 88 h 111"/>
                <a:gd name="T24" fmla="*/ 52 w 56"/>
                <a:gd name="T25" fmla="*/ 88 h 111"/>
                <a:gd name="T26" fmla="*/ 56 w 56"/>
                <a:gd name="T27" fmla="*/ 82 h 111"/>
                <a:gd name="T28" fmla="*/ 56 w 56"/>
                <a:gd name="T29" fmla="*/ 69 h 111"/>
                <a:gd name="T30" fmla="*/ 46 w 56"/>
                <a:gd name="T31" fmla="*/ 65 h 111"/>
                <a:gd name="T32" fmla="*/ 40 w 56"/>
                <a:gd name="T33" fmla="*/ 59 h 111"/>
                <a:gd name="T34" fmla="*/ 38 w 56"/>
                <a:gd name="T35" fmla="*/ 49 h 111"/>
                <a:gd name="T36" fmla="*/ 50 w 56"/>
                <a:gd name="T37" fmla="*/ 40 h 111"/>
                <a:gd name="T38" fmla="*/ 50 w 56"/>
                <a:gd name="T39" fmla="*/ 30 h 111"/>
                <a:gd name="T40" fmla="*/ 44 w 56"/>
                <a:gd name="T41" fmla="*/ 21 h 111"/>
                <a:gd name="T42" fmla="*/ 44 w 56"/>
                <a:gd name="T43" fmla="*/ 13 h 111"/>
                <a:gd name="T44" fmla="*/ 50 w 56"/>
                <a:gd name="T45" fmla="*/ 7 h 111"/>
                <a:gd name="T46" fmla="*/ 47 w 56"/>
                <a:gd name="T47" fmla="*/ 3 h 111"/>
                <a:gd name="T48" fmla="*/ 40 w 56"/>
                <a:gd name="T49" fmla="*/ 3 h 111"/>
                <a:gd name="T50" fmla="*/ 36 w 56"/>
                <a:gd name="T51" fmla="*/ 0 h 111"/>
                <a:gd name="T52" fmla="*/ 25 w 56"/>
                <a:gd name="T53" fmla="*/ 2 h 111"/>
                <a:gd name="T54" fmla="*/ 19 w 56"/>
                <a:gd name="T55" fmla="*/ 5 h 111"/>
                <a:gd name="T56" fmla="*/ 9 w 56"/>
                <a:gd name="T57" fmla="*/ 7 h 111"/>
                <a:gd name="T58" fmla="*/ 9 w 56"/>
                <a:gd name="T59" fmla="*/ 7 h 111"/>
                <a:gd name="T60" fmla="*/ 9 w 56"/>
                <a:gd name="T61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6" h="111">
                  <a:moveTo>
                    <a:pt x="9" y="7"/>
                  </a:moveTo>
                  <a:lnTo>
                    <a:pt x="9" y="22"/>
                  </a:lnTo>
                  <a:lnTo>
                    <a:pt x="11" y="26"/>
                  </a:lnTo>
                  <a:lnTo>
                    <a:pt x="11" y="40"/>
                  </a:lnTo>
                  <a:lnTo>
                    <a:pt x="0" y="55"/>
                  </a:lnTo>
                  <a:lnTo>
                    <a:pt x="0" y="65"/>
                  </a:lnTo>
                  <a:lnTo>
                    <a:pt x="11" y="77"/>
                  </a:lnTo>
                  <a:lnTo>
                    <a:pt x="17" y="86"/>
                  </a:lnTo>
                  <a:lnTo>
                    <a:pt x="28" y="111"/>
                  </a:lnTo>
                  <a:lnTo>
                    <a:pt x="35" y="111"/>
                  </a:lnTo>
                  <a:lnTo>
                    <a:pt x="40" y="105"/>
                  </a:lnTo>
                  <a:lnTo>
                    <a:pt x="42" y="88"/>
                  </a:lnTo>
                  <a:lnTo>
                    <a:pt x="52" y="88"/>
                  </a:lnTo>
                  <a:lnTo>
                    <a:pt x="56" y="82"/>
                  </a:lnTo>
                  <a:lnTo>
                    <a:pt x="56" y="69"/>
                  </a:lnTo>
                  <a:lnTo>
                    <a:pt x="46" y="65"/>
                  </a:lnTo>
                  <a:lnTo>
                    <a:pt x="40" y="59"/>
                  </a:lnTo>
                  <a:lnTo>
                    <a:pt x="38" y="49"/>
                  </a:lnTo>
                  <a:lnTo>
                    <a:pt x="50" y="40"/>
                  </a:lnTo>
                  <a:lnTo>
                    <a:pt x="50" y="30"/>
                  </a:lnTo>
                  <a:lnTo>
                    <a:pt x="44" y="21"/>
                  </a:lnTo>
                  <a:lnTo>
                    <a:pt x="44" y="13"/>
                  </a:lnTo>
                  <a:lnTo>
                    <a:pt x="50" y="7"/>
                  </a:lnTo>
                  <a:lnTo>
                    <a:pt x="47" y="3"/>
                  </a:lnTo>
                  <a:lnTo>
                    <a:pt x="40" y="3"/>
                  </a:lnTo>
                  <a:lnTo>
                    <a:pt x="36" y="0"/>
                  </a:lnTo>
                  <a:lnTo>
                    <a:pt x="25" y="2"/>
                  </a:lnTo>
                  <a:lnTo>
                    <a:pt x="19" y="5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08" name="Freeform 597"/>
            <p:cNvSpPr>
              <a:spLocks/>
            </p:cNvSpPr>
            <p:nvPr/>
          </p:nvSpPr>
          <p:spPr bwMode="auto">
            <a:xfrm>
              <a:off x="4910138" y="3521075"/>
              <a:ext cx="368300" cy="455612"/>
            </a:xfrm>
            <a:custGeom>
              <a:avLst/>
              <a:gdLst>
                <a:gd name="T0" fmla="*/ 27 w 232"/>
                <a:gd name="T1" fmla="*/ 49 h 287"/>
                <a:gd name="T2" fmla="*/ 40 w 232"/>
                <a:gd name="T3" fmla="*/ 44 h 287"/>
                <a:gd name="T4" fmla="*/ 42 w 232"/>
                <a:gd name="T5" fmla="*/ 13 h 287"/>
                <a:gd name="T6" fmla="*/ 85 w 232"/>
                <a:gd name="T7" fmla="*/ 17 h 287"/>
                <a:gd name="T8" fmla="*/ 153 w 232"/>
                <a:gd name="T9" fmla="*/ 13 h 287"/>
                <a:gd name="T10" fmla="*/ 157 w 232"/>
                <a:gd name="T11" fmla="*/ 19 h 287"/>
                <a:gd name="T12" fmla="*/ 164 w 232"/>
                <a:gd name="T13" fmla="*/ 21 h 287"/>
                <a:gd name="T14" fmla="*/ 164 w 232"/>
                <a:gd name="T15" fmla="*/ 11 h 287"/>
                <a:gd name="T16" fmla="*/ 178 w 232"/>
                <a:gd name="T17" fmla="*/ 8 h 287"/>
                <a:gd name="T18" fmla="*/ 188 w 232"/>
                <a:gd name="T19" fmla="*/ 0 h 287"/>
                <a:gd name="T20" fmla="*/ 203 w 232"/>
                <a:gd name="T21" fmla="*/ 11 h 287"/>
                <a:gd name="T22" fmla="*/ 209 w 232"/>
                <a:gd name="T23" fmla="*/ 23 h 287"/>
                <a:gd name="T24" fmla="*/ 211 w 232"/>
                <a:gd name="T25" fmla="*/ 48 h 287"/>
                <a:gd name="T26" fmla="*/ 211 w 232"/>
                <a:gd name="T27" fmla="*/ 58 h 287"/>
                <a:gd name="T28" fmla="*/ 232 w 232"/>
                <a:gd name="T29" fmla="*/ 79 h 287"/>
                <a:gd name="T30" fmla="*/ 209 w 232"/>
                <a:gd name="T31" fmla="*/ 91 h 287"/>
                <a:gd name="T32" fmla="*/ 201 w 232"/>
                <a:gd name="T33" fmla="*/ 106 h 287"/>
                <a:gd name="T34" fmla="*/ 199 w 232"/>
                <a:gd name="T35" fmla="*/ 131 h 287"/>
                <a:gd name="T36" fmla="*/ 197 w 232"/>
                <a:gd name="T37" fmla="*/ 160 h 287"/>
                <a:gd name="T38" fmla="*/ 182 w 232"/>
                <a:gd name="T39" fmla="*/ 164 h 287"/>
                <a:gd name="T40" fmla="*/ 180 w 232"/>
                <a:gd name="T41" fmla="*/ 180 h 287"/>
                <a:gd name="T42" fmla="*/ 168 w 232"/>
                <a:gd name="T43" fmla="*/ 185 h 287"/>
                <a:gd name="T44" fmla="*/ 166 w 232"/>
                <a:gd name="T45" fmla="*/ 205 h 287"/>
                <a:gd name="T46" fmla="*/ 157 w 232"/>
                <a:gd name="T47" fmla="*/ 218 h 287"/>
                <a:gd name="T48" fmla="*/ 174 w 232"/>
                <a:gd name="T49" fmla="*/ 242 h 287"/>
                <a:gd name="T50" fmla="*/ 180 w 232"/>
                <a:gd name="T51" fmla="*/ 259 h 287"/>
                <a:gd name="T52" fmla="*/ 191 w 232"/>
                <a:gd name="T53" fmla="*/ 271 h 287"/>
                <a:gd name="T54" fmla="*/ 164 w 232"/>
                <a:gd name="T55" fmla="*/ 273 h 287"/>
                <a:gd name="T56" fmla="*/ 155 w 232"/>
                <a:gd name="T57" fmla="*/ 285 h 287"/>
                <a:gd name="T58" fmla="*/ 135 w 232"/>
                <a:gd name="T59" fmla="*/ 287 h 287"/>
                <a:gd name="T60" fmla="*/ 124 w 232"/>
                <a:gd name="T61" fmla="*/ 283 h 287"/>
                <a:gd name="T62" fmla="*/ 118 w 232"/>
                <a:gd name="T63" fmla="*/ 287 h 287"/>
                <a:gd name="T64" fmla="*/ 106 w 232"/>
                <a:gd name="T65" fmla="*/ 273 h 287"/>
                <a:gd name="T66" fmla="*/ 101 w 232"/>
                <a:gd name="T67" fmla="*/ 273 h 287"/>
                <a:gd name="T68" fmla="*/ 91 w 232"/>
                <a:gd name="T69" fmla="*/ 271 h 287"/>
                <a:gd name="T70" fmla="*/ 87 w 232"/>
                <a:gd name="T71" fmla="*/ 273 h 287"/>
                <a:gd name="T72" fmla="*/ 81 w 232"/>
                <a:gd name="T73" fmla="*/ 273 h 287"/>
                <a:gd name="T74" fmla="*/ 75 w 232"/>
                <a:gd name="T75" fmla="*/ 266 h 287"/>
                <a:gd name="T76" fmla="*/ 72 w 232"/>
                <a:gd name="T77" fmla="*/ 259 h 287"/>
                <a:gd name="T78" fmla="*/ 56 w 232"/>
                <a:gd name="T79" fmla="*/ 248 h 287"/>
                <a:gd name="T80" fmla="*/ 54 w 232"/>
                <a:gd name="T81" fmla="*/ 240 h 287"/>
                <a:gd name="T82" fmla="*/ 43 w 232"/>
                <a:gd name="T83" fmla="*/ 228 h 287"/>
                <a:gd name="T84" fmla="*/ 37 w 232"/>
                <a:gd name="T85" fmla="*/ 226 h 287"/>
                <a:gd name="T86" fmla="*/ 31 w 232"/>
                <a:gd name="T87" fmla="*/ 216 h 287"/>
                <a:gd name="T88" fmla="*/ 23 w 232"/>
                <a:gd name="T89" fmla="*/ 214 h 287"/>
                <a:gd name="T90" fmla="*/ 23 w 232"/>
                <a:gd name="T91" fmla="*/ 197 h 287"/>
                <a:gd name="T92" fmla="*/ 16 w 232"/>
                <a:gd name="T93" fmla="*/ 185 h 287"/>
                <a:gd name="T94" fmla="*/ 18 w 232"/>
                <a:gd name="T95" fmla="*/ 181 h 287"/>
                <a:gd name="T96" fmla="*/ 18 w 232"/>
                <a:gd name="T97" fmla="*/ 176 h 287"/>
                <a:gd name="T98" fmla="*/ 6 w 232"/>
                <a:gd name="T99" fmla="*/ 168 h 287"/>
                <a:gd name="T100" fmla="*/ 6 w 232"/>
                <a:gd name="T101" fmla="*/ 160 h 287"/>
                <a:gd name="T102" fmla="*/ 0 w 232"/>
                <a:gd name="T103" fmla="*/ 152 h 287"/>
                <a:gd name="T104" fmla="*/ 2 w 232"/>
                <a:gd name="T105" fmla="*/ 149 h 287"/>
                <a:gd name="T106" fmla="*/ 6 w 232"/>
                <a:gd name="T107" fmla="*/ 127 h 287"/>
                <a:gd name="T108" fmla="*/ 10 w 232"/>
                <a:gd name="T109" fmla="*/ 122 h 287"/>
                <a:gd name="T110" fmla="*/ 8 w 232"/>
                <a:gd name="T111" fmla="*/ 112 h 287"/>
                <a:gd name="T112" fmla="*/ 27 w 232"/>
                <a:gd name="T113" fmla="*/ 110 h 287"/>
                <a:gd name="T114" fmla="*/ 27 w 232"/>
                <a:gd name="T115" fmla="*/ 4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2" h="287">
                  <a:moveTo>
                    <a:pt x="27" y="49"/>
                  </a:moveTo>
                  <a:lnTo>
                    <a:pt x="40" y="44"/>
                  </a:lnTo>
                  <a:lnTo>
                    <a:pt x="42" y="13"/>
                  </a:lnTo>
                  <a:lnTo>
                    <a:pt x="85" y="17"/>
                  </a:lnTo>
                  <a:lnTo>
                    <a:pt x="153" y="13"/>
                  </a:lnTo>
                  <a:lnTo>
                    <a:pt x="157" y="19"/>
                  </a:lnTo>
                  <a:lnTo>
                    <a:pt x="164" y="21"/>
                  </a:lnTo>
                  <a:lnTo>
                    <a:pt x="164" y="11"/>
                  </a:lnTo>
                  <a:lnTo>
                    <a:pt x="178" y="8"/>
                  </a:lnTo>
                  <a:lnTo>
                    <a:pt x="188" y="0"/>
                  </a:lnTo>
                  <a:lnTo>
                    <a:pt x="203" y="11"/>
                  </a:lnTo>
                  <a:lnTo>
                    <a:pt x="209" y="23"/>
                  </a:lnTo>
                  <a:lnTo>
                    <a:pt x="211" y="48"/>
                  </a:lnTo>
                  <a:lnTo>
                    <a:pt x="211" y="58"/>
                  </a:lnTo>
                  <a:lnTo>
                    <a:pt x="232" y="79"/>
                  </a:lnTo>
                  <a:lnTo>
                    <a:pt x="209" y="91"/>
                  </a:lnTo>
                  <a:lnTo>
                    <a:pt x="201" y="106"/>
                  </a:lnTo>
                  <a:lnTo>
                    <a:pt x="199" y="131"/>
                  </a:lnTo>
                  <a:lnTo>
                    <a:pt x="197" y="160"/>
                  </a:lnTo>
                  <a:lnTo>
                    <a:pt x="182" y="164"/>
                  </a:lnTo>
                  <a:lnTo>
                    <a:pt x="180" y="180"/>
                  </a:lnTo>
                  <a:lnTo>
                    <a:pt x="168" y="185"/>
                  </a:lnTo>
                  <a:lnTo>
                    <a:pt x="166" y="205"/>
                  </a:lnTo>
                  <a:lnTo>
                    <a:pt x="157" y="218"/>
                  </a:lnTo>
                  <a:lnTo>
                    <a:pt x="174" y="242"/>
                  </a:lnTo>
                  <a:lnTo>
                    <a:pt x="180" y="259"/>
                  </a:lnTo>
                  <a:lnTo>
                    <a:pt x="191" y="271"/>
                  </a:lnTo>
                  <a:lnTo>
                    <a:pt x="164" y="273"/>
                  </a:lnTo>
                  <a:lnTo>
                    <a:pt x="155" y="285"/>
                  </a:lnTo>
                  <a:lnTo>
                    <a:pt x="135" y="287"/>
                  </a:lnTo>
                  <a:lnTo>
                    <a:pt x="124" y="283"/>
                  </a:lnTo>
                  <a:lnTo>
                    <a:pt x="118" y="287"/>
                  </a:lnTo>
                  <a:lnTo>
                    <a:pt x="106" y="273"/>
                  </a:lnTo>
                  <a:lnTo>
                    <a:pt x="101" y="273"/>
                  </a:lnTo>
                  <a:lnTo>
                    <a:pt x="91" y="271"/>
                  </a:lnTo>
                  <a:lnTo>
                    <a:pt x="87" y="273"/>
                  </a:lnTo>
                  <a:lnTo>
                    <a:pt x="81" y="273"/>
                  </a:lnTo>
                  <a:lnTo>
                    <a:pt x="75" y="266"/>
                  </a:lnTo>
                  <a:lnTo>
                    <a:pt x="72" y="259"/>
                  </a:lnTo>
                  <a:lnTo>
                    <a:pt x="56" y="248"/>
                  </a:lnTo>
                  <a:lnTo>
                    <a:pt x="54" y="240"/>
                  </a:lnTo>
                  <a:lnTo>
                    <a:pt x="43" y="228"/>
                  </a:lnTo>
                  <a:lnTo>
                    <a:pt x="37" y="226"/>
                  </a:lnTo>
                  <a:lnTo>
                    <a:pt x="31" y="216"/>
                  </a:lnTo>
                  <a:lnTo>
                    <a:pt x="23" y="214"/>
                  </a:lnTo>
                  <a:lnTo>
                    <a:pt x="23" y="197"/>
                  </a:lnTo>
                  <a:lnTo>
                    <a:pt x="16" y="185"/>
                  </a:lnTo>
                  <a:lnTo>
                    <a:pt x="18" y="181"/>
                  </a:lnTo>
                  <a:lnTo>
                    <a:pt x="18" y="176"/>
                  </a:lnTo>
                  <a:lnTo>
                    <a:pt x="6" y="168"/>
                  </a:lnTo>
                  <a:lnTo>
                    <a:pt x="6" y="160"/>
                  </a:lnTo>
                  <a:lnTo>
                    <a:pt x="0" y="152"/>
                  </a:lnTo>
                  <a:lnTo>
                    <a:pt x="2" y="149"/>
                  </a:lnTo>
                  <a:lnTo>
                    <a:pt x="6" y="127"/>
                  </a:lnTo>
                  <a:lnTo>
                    <a:pt x="10" y="122"/>
                  </a:lnTo>
                  <a:lnTo>
                    <a:pt x="8" y="112"/>
                  </a:lnTo>
                  <a:lnTo>
                    <a:pt x="27" y="110"/>
                  </a:lnTo>
                  <a:lnTo>
                    <a:pt x="27" y="49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09" name="Freeform 598"/>
            <p:cNvSpPr>
              <a:spLocks/>
            </p:cNvSpPr>
            <p:nvPr/>
          </p:nvSpPr>
          <p:spPr bwMode="auto">
            <a:xfrm>
              <a:off x="5281613" y="3141663"/>
              <a:ext cx="220663" cy="231775"/>
            </a:xfrm>
            <a:custGeom>
              <a:avLst/>
              <a:gdLst>
                <a:gd name="T0" fmla="*/ 135 w 139"/>
                <a:gd name="T1" fmla="*/ 133 h 146"/>
                <a:gd name="T2" fmla="*/ 121 w 139"/>
                <a:gd name="T3" fmla="*/ 129 h 146"/>
                <a:gd name="T4" fmla="*/ 118 w 139"/>
                <a:gd name="T5" fmla="*/ 135 h 146"/>
                <a:gd name="T6" fmla="*/ 119 w 139"/>
                <a:gd name="T7" fmla="*/ 142 h 146"/>
                <a:gd name="T8" fmla="*/ 92 w 139"/>
                <a:gd name="T9" fmla="*/ 146 h 146"/>
                <a:gd name="T10" fmla="*/ 67 w 139"/>
                <a:gd name="T11" fmla="*/ 135 h 146"/>
                <a:gd name="T12" fmla="*/ 67 w 139"/>
                <a:gd name="T13" fmla="*/ 119 h 146"/>
                <a:gd name="T14" fmla="*/ 52 w 139"/>
                <a:gd name="T15" fmla="*/ 108 h 146"/>
                <a:gd name="T16" fmla="*/ 29 w 139"/>
                <a:gd name="T17" fmla="*/ 96 h 146"/>
                <a:gd name="T18" fmla="*/ 9 w 139"/>
                <a:gd name="T19" fmla="*/ 90 h 146"/>
                <a:gd name="T20" fmla="*/ 0 w 139"/>
                <a:gd name="T21" fmla="*/ 75 h 146"/>
                <a:gd name="T22" fmla="*/ 4 w 139"/>
                <a:gd name="T23" fmla="*/ 69 h 146"/>
                <a:gd name="T24" fmla="*/ 33 w 139"/>
                <a:gd name="T25" fmla="*/ 50 h 146"/>
                <a:gd name="T26" fmla="*/ 38 w 139"/>
                <a:gd name="T27" fmla="*/ 33 h 146"/>
                <a:gd name="T28" fmla="*/ 33 w 139"/>
                <a:gd name="T29" fmla="*/ 19 h 146"/>
                <a:gd name="T30" fmla="*/ 50 w 139"/>
                <a:gd name="T31" fmla="*/ 6 h 146"/>
                <a:gd name="T32" fmla="*/ 59 w 139"/>
                <a:gd name="T33" fmla="*/ 0 h 146"/>
                <a:gd name="T34" fmla="*/ 71 w 139"/>
                <a:gd name="T35" fmla="*/ 2 h 146"/>
                <a:gd name="T36" fmla="*/ 74 w 139"/>
                <a:gd name="T37" fmla="*/ 7 h 146"/>
                <a:gd name="T38" fmla="*/ 84 w 139"/>
                <a:gd name="T39" fmla="*/ 5 h 146"/>
                <a:gd name="T40" fmla="*/ 98 w 139"/>
                <a:gd name="T41" fmla="*/ 27 h 146"/>
                <a:gd name="T42" fmla="*/ 106 w 139"/>
                <a:gd name="T43" fmla="*/ 27 h 146"/>
                <a:gd name="T44" fmla="*/ 110 w 139"/>
                <a:gd name="T45" fmla="*/ 35 h 146"/>
                <a:gd name="T46" fmla="*/ 94 w 139"/>
                <a:gd name="T47" fmla="*/ 62 h 146"/>
                <a:gd name="T48" fmla="*/ 110 w 139"/>
                <a:gd name="T49" fmla="*/ 83 h 146"/>
                <a:gd name="T50" fmla="*/ 121 w 139"/>
                <a:gd name="T51" fmla="*/ 85 h 146"/>
                <a:gd name="T52" fmla="*/ 133 w 139"/>
                <a:gd name="T53" fmla="*/ 100 h 146"/>
                <a:gd name="T54" fmla="*/ 131 w 139"/>
                <a:gd name="T55" fmla="*/ 117 h 146"/>
                <a:gd name="T56" fmla="*/ 139 w 139"/>
                <a:gd name="T57" fmla="*/ 127 h 146"/>
                <a:gd name="T58" fmla="*/ 135 w 139"/>
                <a:gd name="T59" fmla="*/ 133 h 146"/>
                <a:gd name="T60" fmla="*/ 135 w 139"/>
                <a:gd name="T61" fmla="*/ 133 h 146"/>
                <a:gd name="T62" fmla="*/ 135 w 139"/>
                <a:gd name="T63" fmla="*/ 13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9" h="146">
                  <a:moveTo>
                    <a:pt x="135" y="133"/>
                  </a:moveTo>
                  <a:lnTo>
                    <a:pt x="121" y="129"/>
                  </a:lnTo>
                  <a:lnTo>
                    <a:pt x="118" y="135"/>
                  </a:lnTo>
                  <a:lnTo>
                    <a:pt x="119" y="142"/>
                  </a:lnTo>
                  <a:lnTo>
                    <a:pt x="92" y="146"/>
                  </a:lnTo>
                  <a:lnTo>
                    <a:pt x="67" y="135"/>
                  </a:lnTo>
                  <a:lnTo>
                    <a:pt x="67" y="119"/>
                  </a:lnTo>
                  <a:lnTo>
                    <a:pt x="52" y="108"/>
                  </a:lnTo>
                  <a:lnTo>
                    <a:pt x="29" y="96"/>
                  </a:lnTo>
                  <a:lnTo>
                    <a:pt x="9" y="90"/>
                  </a:lnTo>
                  <a:lnTo>
                    <a:pt x="0" y="75"/>
                  </a:lnTo>
                  <a:lnTo>
                    <a:pt x="4" y="69"/>
                  </a:lnTo>
                  <a:lnTo>
                    <a:pt x="33" y="50"/>
                  </a:lnTo>
                  <a:lnTo>
                    <a:pt x="38" y="33"/>
                  </a:lnTo>
                  <a:lnTo>
                    <a:pt x="33" y="19"/>
                  </a:lnTo>
                  <a:lnTo>
                    <a:pt x="50" y="6"/>
                  </a:lnTo>
                  <a:lnTo>
                    <a:pt x="59" y="0"/>
                  </a:lnTo>
                  <a:lnTo>
                    <a:pt x="71" y="2"/>
                  </a:lnTo>
                  <a:lnTo>
                    <a:pt x="74" y="7"/>
                  </a:lnTo>
                  <a:lnTo>
                    <a:pt x="84" y="5"/>
                  </a:lnTo>
                  <a:lnTo>
                    <a:pt x="98" y="27"/>
                  </a:lnTo>
                  <a:lnTo>
                    <a:pt x="106" y="27"/>
                  </a:lnTo>
                  <a:lnTo>
                    <a:pt x="110" y="35"/>
                  </a:lnTo>
                  <a:lnTo>
                    <a:pt x="94" y="62"/>
                  </a:lnTo>
                  <a:lnTo>
                    <a:pt x="110" y="83"/>
                  </a:lnTo>
                  <a:lnTo>
                    <a:pt x="121" y="85"/>
                  </a:lnTo>
                  <a:lnTo>
                    <a:pt x="133" y="100"/>
                  </a:lnTo>
                  <a:lnTo>
                    <a:pt x="131" y="117"/>
                  </a:lnTo>
                  <a:lnTo>
                    <a:pt x="139" y="127"/>
                  </a:lnTo>
                  <a:lnTo>
                    <a:pt x="135" y="133"/>
                  </a:lnTo>
                  <a:lnTo>
                    <a:pt x="135" y="133"/>
                  </a:lnTo>
                  <a:lnTo>
                    <a:pt x="135" y="133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10" name="Freeform 599"/>
            <p:cNvSpPr>
              <a:spLocks/>
            </p:cNvSpPr>
            <p:nvPr/>
          </p:nvSpPr>
          <p:spPr bwMode="auto">
            <a:xfrm>
              <a:off x="5213351" y="3144838"/>
              <a:ext cx="147638" cy="139700"/>
            </a:xfrm>
            <a:custGeom>
              <a:avLst/>
              <a:gdLst>
                <a:gd name="T0" fmla="*/ 43 w 93"/>
                <a:gd name="T1" fmla="*/ 73 h 88"/>
                <a:gd name="T2" fmla="*/ 29 w 93"/>
                <a:gd name="T3" fmla="*/ 77 h 88"/>
                <a:gd name="T4" fmla="*/ 12 w 93"/>
                <a:gd name="T5" fmla="*/ 88 h 88"/>
                <a:gd name="T6" fmla="*/ 0 w 93"/>
                <a:gd name="T7" fmla="*/ 86 h 88"/>
                <a:gd name="T8" fmla="*/ 6 w 93"/>
                <a:gd name="T9" fmla="*/ 67 h 88"/>
                <a:gd name="T10" fmla="*/ 10 w 93"/>
                <a:gd name="T11" fmla="*/ 61 h 88"/>
                <a:gd name="T12" fmla="*/ 10 w 93"/>
                <a:gd name="T13" fmla="*/ 55 h 88"/>
                <a:gd name="T14" fmla="*/ 14 w 93"/>
                <a:gd name="T15" fmla="*/ 52 h 88"/>
                <a:gd name="T16" fmla="*/ 14 w 93"/>
                <a:gd name="T17" fmla="*/ 40 h 88"/>
                <a:gd name="T18" fmla="*/ 16 w 93"/>
                <a:gd name="T19" fmla="*/ 27 h 88"/>
                <a:gd name="T20" fmla="*/ 12 w 93"/>
                <a:gd name="T21" fmla="*/ 23 h 88"/>
                <a:gd name="T22" fmla="*/ 12 w 93"/>
                <a:gd name="T23" fmla="*/ 13 h 88"/>
                <a:gd name="T24" fmla="*/ 33 w 93"/>
                <a:gd name="T25" fmla="*/ 9 h 88"/>
                <a:gd name="T26" fmla="*/ 41 w 93"/>
                <a:gd name="T27" fmla="*/ 11 h 88"/>
                <a:gd name="T28" fmla="*/ 58 w 93"/>
                <a:gd name="T29" fmla="*/ 7 h 88"/>
                <a:gd name="T30" fmla="*/ 75 w 93"/>
                <a:gd name="T31" fmla="*/ 2 h 88"/>
                <a:gd name="T32" fmla="*/ 89 w 93"/>
                <a:gd name="T33" fmla="*/ 0 h 88"/>
                <a:gd name="T34" fmla="*/ 93 w 93"/>
                <a:gd name="T35" fmla="*/ 3 h 88"/>
                <a:gd name="T36" fmla="*/ 75 w 93"/>
                <a:gd name="T37" fmla="*/ 17 h 88"/>
                <a:gd name="T38" fmla="*/ 81 w 93"/>
                <a:gd name="T39" fmla="*/ 30 h 88"/>
                <a:gd name="T40" fmla="*/ 75 w 93"/>
                <a:gd name="T41" fmla="*/ 48 h 88"/>
                <a:gd name="T42" fmla="*/ 46 w 93"/>
                <a:gd name="T43" fmla="*/ 67 h 88"/>
                <a:gd name="T44" fmla="*/ 43 w 93"/>
                <a:gd name="T45" fmla="*/ 73 h 88"/>
                <a:gd name="T46" fmla="*/ 43 w 93"/>
                <a:gd name="T47" fmla="*/ 73 h 88"/>
                <a:gd name="T48" fmla="*/ 43 w 93"/>
                <a:gd name="T49" fmla="*/ 7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3" h="88">
                  <a:moveTo>
                    <a:pt x="43" y="73"/>
                  </a:moveTo>
                  <a:lnTo>
                    <a:pt x="29" y="77"/>
                  </a:lnTo>
                  <a:lnTo>
                    <a:pt x="12" y="88"/>
                  </a:lnTo>
                  <a:lnTo>
                    <a:pt x="0" y="86"/>
                  </a:lnTo>
                  <a:lnTo>
                    <a:pt x="6" y="67"/>
                  </a:lnTo>
                  <a:lnTo>
                    <a:pt x="10" y="61"/>
                  </a:lnTo>
                  <a:lnTo>
                    <a:pt x="10" y="55"/>
                  </a:lnTo>
                  <a:lnTo>
                    <a:pt x="14" y="52"/>
                  </a:lnTo>
                  <a:lnTo>
                    <a:pt x="14" y="40"/>
                  </a:lnTo>
                  <a:lnTo>
                    <a:pt x="16" y="27"/>
                  </a:lnTo>
                  <a:lnTo>
                    <a:pt x="12" y="23"/>
                  </a:lnTo>
                  <a:lnTo>
                    <a:pt x="12" y="13"/>
                  </a:lnTo>
                  <a:lnTo>
                    <a:pt x="33" y="9"/>
                  </a:lnTo>
                  <a:lnTo>
                    <a:pt x="41" y="11"/>
                  </a:lnTo>
                  <a:lnTo>
                    <a:pt x="58" y="7"/>
                  </a:lnTo>
                  <a:lnTo>
                    <a:pt x="75" y="2"/>
                  </a:lnTo>
                  <a:lnTo>
                    <a:pt x="89" y="0"/>
                  </a:lnTo>
                  <a:lnTo>
                    <a:pt x="93" y="3"/>
                  </a:lnTo>
                  <a:lnTo>
                    <a:pt x="75" y="17"/>
                  </a:lnTo>
                  <a:lnTo>
                    <a:pt x="81" y="30"/>
                  </a:lnTo>
                  <a:lnTo>
                    <a:pt x="75" y="48"/>
                  </a:lnTo>
                  <a:lnTo>
                    <a:pt x="46" y="67"/>
                  </a:lnTo>
                  <a:lnTo>
                    <a:pt x="43" y="73"/>
                  </a:lnTo>
                  <a:lnTo>
                    <a:pt x="43" y="73"/>
                  </a:lnTo>
                  <a:lnTo>
                    <a:pt x="43" y="73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11" name="Freeform 600"/>
            <p:cNvSpPr>
              <a:spLocks/>
            </p:cNvSpPr>
            <p:nvPr/>
          </p:nvSpPr>
          <p:spPr bwMode="auto">
            <a:xfrm>
              <a:off x="4300538" y="2714625"/>
              <a:ext cx="293688" cy="280987"/>
            </a:xfrm>
            <a:custGeom>
              <a:avLst/>
              <a:gdLst>
                <a:gd name="T0" fmla="*/ 112 w 185"/>
                <a:gd name="T1" fmla="*/ 165 h 177"/>
                <a:gd name="T2" fmla="*/ 135 w 185"/>
                <a:gd name="T3" fmla="*/ 163 h 177"/>
                <a:gd name="T4" fmla="*/ 148 w 185"/>
                <a:gd name="T5" fmla="*/ 165 h 177"/>
                <a:gd name="T6" fmla="*/ 164 w 185"/>
                <a:gd name="T7" fmla="*/ 160 h 177"/>
                <a:gd name="T8" fmla="*/ 179 w 185"/>
                <a:gd name="T9" fmla="*/ 152 h 177"/>
                <a:gd name="T10" fmla="*/ 166 w 185"/>
                <a:gd name="T11" fmla="*/ 142 h 177"/>
                <a:gd name="T12" fmla="*/ 160 w 185"/>
                <a:gd name="T13" fmla="*/ 112 h 177"/>
                <a:gd name="T14" fmla="*/ 156 w 185"/>
                <a:gd name="T15" fmla="*/ 104 h 177"/>
                <a:gd name="T16" fmla="*/ 148 w 185"/>
                <a:gd name="T17" fmla="*/ 104 h 177"/>
                <a:gd name="T18" fmla="*/ 156 w 185"/>
                <a:gd name="T19" fmla="*/ 91 h 177"/>
                <a:gd name="T20" fmla="*/ 162 w 185"/>
                <a:gd name="T21" fmla="*/ 83 h 177"/>
                <a:gd name="T22" fmla="*/ 173 w 185"/>
                <a:gd name="T23" fmla="*/ 78 h 177"/>
                <a:gd name="T24" fmla="*/ 185 w 185"/>
                <a:gd name="T25" fmla="*/ 41 h 177"/>
                <a:gd name="T26" fmla="*/ 159 w 185"/>
                <a:gd name="T27" fmla="*/ 37 h 177"/>
                <a:gd name="T28" fmla="*/ 141 w 185"/>
                <a:gd name="T29" fmla="*/ 26 h 177"/>
                <a:gd name="T30" fmla="*/ 125 w 185"/>
                <a:gd name="T31" fmla="*/ 20 h 177"/>
                <a:gd name="T32" fmla="*/ 102 w 185"/>
                <a:gd name="T33" fmla="*/ 0 h 177"/>
                <a:gd name="T34" fmla="*/ 85 w 185"/>
                <a:gd name="T35" fmla="*/ 20 h 177"/>
                <a:gd name="T36" fmla="*/ 65 w 185"/>
                <a:gd name="T37" fmla="*/ 33 h 177"/>
                <a:gd name="T38" fmla="*/ 54 w 185"/>
                <a:gd name="T39" fmla="*/ 37 h 177"/>
                <a:gd name="T40" fmla="*/ 38 w 185"/>
                <a:gd name="T41" fmla="*/ 31 h 177"/>
                <a:gd name="T42" fmla="*/ 44 w 185"/>
                <a:gd name="T43" fmla="*/ 45 h 177"/>
                <a:gd name="T44" fmla="*/ 42 w 185"/>
                <a:gd name="T45" fmla="*/ 56 h 177"/>
                <a:gd name="T46" fmla="*/ 33 w 185"/>
                <a:gd name="T47" fmla="*/ 56 h 177"/>
                <a:gd name="T48" fmla="*/ 17 w 185"/>
                <a:gd name="T49" fmla="*/ 51 h 177"/>
                <a:gd name="T50" fmla="*/ 4 w 185"/>
                <a:gd name="T51" fmla="*/ 55 h 177"/>
                <a:gd name="T52" fmla="*/ 4 w 185"/>
                <a:gd name="T53" fmla="*/ 64 h 177"/>
                <a:gd name="T54" fmla="*/ 9 w 185"/>
                <a:gd name="T55" fmla="*/ 72 h 177"/>
                <a:gd name="T56" fmla="*/ 25 w 185"/>
                <a:gd name="T57" fmla="*/ 76 h 177"/>
                <a:gd name="T58" fmla="*/ 33 w 185"/>
                <a:gd name="T59" fmla="*/ 80 h 177"/>
                <a:gd name="T60" fmla="*/ 36 w 185"/>
                <a:gd name="T61" fmla="*/ 93 h 177"/>
                <a:gd name="T62" fmla="*/ 52 w 185"/>
                <a:gd name="T63" fmla="*/ 107 h 177"/>
                <a:gd name="T64" fmla="*/ 50 w 185"/>
                <a:gd name="T65" fmla="*/ 119 h 177"/>
                <a:gd name="T66" fmla="*/ 56 w 185"/>
                <a:gd name="T67" fmla="*/ 129 h 177"/>
                <a:gd name="T68" fmla="*/ 52 w 185"/>
                <a:gd name="T69" fmla="*/ 131 h 177"/>
                <a:gd name="T70" fmla="*/ 50 w 185"/>
                <a:gd name="T71" fmla="*/ 152 h 177"/>
                <a:gd name="T72" fmla="*/ 56 w 185"/>
                <a:gd name="T73" fmla="*/ 169 h 177"/>
                <a:gd name="T74" fmla="*/ 65 w 185"/>
                <a:gd name="T75" fmla="*/ 173 h 177"/>
                <a:gd name="T76" fmla="*/ 83 w 185"/>
                <a:gd name="T77" fmla="*/ 171 h 177"/>
                <a:gd name="T78" fmla="*/ 89 w 185"/>
                <a:gd name="T79" fmla="*/ 171 h 177"/>
                <a:gd name="T80" fmla="*/ 93 w 185"/>
                <a:gd name="T81" fmla="*/ 177 h 177"/>
                <a:gd name="T82" fmla="*/ 108 w 185"/>
                <a:gd name="T83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5" h="177">
                  <a:moveTo>
                    <a:pt x="108" y="177"/>
                  </a:moveTo>
                  <a:lnTo>
                    <a:pt x="112" y="165"/>
                  </a:lnTo>
                  <a:lnTo>
                    <a:pt x="123" y="160"/>
                  </a:lnTo>
                  <a:lnTo>
                    <a:pt x="135" y="163"/>
                  </a:lnTo>
                  <a:lnTo>
                    <a:pt x="142" y="163"/>
                  </a:lnTo>
                  <a:lnTo>
                    <a:pt x="148" y="165"/>
                  </a:lnTo>
                  <a:lnTo>
                    <a:pt x="158" y="163"/>
                  </a:lnTo>
                  <a:lnTo>
                    <a:pt x="164" y="160"/>
                  </a:lnTo>
                  <a:lnTo>
                    <a:pt x="171" y="156"/>
                  </a:lnTo>
                  <a:lnTo>
                    <a:pt x="179" y="152"/>
                  </a:lnTo>
                  <a:lnTo>
                    <a:pt x="173" y="144"/>
                  </a:lnTo>
                  <a:lnTo>
                    <a:pt x="166" y="142"/>
                  </a:lnTo>
                  <a:lnTo>
                    <a:pt x="164" y="129"/>
                  </a:lnTo>
                  <a:lnTo>
                    <a:pt x="160" y="112"/>
                  </a:lnTo>
                  <a:lnTo>
                    <a:pt x="163" y="104"/>
                  </a:lnTo>
                  <a:lnTo>
                    <a:pt x="156" y="104"/>
                  </a:lnTo>
                  <a:lnTo>
                    <a:pt x="152" y="107"/>
                  </a:lnTo>
                  <a:lnTo>
                    <a:pt x="148" y="104"/>
                  </a:lnTo>
                  <a:lnTo>
                    <a:pt x="154" y="97"/>
                  </a:lnTo>
                  <a:lnTo>
                    <a:pt x="156" y="91"/>
                  </a:lnTo>
                  <a:lnTo>
                    <a:pt x="162" y="89"/>
                  </a:lnTo>
                  <a:lnTo>
                    <a:pt x="162" y="83"/>
                  </a:lnTo>
                  <a:lnTo>
                    <a:pt x="166" y="76"/>
                  </a:lnTo>
                  <a:lnTo>
                    <a:pt x="173" y="78"/>
                  </a:lnTo>
                  <a:lnTo>
                    <a:pt x="177" y="58"/>
                  </a:lnTo>
                  <a:lnTo>
                    <a:pt x="185" y="41"/>
                  </a:lnTo>
                  <a:lnTo>
                    <a:pt x="173" y="37"/>
                  </a:lnTo>
                  <a:lnTo>
                    <a:pt x="159" y="37"/>
                  </a:lnTo>
                  <a:lnTo>
                    <a:pt x="150" y="35"/>
                  </a:lnTo>
                  <a:lnTo>
                    <a:pt x="141" y="26"/>
                  </a:lnTo>
                  <a:lnTo>
                    <a:pt x="131" y="22"/>
                  </a:lnTo>
                  <a:lnTo>
                    <a:pt x="125" y="20"/>
                  </a:lnTo>
                  <a:lnTo>
                    <a:pt x="112" y="10"/>
                  </a:lnTo>
                  <a:lnTo>
                    <a:pt x="102" y="0"/>
                  </a:lnTo>
                  <a:lnTo>
                    <a:pt x="90" y="3"/>
                  </a:lnTo>
                  <a:lnTo>
                    <a:pt x="85" y="20"/>
                  </a:lnTo>
                  <a:lnTo>
                    <a:pt x="73" y="29"/>
                  </a:lnTo>
                  <a:lnTo>
                    <a:pt x="65" y="33"/>
                  </a:lnTo>
                  <a:lnTo>
                    <a:pt x="65" y="37"/>
                  </a:lnTo>
                  <a:lnTo>
                    <a:pt x="54" y="37"/>
                  </a:lnTo>
                  <a:lnTo>
                    <a:pt x="48" y="31"/>
                  </a:lnTo>
                  <a:lnTo>
                    <a:pt x="38" y="31"/>
                  </a:lnTo>
                  <a:lnTo>
                    <a:pt x="38" y="35"/>
                  </a:lnTo>
                  <a:lnTo>
                    <a:pt x="44" y="45"/>
                  </a:lnTo>
                  <a:lnTo>
                    <a:pt x="48" y="51"/>
                  </a:lnTo>
                  <a:lnTo>
                    <a:pt x="42" y="56"/>
                  </a:lnTo>
                  <a:lnTo>
                    <a:pt x="36" y="55"/>
                  </a:lnTo>
                  <a:lnTo>
                    <a:pt x="33" y="56"/>
                  </a:lnTo>
                  <a:lnTo>
                    <a:pt x="23" y="51"/>
                  </a:lnTo>
                  <a:lnTo>
                    <a:pt x="17" y="51"/>
                  </a:lnTo>
                  <a:lnTo>
                    <a:pt x="11" y="56"/>
                  </a:lnTo>
                  <a:lnTo>
                    <a:pt x="4" y="55"/>
                  </a:lnTo>
                  <a:lnTo>
                    <a:pt x="0" y="60"/>
                  </a:lnTo>
                  <a:lnTo>
                    <a:pt x="4" y="64"/>
                  </a:lnTo>
                  <a:lnTo>
                    <a:pt x="4" y="68"/>
                  </a:lnTo>
                  <a:lnTo>
                    <a:pt x="9" y="72"/>
                  </a:lnTo>
                  <a:lnTo>
                    <a:pt x="19" y="76"/>
                  </a:lnTo>
                  <a:lnTo>
                    <a:pt x="25" y="76"/>
                  </a:lnTo>
                  <a:lnTo>
                    <a:pt x="29" y="80"/>
                  </a:lnTo>
                  <a:lnTo>
                    <a:pt x="33" y="80"/>
                  </a:lnTo>
                  <a:lnTo>
                    <a:pt x="40" y="87"/>
                  </a:lnTo>
                  <a:lnTo>
                    <a:pt x="36" y="93"/>
                  </a:lnTo>
                  <a:lnTo>
                    <a:pt x="50" y="103"/>
                  </a:lnTo>
                  <a:lnTo>
                    <a:pt x="52" y="107"/>
                  </a:lnTo>
                  <a:lnTo>
                    <a:pt x="48" y="110"/>
                  </a:lnTo>
                  <a:lnTo>
                    <a:pt x="50" y="119"/>
                  </a:lnTo>
                  <a:lnTo>
                    <a:pt x="52" y="127"/>
                  </a:lnTo>
                  <a:lnTo>
                    <a:pt x="56" y="129"/>
                  </a:lnTo>
                  <a:lnTo>
                    <a:pt x="58" y="135"/>
                  </a:lnTo>
                  <a:lnTo>
                    <a:pt x="52" y="131"/>
                  </a:lnTo>
                  <a:lnTo>
                    <a:pt x="52" y="140"/>
                  </a:lnTo>
                  <a:lnTo>
                    <a:pt x="50" y="152"/>
                  </a:lnTo>
                  <a:lnTo>
                    <a:pt x="44" y="162"/>
                  </a:lnTo>
                  <a:lnTo>
                    <a:pt x="56" y="169"/>
                  </a:lnTo>
                  <a:lnTo>
                    <a:pt x="60" y="169"/>
                  </a:lnTo>
                  <a:lnTo>
                    <a:pt x="65" y="173"/>
                  </a:lnTo>
                  <a:lnTo>
                    <a:pt x="83" y="173"/>
                  </a:lnTo>
                  <a:lnTo>
                    <a:pt x="83" y="171"/>
                  </a:lnTo>
                  <a:lnTo>
                    <a:pt x="87" y="169"/>
                  </a:lnTo>
                  <a:lnTo>
                    <a:pt x="89" y="171"/>
                  </a:lnTo>
                  <a:lnTo>
                    <a:pt x="87" y="175"/>
                  </a:lnTo>
                  <a:lnTo>
                    <a:pt x="93" y="177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8" y="177"/>
                  </a:lnTo>
                  <a:close/>
                </a:path>
              </a:pathLst>
            </a:cu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Our Daily Business</a:t>
            </a:r>
            <a:endParaRPr lang="fr-FR" dirty="0"/>
          </a:p>
        </p:txBody>
      </p:sp>
      <p:sp>
        <p:nvSpPr>
          <p:cNvPr id="619" name="ZoneTexte 618"/>
          <p:cNvSpPr txBox="1"/>
          <p:nvPr/>
        </p:nvSpPr>
        <p:spPr>
          <a:xfrm>
            <a:off x="1714500" y="1960175"/>
            <a:ext cx="4705349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dirty="0" smtClean="0">
                <a:solidFill>
                  <a:schemeClr val="accent2"/>
                </a:solidFill>
              </a:rPr>
              <a:t>Hunt </a:t>
            </a:r>
            <a:r>
              <a:rPr lang="fr-FR" dirty="0" err="1" smtClean="0">
                <a:solidFill>
                  <a:schemeClr val="accent2"/>
                </a:solidFill>
              </a:rPr>
              <a:t>some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smtClean="0">
                <a:solidFill>
                  <a:schemeClr val="tx2"/>
                </a:solidFill>
              </a:rPr>
              <a:t>smart </a:t>
            </a:r>
            <a:r>
              <a:rPr lang="fr-FR" dirty="0" err="1" smtClean="0">
                <a:solidFill>
                  <a:schemeClr val="tx2"/>
                </a:solidFill>
              </a:rPr>
              <a:t>connected</a:t>
            </a:r>
            <a:r>
              <a:rPr lang="fr-FR" dirty="0" smtClean="0">
                <a:solidFill>
                  <a:schemeClr val="tx2"/>
                </a:solidFill>
              </a:rPr>
              <a:t> </a:t>
            </a:r>
            <a:r>
              <a:rPr lang="fr-FR" dirty="0" err="1" smtClean="0">
                <a:solidFill>
                  <a:schemeClr val="tx2"/>
                </a:solidFill>
              </a:rPr>
              <a:t>device</a:t>
            </a:r>
            <a:r>
              <a:rPr lang="fr-FR" dirty="0" smtClean="0">
                <a:solidFill>
                  <a:schemeClr val="tx2"/>
                </a:solidFill>
              </a:rPr>
              <a:t>,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br>
              <a:rPr lang="fr-FR" dirty="0" smtClean="0">
                <a:solidFill>
                  <a:schemeClr val="accent2"/>
                </a:solidFill>
              </a:rPr>
            </a:br>
            <a:r>
              <a:rPr lang="fr-FR" dirty="0" smtClean="0">
                <a:solidFill>
                  <a:schemeClr val="accent2"/>
                </a:solidFill>
              </a:rPr>
              <a:t>smartphone</a:t>
            </a:r>
            <a:r>
              <a:rPr lang="fr-FR" dirty="0">
                <a:solidFill>
                  <a:schemeClr val="accent2"/>
                </a:solidFill>
              </a:rPr>
              <a:t>, </a:t>
            </a:r>
            <a:r>
              <a:rPr lang="fr-FR" dirty="0" err="1" smtClean="0">
                <a:solidFill>
                  <a:schemeClr val="accent2"/>
                </a:solidFill>
              </a:rPr>
              <a:t>tablets</a:t>
            </a:r>
            <a:r>
              <a:rPr lang="fr-FR" dirty="0" smtClean="0">
                <a:solidFill>
                  <a:schemeClr val="accent2"/>
                </a:solidFill>
              </a:rPr>
              <a:t>, digital cameras and push </a:t>
            </a:r>
            <a:r>
              <a:rPr lang="fr-FR" dirty="0" err="1" smtClean="0">
                <a:solidFill>
                  <a:schemeClr val="accent2"/>
                </a:solidFill>
              </a:rPr>
              <a:t>it</a:t>
            </a:r>
            <a:r>
              <a:rPr lang="fr-FR" dirty="0" smtClean="0">
                <a:solidFill>
                  <a:schemeClr val="accent2"/>
                </a:solidFill>
              </a:rPr>
              <a:t> on </a:t>
            </a:r>
            <a:r>
              <a:rPr lang="fr-FR" dirty="0" err="1" smtClean="0">
                <a:solidFill>
                  <a:schemeClr val="accent4"/>
                </a:solidFill>
              </a:rPr>
              <a:t>worldwide</a:t>
            </a:r>
            <a:r>
              <a:rPr lang="fr-FR" dirty="0" smtClean="0">
                <a:solidFill>
                  <a:schemeClr val="accent4"/>
                </a:solidFill>
              </a:rPr>
              <a:t> </a:t>
            </a:r>
            <a:r>
              <a:rPr lang="fr-FR" dirty="0" err="1" smtClean="0">
                <a:solidFill>
                  <a:schemeClr val="accent4"/>
                </a:solidFill>
              </a:rPr>
              <a:t>marketplaces</a:t>
            </a:r>
            <a:r>
              <a:rPr lang="fr-FR" dirty="0">
                <a:solidFill>
                  <a:schemeClr val="accent4"/>
                </a:solidFill>
              </a:rPr>
              <a:t> </a:t>
            </a:r>
            <a:r>
              <a:rPr lang="fr-FR" dirty="0">
                <a:solidFill>
                  <a:schemeClr val="accent2"/>
                </a:solidFill>
              </a:rPr>
              <a:t>at </a:t>
            </a:r>
            <a:r>
              <a:rPr lang="fr-FR" dirty="0" err="1">
                <a:solidFill>
                  <a:schemeClr val="accent2"/>
                </a:solidFill>
              </a:rPr>
              <a:t>amazing</a:t>
            </a:r>
            <a:r>
              <a:rPr lang="fr-FR" dirty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prices</a:t>
            </a:r>
            <a:r>
              <a:rPr lang="fr-FR" dirty="0" smtClean="0">
                <a:solidFill>
                  <a:schemeClr val="accent2"/>
                </a:solidFill>
              </a:rPr>
              <a:t> in </a:t>
            </a:r>
            <a:r>
              <a:rPr lang="fr-FR" dirty="0" err="1" smtClean="0">
                <a:solidFill>
                  <a:schemeClr val="accent2"/>
                </a:solidFill>
              </a:rPr>
              <a:t>very</a:t>
            </a:r>
            <a:r>
              <a:rPr lang="fr-FR" dirty="0" smtClean="0">
                <a:solidFill>
                  <a:schemeClr val="accent2"/>
                </a:solidFill>
              </a:rPr>
              <a:t> short time</a:t>
            </a:r>
            <a:endParaRPr lang="fr-FR" b="1" dirty="0">
              <a:solidFill>
                <a:schemeClr val="accent2"/>
              </a:solidFill>
            </a:endParaRPr>
          </a:p>
        </p:txBody>
      </p:sp>
      <p:grpSp>
        <p:nvGrpSpPr>
          <p:cNvPr id="620" name="Groupe 619"/>
          <p:cNvGrpSpPr/>
          <p:nvPr/>
        </p:nvGrpSpPr>
        <p:grpSpPr>
          <a:xfrm>
            <a:off x="0" y="1493838"/>
            <a:ext cx="1617663" cy="333375"/>
            <a:chOff x="0" y="1608138"/>
            <a:chExt cx="1617663" cy="333375"/>
          </a:xfrm>
        </p:grpSpPr>
        <p:cxnSp>
          <p:nvCxnSpPr>
            <p:cNvPr id="621" name="Connecteur droit 620"/>
            <p:cNvCxnSpPr/>
            <p:nvPr/>
          </p:nvCxnSpPr>
          <p:spPr>
            <a:xfrm flipH="1">
              <a:off x="1284288" y="1608138"/>
              <a:ext cx="333375" cy="333375"/>
            </a:xfrm>
            <a:prstGeom prst="line">
              <a:avLst/>
            </a:prstGeom>
            <a:ln w="63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2" name="Connecteur droit 621"/>
            <p:cNvCxnSpPr/>
            <p:nvPr/>
          </p:nvCxnSpPr>
          <p:spPr>
            <a:xfrm flipH="1">
              <a:off x="0" y="1941513"/>
              <a:ext cx="1284288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3" name="Groupe 622"/>
          <p:cNvGrpSpPr/>
          <p:nvPr/>
        </p:nvGrpSpPr>
        <p:grpSpPr>
          <a:xfrm>
            <a:off x="1176338" y="2986088"/>
            <a:ext cx="7062787" cy="333375"/>
            <a:chOff x="1176338" y="4015402"/>
            <a:chExt cx="7062787" cy="333375"/>
          </a:xfrm>
        </p:grpSpPr>
        <p:cxnSp>
          <p:nvCxnSpPr>
            <p:cNvPr id="624" name="Connecteur droit 623"/>
            <p:cNvCxnSpPr/>
            <p:nvPr/>
          </p:nvCxnSpPr>
          <p:spPr>
            <a:xfrm>
              <a:off x="1176338" y="4015402"/>
              <a:ext cx="333375" cy="333375"/>
            </a:xfrm>
            <a:prstGeom prst="line">
              <a:avLst/>
            </a:prstGeom>
            <a:ln w="63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5" name="Connecteur droit 624"/>
            <p:cNvCxnSpPr/>
            <p:nvPr/>
          </p:nvCxnSpPr>
          <p:spPr>
            <a:xfrm>
              <a:off x="1509713" y="4348777"/>
              <a:ext cx="6729412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6" name="Ellipse 214"/>
          <p:cNvSpPr/>
          <p:nvPr/>
        </p:nvSpPr>
        <p:spPr bwMode="auto">
          <a:xfrm>
            <a:off x="1164602" y="3840314"/>
            <a:ext cx="1234111" cy="1246648"/>
          </a:xfrm>
          <a:prstGeom prst="ellipse">
            <a:avLst/>
          </a:prstGeom>
          <a:solidFill>
            <a:srgbClr val="FFFFFF"/>
          </a:solidFill>
          <a:ln w="34925" cap="flat" cmpd="sng" algn="ctr">
            <a:solidFill>
              <a:srgbClr val="FFFFFF"/>
            </a:solidFill>
            <a:prstDash val="solid"/>
          </a:ln>
          <a:effectLst>
            <a:glow rad="190500">
              <a:schemeClr val="bg1">
                <a:lumMod val="85000"/>
                <a:alpha val="30000"/>
              </a:schemeClr>
            </a:glow>
          </a:effectLst>
          <a:scene3d>
            <a:camera prst="perspectiveFront" fov="0">
              <a:rot lat="0" lon="0" rev="0"/>
            </a:camera>
            <a:lightRig rig="chilly" dir="t">
              <a:rot lat="0" lon="0" rev="7200000"/>
            </a:lightRig>
          </a:scene3d>
          <a:sp3d contourW="25400" prstMaterial="softEdge">
            <a:bevelT w="127000" h="19050"/>
            <a:bevelB prst="softRound"/>
            <a:extrusionClr>
              <a:srgbClr val="FFFFFF"/>
            </a:extrusionClr>
            <a:contourClr>
              <a:srgbClr val="FFFFFF"/>
            </a:contourClr>
          </a:sp3d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sym typeface="Gill Sans"/>
            </a:endParaRPr>
          </a:p>
        </p:txBody>
      </p:sp>
      <p:sp>
        <p:nvSpPr>
          <p:cNvPr id="627" name="Ellipse 214"/>
          <p:cNvSpPr/>
          <p:nvPr/>
        </p:nvSpPr>
        <p:spPr bwMode="auto">
          <a:xfrm>
            <a:off x="2614783" y="3840314"/>
            <a:ext cx="1234111" cy="1246648"/>
          </a:xfrm>
          <a:prstGeom prst="ellipse">
            <a:avLst/>
          </a:prstGeom>
          <a:solidFill>
            <a:srgbClr val="FFFFFF"/>
          </a:solidFill>
          <a:ln w="34925" cap="flat" cmpd="sng" algn="ctr">
            <a:solidFill>
              <a:srgbClr val="FFFFFF"/>
            </a:solidFill>
            <a:prstDash val="solid"/>
          </a:ln>
          <a:effectLst>
            <a:glow rad="190500">
              <a:schemeClr val="bg1">
                <a:lumMod val="85000"/>
                <a:alpha val="30000"/>
              </a:schemeClr>
            </a:glow>
          </a:effectLst>
          <a:scene3d>
            <a:camera prst="perspectiveFront" fov="0">
              <a:rot lat="0" lon="0" rev="0"/>
            </a:camera>
            <a:lightRig rig="chilly" dir="t">
              <a:rot lat="0" lon="0" rev="7200000"/>
            </a:lightRig>
          </a:scene3d>
          <a:sp3d contourW="25400" prstMaterial="softEdge">
            <a:bevelT w="127000" h="19050"/>
            <a:bevelB prst="softRound"/>
            <a:extrusionClr>
              <a:srgbClr val="FFFFFF"/>
            </a:extrusionClr>
            <a:contourClr>
              <a:srgbClr val="FFFFFF"/>
            </a:contourClr>
          </a:sp3d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sym typeface="Gill Sans"/>
            </a:endParaRPr>
          </a:p>
        </p:txBody>
      </p:sp>
      <p:sp>
        <p:nvSpPr>
          <p:cNvPr id="628" name="Ellipse 214"/>
          <p:cNvSpPr/>
          <p:nvPr/>
        </p:nvSpPr>
        <p:spPr bwMode="auto">
          <a:xfrm>
            <a:off x="4064964" y="3840314"/>
            <a:ext cx="1234111" cy="1246648"/>
          </a:xfrm>
          <a:prstGeom prst="ellipse">
            <a:avLst/>
          </a:prstGeom>
          <a:solidFill>
            <a:srgbClr val="FFFFFF"/>
          </a:solidFill>
          <a:ln w="34925" cap="flat" cmpd="sng" algn="ctr">
            <a:solidFill>
              <a:srgbClr val="FFFFFF"/>
            </a:solidFill>
            <a:prstDash val="solid"/>
          </a:ln>
          <a:effectLst>
            <a:glow rad="190500">
              <a:schemeClr val="bg1">
                <a:lumMod val="85000"/>
                <a:alpha val="30000"/>
              </a:schemeClr>
            </a:glow>
          </a:effectLst>
          <a:scene3d>
            <a:camera prst="perspectiveFront" fov="0">
              <a:rot lat="0" lon="0" rev="0"/>
            </a:camera>
            <a:lightRig rig="chilly" dir="t">
              <a:rot lat="0" lon="0" rev="7200000"/>
            </a:lightRig>
          </a:scene3d>
          <a:sp3d contourW="25400" prstMaterial="softEdge">
            <a:bevelT w="127000" h="19050"/>
            <a:bevelB prst="softRound"/>
            <a:extrusionClr>
              <a:srgbClr val="FFFFFF"/>
            </a:extrusionClr>
            <a:contourClr>
              <a:srgbClr val="FFFFFF"/>
            </a:contourClr>
          </a:sp3d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sym typeface="Gill Sans"/>
            </a:endParaRPr>
          </a:p>
        </p:txBody>
      </p:sp>
      <p:sp>
        <p:nvSpPr>
          <p:cNvPr id="629" name="Ellipse 214"/>
          <p:cNvSpPr/>
          <p:nvPr/>
        </p:nvSpPr>
        <p:spPr bwMode="auto">
          <a:xfrm>
            <a:off x="5515145" y="3840314"/>
            <a:ext cx="1234111" cy="1246648"/>
          </a:xfrm>
          <a:prstGeom prst="ellipse">
            <a:avLst/>
          </a:prstGeom>
          <a:solidFill>
            <a:srgbClr val="FFFFFF"/>
          </a:solidFill>
          <a:ln w="34925" cap="flat" cmpd="sng" algn="ctr">
            <a:solidFill>
              <a:srgbClr val="FFFFFF"/>
            </a:solidFill>
            <a:prstDash val="solid"/>
          </a:ln>
          <a:effectLst>
            <a:glow rad="190500">
              <a:schemeClr val="bg1">
                <a:lumMod val="85000"/>
                <a:alpha val="30000"/>
              </a:schemeClr>
            </a:glow>
          </a:effectLst>
          <a:scene3d>
            <a:camera prst="perspectiveFront" fov="0">
              <a:rot lat="0" lon="0" rev="0"/>
            </a:camera>
            <a:lightRig rig="chilly" dir="t">
              <a:rot lat="0" lon="0" rev="7200000"/>
            </a:lightRig>
          </a:scene3d>
          <a:sp3d contourW="25400" prstMaterial="softEdge">
            <a:bevelT w="127000" h="19050"/>
            <a:bevelB prst="softRound"/>
            <a:extrusionClr>
              <a:srgbClr val="FFFFFF"/>
            </a:extrusionClr>
            <a:contourClr>
              <a:srgbClr val="FFFFFF"/>
            </a:contourClr>
          </a:sp3d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sym typeface="Gill Sans"/>
            </a:endParaRPr>
          </a:p>
        </p:txBody>
      </p:sp>
      <p:sp>
        <p:nvSpPr>
          <p:cNvPr id="630" name="Ellipse 214"/>
          <p:cNvSpPr/>
          <p:nvPr/>
        </p:nvSpPr>
        <p:spPr bwMode="auto">
          <a:xfrm>
            <a:off x="6965327" y="3840314"/>
            <a:ext cx="1234111" cy="1246648"/>
          </a:xfrm>
          <a:prstGeom prst="ellipse">
            <a:avLst/>
          </a:prstGeom>
          <a:solidFill>
            <a:srgbClr val="FFFFFF"/>
          </a:solidFill>
          <a:ln w="34925" cap="flat" cmpd="sng" algn="ctr">
            <a:solidFill>
              <a:srgbClr val="FFFFFF"/>
            </a:solidFill>
            <a:prstDash val="solid"/>
          </a:ln>
          <a:effectLst>
            <a:glow rad="190500">
              <a:schemeClr val="bg1">
                <a:lumMod val="85000"/>
                <a:alpha val="30000"/>
              </a:schemeClr>
            </a:glow>
          </a:effectLst>
          <a:scene3d>
            <a:camera prst="perspectiveFront" fov="0">
              <a:rot lat="0" lon="0" rev="0"/>
            </a:camera>
            <a:lightRig rig="chilly" dir="t">
              <a:rot lat="0" lon="0" rev="7200000"/>
            </a:lightRig>
          </a:scene3d>
          <a:sp3d contourW="25400" prstMaterial="softEdge">
            <a:bevelT w="127000" h="19050"/>
            <a:bevelB prst="softRound"/>
            <a:extrusionClr>
              <a:srgbClr val="FFFFFF"/>
            </a:extrusionClr>
            <a:contourClr>
              <a:srgbClr val="FFFFFF"/>
            </a:contourClr>
          </a:sp3d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sym typeface="Gill Sans"/>
            </a:endParaRPr>
          </a:p>
        </p:txBody>
      </p:sp>
      <p:pic>
        <p:nvPicPr>
          <p:cNvPr id="631" name="Image 630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55" y="4153631"/>
            <a:ext cx="1045189" cy="658082"/>
          </a:xfrm>
          <a:prstGeom prst="rect">
            <a:avLst/>
          </a:prstGeom>
        </p:spPr>
      </p:pic>
      <p:pic>
        <p:nvPicPr>
          <p:cNvPr id="632" name="Image 6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114" y="4043708"/>
            <a:ext cx="900747" cy="768005"/>
          </a:xfrm>
          <a:prstGeom prst="rect">
            <a:avLst/>
          </a:prstGeom>
        </p:spPr>
      </p:pic>
      <p:pic>
        <p:nvPicPr>
          <p:cNvPr id="633" name="Image 63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706" y="4191477"/>
            <a:ext cx="1243368" cy="544319"/>
          </a:xfrm>
          <a:prstGeom prst="rect">
            <a:avLst/>
          </a:prstGeom>
        </p:spPr>
      </p:pic>
      <p:pic>
        <p:nvPicPr>
          <p:cNvPr id="634" name="Image 6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97" y="4025650"/>
            <a:ext cx="1043178" cy="738810"/>
          </a:xfrm>
          <a:prstGeom prst="rect">
            <a:avLst/>
          </a:prstGeom>
        </p:spPr>
      </p:pic>
      <p:pic>
        <p:nvPicPr>
          <p:cNvPr id="635" name="Image 6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4" y="4172130"/>
            <a:ext cx="982663" cy="56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2039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" grpId="0"/>
      <p:bldP spid="626" grpId="0" animBg="1"/>
      <p:bldP spid="627" grpId="0" animBg="1"/>
      <p:bldP spid="628" grpId="0" animBg="1"/>
      <p:bldP spid="629" grpId="0" animBg="1"/>
      <p:bldP spid="6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OUR PARTNERS</a:t>
            </a:r>
            <a:endParaRPr lang="fr-FR" dirty="0"/>
          </a:p>
        </p:txBody>
      </p:sp>
      <p:grpSp>
        <p:nvGrpSpPr>
          <p:cNvPr id="21" name="Groupe 20"/>
          <p:cNvGrpSpPr/>
          <p:nvPr/>
        </p:nvGrpSpPr>
        <p:grpSpPr>
          <a:xfrm>
            <a:off x="2" y="1481982"/>
            <a:ext cx="4188617" cy="333375"/>
            <a:chOff x="2" y="1481982"/>
            <a:chExt cx="4188617" cy="333375"/>
          </a:xfrm>
        </p:grpSpPr>
        <p:cxnSp>
          <p:nvCxnSpPr>
            <p:cNvPr id="44" name="Connecteur droit 43"/>
            <p:cNvCxnSpPr/>
            <p:nvPr/>
          </p:nvCxnSpPr>
          <p:spPr>
            <a:xfrm rot="16200000" flipV="1">
              <a:off x="3855244" y="1481982"/>
              <a:ext cx="333375" cy="333375"/>
            </a:xfrm>
            <a:prstGeom prst="line">
              <a:avLst/>
            </a:prstGeom>
            <a:ln w="63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/>
            <p:cNvCxnSpPr/>
            <p:nvPr/>
          </p:nvCxnSpPr>
          <p:spPr>
            <a:xfrm flipH="1">
              <a:off x="2" y="1481982"/>
              <a:ext cx="3855242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e 15"/>
          <p:cNvGrpSpPr/>
          <p:nvPr/>
        </p:nvGrpSpPr>
        <p:grpSpPr>
          <a:xfrm>
            <a:off x="4788693" y="4690622"/>
            <a:ext cx="4355307" cy="333376"/>
            <a:chOff x="4788693" y="4304992"/>
            <a:chExt cx="4355307" cy="333376"/>
          </a:xfrm>
        </p:grpSpPr>
        <p:cxnSp>
          <p:nvCxnSpPr>
            <p:cNvPr id="48" name="Connecteur droit 47"/>
            <p:cNvCxnSpPr/>
            <p:nvPr/>
          </p:nvCxnSpPr>
          <p:spPr>
            <a:xfrm rot="16200000" flipH="1">
              <a:off x="4788693" y="4304992"/>
              <a:ext cx="333375" cy="333375"/>
            </a:xfrm>
            <a:prstGeom prst="line">
              <a:avLst/>
            </a:prstGeom>
            <a:ln w="63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/>
            <p:cNvCxnSpPr/>
            <p:nvPr/>
          </p:nvCxnSpPr>
          <p:spPr>
            <a:xfrm>
              <a:off x="5122068" y="4638368"/>
              <a:ext cx="4021932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ZoneTexte 49"/>
          <p:cNvSpPr txBox="1"/>
          <p:nvPr/>
        </p:nvSpPr>
        <p:spPr>
          <a:xfrm>
            <a:off x="540000" y="1803488"/>
            <a:ext cx="347662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dirty="0" err="1" smtClean="0">
                <a:solidFill>
                  <a:schemeClr val="accent2"/>
                </a:solidFill>
              </a:rPr>
              <a:t>We</a:t>
            </a:r>
            <a:r>
              <a:rPr lang="fr-FR" dirty="0" smtClean="0">
                <a:solidFill>
                  <a:schemeClr val="accent2"/>
                </a:solidFill>
              </a:rPr>
              <a:t> select the </a:t>
            </a:r>
            <a:r>
              <a:rPr lang="fr-FR" dirty="0" err="1" smtClean="0">
                <a:solidFill>
                  <a:schemeClr val="accent2"/>
                </a:solidFill>
              </a:rPr>
              <a:t>finest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smtClean="0">
                <a:solidFill>
                  <a:schemeClr val="accent4"/>
                </a:solidFill>
              </a:rPr>
              <a:t>international brands</a:t>
            </a:r>
            <a:r>
              <a:rPr lang="fr-FR" dirty="0" smtClean="0">
                <a:solidFill>
                  <a:schemeClr val="accent2"/>
                </a:solidFill>
              </a:rPr>
              <a:t> to </a:t>
            </a:r>
            <a:r>
              <a:rPr lang="fr-FR" dirty="0" err="1" smtClean="0">
                <a:solidFill>
                  <a:schemeClr val="accent2"/>
                </a:solidFill>
              </a:rPr>
              <a:t>guarrantee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tx2"/>
                </a:solidFill>
              </a:rPr>
              <a:t>safety</a:t>
            </a:r>
            <a:r>
              <a:rPr lang="fr-FR" dirty="0" smtClean="0">
                <a:solidFill>
                  <a:schemeClr val="accent2"/>
                </a:solidFill>
              </a:rPr>
              <a:t> and </a:t>
            </a:r>
            <a:r>
              <a:rPr lang="fr-FR" dirty="0" err="1" smtClean="0">
                <a:solidFill>
                  <a:schemeClr val="tx2"/>
                </a:solidFill>
              </a:rPr>
              <a:t>liability</a:t>
            </a:r>
            <a:r>
              <a:rPr lang="fr-FR" dirty="0" smtClean="0">
                <a:solidFill>
                  <a:schemeClr val="accent2"/>
                </a:solidFill>
              </a:rPr>
              <a:t> to </a:t>
            </a:r>
            <a:r>
              <a:rPr lang="fr-FR" dirty="0" err="1" smtClean="0">
                <a:solidFill>
                  <a:schemeClr val="accent2"/>
                </a:solidFill>
              </a:rPr>
              <a:t>our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customers</a:t>
            </a:r>
            <a:endParaRPr lang="fr-FR" b="1" dirty="0">
              <a:solidFill>
                <a:schemeClr val="accent2"/>
              </a:solidFill>
            </a:endParaRPr>
          </a:p>
        </p:txBody>
      </p:sp>
      <p:grpSp>
        <p:nvGrpSpPr>
          <p:cNvPr id="3" name="Groupe 2"/>
          <p:cNvGrpSpPr/>
          <p:nvPr/>
        </p:nvGrpSpPr>
        <p:grpSpPr>
          <a:xfrm>
            <a:off x="462281" y="3102540"/>
            <a:ext cx="3726327" cy="1302169"/>
            <a:chOff x="462281" y="3102540"/>
            <a:chExt cx="3726327" cy="1302169"/>
          </a:xfrm>
        </p:grpSpPr>
        <p:pic>
          <p:nvPicPr>
            <p:cNvPr id="51" name="Picture 2" descr="http://img.clubic.com/05393623-photo-logo-apple-gb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281" y="3102540"/>
              <a:ext cx="382602" cy="382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Image 5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674" y="3204507"/>
              <a:ext cx="1171819" cy="178668"/>
            </a:xfrm>
            <a:prstGeom prst="rect">
              <a:avLst/>
            </a:prstGeom>
          </p:spPr>
        </p:pic>
        <p:pic>
          <p:nvPicPr>
            <p:cNvPr id="53" name="Picture 8" descr="http://nokiamuseum.info/wp-content/uploads/2013/06/NOKIA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130" y="3676975"/>
              <a:ext cx="907080" cy="179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Image 53"/>
            <p:cNvPicPr>
              <a:picLocks noChangeAspect="1"/>
            </p:cNvPicPr>
            <p:nvPr/>
          </p:nvPicPr>
          <p:blipFill rotWithShape="1">
            <a:blip r:embed="rId5"/>
            <a:srcRect b="20582"/>
            <a:stretch/>
          </p:blipFill>
          <p:spPr>
            <a:xfrm>
              <a:off x="2511370" y="4079028"/>
              <a:ext cx="745970" cy="266452"/>
            </a:xfrm>
            <a:prstGeom prst="rect">
              <a:avLst/>
            </a:prstGeom>
          </p:spPr>
        </p:pic>
        <p:pic>
          <p:nvPicPr>
            <p:cNvPr id="55" name="Image 5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18348" y="3662150"/>
              <a:ext cx="1042561" cy="208798"/>
            </a:xfrm>
            <a:prstGeom prst="rect">
              <a:avLst/>
            </a:prstGeom>
          </p:spPr>
        </p:pic>
        <p:pic>
          <p:nvPicPr>
            <p:cNvPr id="56" name="Image 5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30889" y="3191869"/>
              <a:ext cx="958819" cy="203944"/>
            </a:xfrm>
            <a:prstGeom prst="rect">
              <a:avLst/>
            </a:prstGeom>
          </p:spPr>
        </p:pic>
        <p:pic>
          <p:nvPicPr>
            <p:cNvPr id="57" name="Image 5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08334" y="4038398"/>
              <a:ext cx="755295" cy="250609"/>
            </a:xfrm>
            <a:prstGeom prst="rect">
              <a:avLst/>
            </a:prstGeom>
          </p:spPr>
        </p:pic>
        <p:pic>
          <p:nvPicPr>
            <p:cNvPr id="58" name="Image 5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15882" y="4068351"/>
              <a:ext cx="1006754" cy="336358"/>
            </a:xfrm>
            <a:prstGeom prst="rect">
              <a:avLst/>
            </a:prstGeom>
          </p:spPr>
        </p:pic>
        <p:pic>
          <p:nvPicPr>
            <p:cNvPr id="59" name="Image 5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32875" y="3630153"/>
              <a:ext cx="795928" cy="224240"/>
            </a:xfrm>
            <a:prstGeom prst="rect">
              <a:avLst/>
            </a:prstGeom>
          </p:spPr>
        </p:pic>
        <p:pic>
          <p:nvPicPr>
            <p:cNvPr id="60" name="Picture 20" descr="http://www.misteraudio.com/images/BeatsByDreSoloLogo.jpg"/>
            <p:cNvPicPr>
              <a:picLocks noChangeAspect="1" noChangeArrowheads="1"/>
            </p:cNvPicPr>
            <p:nvPr/>
          </p:nvPicPr>
          <p:blipFill rotWithShape="1"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45" t="14334" r="13389" b="10333"/>
            <a:stretch/>
          </p:blipFill>
          <p:spPr bwMode="auto">
            <a:xfrm>
              <a:off x="3491389" y="3532032"/>
              <a:ext cx="422343" cy="4204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22" descr="http://img.clubic.com/02675238-photo-logo-asus-400-x-300.jpg"/>
            <p:cNvPicPr>
              <a:picLocks noChangeAspect="1" noChangeArrowheads="1"/>
            </p:cNvPicPr>
            <p:nvPr/>
          </p:nvPicPr>
          <p:blipFill rotWithShape="1"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683" b="36317"/>
            <a:stretch/>
          </p:blipFill>
          <p:spPr bwMode="auto">
            <a:xfrm>
              <a:off x="3289708" y="4111577"/>
              <a:ext cx="898900" cy="201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3" name="ZoneTexte 62"/>
          <p:cNvSpPr txBox="1"/>
          <p:nvPr/>
        </p:nvSpPr>
        <p:spPr>
          <a:xfrm>
            <a:off x="5351194" y="3586493"/>
            <a:ext cx="3252806" cy="1107996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fr-FR" dirty="0" smtClean="0">
                <a:solidFill>
                  <a:schemeClr val="accent2"/>
                </a:solidFill>
              </a:rPr>
              <a:t>But </a:t>
            </a:r>
            <a:r>
              <a:rPr lang="fr-FR" dirty="0" err="1" smtClean="0">
                <a:solidFill>
                  <a:schemeClr val="accent2"/>
                </a:solidFill>
              </a:rPr>
              <a:t>also</a:t>
            </a:r>
            <a:r>
              <a:rPr lang="fr-FR" dirty="0" smtClean="0">
                <a:solidFill>
                  <a:schemeClr val="accent2"/>
                </a:solidFill>
              </a:rPr>
              <a:t> the </a:t>
            </a:r>
            <a:r>
              <a:rPr lang="fr-FR" dirty="0" err="1" smtClean="0">
                <a:solidFill>
                  <a:schemeClr val="accent4"/>
                </a:solidFill>
              </a:rPr>
              <a:t>latest</a:t>
            </a:r>
            <a:r>
              <a:rPr lang="fr-FR" dirty="0" smtClean="0">
                <a:solidFill>
                  <a:schemeClr val="accent4"/>
                </a:solidFill>
              </a:rPr>
              <a:t> brands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who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brings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some</a:t>
            </a:r>
            <a:r>
              <a:rPr lang="fr-FR" dirty="0" smtClean="0">
                <a:solidFill>
                  <a:schemeClr val="accent2"/>
                </a:solidFill>
              </a:rPr>
              <a:t> in</a:t>
            </a:r>
            <a:r>
              <a:rPr lang="fr-FR" dirty="0" smtClean="0">
                <a:solidFill>
                  <a:schemeClr val="tx2"/>
                </a:solidFill>
              </a:rPr>
              <a:t>novation</a:t>
            </a:r>
            <a:r>
              <a:rPr lang="fr-FR" dirty="0" smtClean="0">
                <a:solidFill>
                  <a:schemeClr val="accent2"/>
                </a:solidFill>
              </a:rPr>
              <a:t> and surprises </a:t>
            </a:r>
            <a:r>
              <a:rPr lang="fr-FR" dirty="0" err="1" smtClean="0">
                <a:solidFill>
                  <a:schemeClr val="accent2"/>
                </a:solidFill>
              </a:rPr>
              <a:t>our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customers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worlwide</a:t>
            </a:r>
            <a:endParaRPr lang="fr-FR" dirty="0">
              <a:solidFill>
                <a:schemeClr val="tx2"/>
              </a:solidFill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5127474" y="1788062"/>
            <a:ext cx="3476526" cy="1592995"/>
            <a:chOff x="5127474" y="1788062"/>
            <a:chExt cx="3476526" cy="1592995"/>
          </a:xfrm>
        </p:grpSpPr>
        <p:pic>
          <p:nvPicPr>
            <p:cNvPr id="68" name="Image 67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846929" y="2540492"/>
              <a:ext cx="1250016" cy="209865"/>
            </a:xfrm>
            <a:prstGeom prst="rect">
              <a:avLst/>
            </a:prstGeom>
          </p:spPr>
        </p:pic>
        <p:pic>
          <p:nvPicPr>
            <p:cNvPr id="69" name="Picture 28" descr="http://i2.cdnds.net/14/26/618x381/google-fit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0465" y="2824023"/>
              <a:ext cx="903535" cy="557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0" name="Picture 30" descr="http://wearemobians.com/wp-content/uploads/2014/04/awox_logo.png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7474" y="2292965"/>
              <a:ext cx="534231" cy="4950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" name="Picture 34" descr="http://www.svetandroida.cz/media/2014/03/fitbit-logo.jpeg"/>
            <p:cNvPicPr>
              <a:picLocks noChangeAspect="1" noChangeArrowheads="1"/>
            </p:cNvPicPr>
            <p:nvPr/>
          </p:nvPicPr>
          <p:blipFill>
            <a:blip r:embed="rId1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8727" y="1876827"/>
              <a:ext cx="1002400" cy="329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2" name="Groupe 71"/>
            <p:cNvGrpSpPr/>
            <p:nvPr/>
          </p:nvGrpSpPr>
          <p:grpSpPr>
            <a:xfrm>
              <a:off x="5664703" y="1788062"/>
              <a:ext cx="1432242" cy="533779"/>
              <a:chOff x="541338" y="1927225"/>
              <a:chExt cx="8067676" cy="3006726"/>
            </a:xfrm>
          </p:grpSpPr>
          <p:sp>
            <p:nvSpPr>
              <p:cNvPr id="73" name="Freeform 42"/>
              <p:cNvSpPr>
                <a:spLocks noEditPoints="1"/>
              </p:cNvSpPr>
              <p:nvPr/>
            </p:nvSpPr>
            <p:spPr bwMode="auto">
              <a:xfrm>
                <a:off x="541338" y="1927225"/>
                <a:ext cx="7459663" cy="2487613"/>
              </a:xfrm>
              <a:custGeom>
                <a:avLst/>
                <a:gdLst>
                  <a:gd name="T0" fmla="*/ 917 w 1986"/>
                  <a:gd name="T1" fmla="*/ 451 h 661"/>
                  <a:gd name="T2" fmla="*/ 702 w 1986"/>
                  <a:gd name="T3" fmla="*/ 459 h 661"/>
                  <a:gd name="T4" fmla="*/ 863 w 1986"/>
                  <a:gd name="T5" fmla="*/ 551 h 661"/>
                  <a:gd name="T6" fmla="*/ 810 w 1986"/>
                  <a:gd name="T7" fmla="*/ 534 h 661"/>
                  <a:gd name="T8" fmla="*/ 810 w 1986"/>
                  <a:gd name="T9" fmla="*/ 388 h 661"/>
                  <a:gd name="T10" fmla="*/ 879 w 1986"/>
                  <a:gd name="T11" fmla="*/ 567 h 661"/>
                  <a:gd name="T12" fmla="*/ 351 w 1986"/>
                  <a:gd name="T13" fmla="*/ 351 h 661"/>
                  <a:gd name="T14" fmla="*/ 344 w 1986"/>
                  <a:gd name="T15" fmla="*/ 571 h 661"/>
                  <a:gd name="T16" fmla="*/ 404 w 1986"/>
                  <a:gd name="T17" fmla="*/ 516 h 661"/>
                  <a:gd name="T18" fmla="*/ 281 w 1986"/>
                  <a:gd name="T19" fmla="*/ 461 h 661"/>
                  <a:gd name="T20" fmla="*/ 419 w 1986"/>
                  <a:gd name="T21" fmla="*/ 473 h 661"/>
                  <a:gd name="T22" fmla="*/ 458 w 1986"/>
                  <a:gd name="T23" fmla="*/ 661 h 661"/>
                  <a:gd name="T24" fmla="*/ 351 w 1986"/>
                  <a:gd name="T25" fmla="*/ 351 h 661"/>
                  <a:gd name="T26" fmla="*/ 0 w 1986"/>
                  <a:gd name="T27" fmla="*/ 459 h 661"/>
                  <a:gd name="T28" fmla="*/ 161 w 1986"/>
                  <a:gd name="T29" fmla="*/ 551 h 661"/>
                  <a:gd name="T30" fmla="*/ 108 w 1986"/>
                  <a:gd name="T31" fmla="*/ 534 h 661"/>
                  <a:gd name="T32" fmla="*/ 109 w 1986"/>
                  <a:gd name="T33" fmla="*/ 388 h 661"/>
                  <a:gd name="T34" fmla="*/ 177 w 1986"/>
                  <a:gd name="T35" fmla="*/ 567 h 661"/>
                  <a:gd name="T36" fmla="*/ 216 w 1986"/>
                  <a:gd name="T37" fmla="*/ 451 h 661"/>
                  <a:gd name="T38" fmla="*/ 1737 w 1986"/>
                  <a:gd name="T39" fmla="*/ 182 h 661"/>
                  <a:gd name="T40" fmla="*/ 1800 w 1986"/>
                  <a:gd name="T41" fmla="*/ 132 h 661"/>
                  <a:gd name="T42" fmla="*/ 1823 w 1986"/>
                  <a:gd name="T43" fmla="*/ 161 h 661"/>
                  <a:gd name="T44" fmla="*/ 1802 w 1986"/>
                  <a:gd name="T45" fmla="*/ 120 h 661"/>
                  <a:gd name="T46" fmla="*/ 1890 w 1986"/>
                  <a:gd name="T47" fmla="*/ 6 h 661"/>
                  <a:gd name="T48" fmla="*/ 1890 w 1986"/>
                  <a:gd name="T49" fmla="*/ 189 h 661"/>
                  <a:gd name="T50" fmla="*/ 1774 w 1986"/>
                  <a:gd name="T51" fmla="*/ 226 h 661"/>
                  <a:gd name="T52" fmla="*/ 1776 w 1986"/>
                  <a:gd name="T53" fmla="*/ 230 h 661"/>
                  <a:gd name="T54" fmla="*/ 1777 w 1986"/>
                  <a:gd name="T55" fmla="*/ 230 h 661"/>
                  <a:gd name="T56" fmla="*/ 1849 w 1986"/>
                  <a:gd name="T57" fmla="*/ 184 h 661"/>
                  <a:gd name="T58" fmla="*/ 1862 w 1986"/>
                  <a:gd name="T59" fmla="*/ 189 h 661"/>
                  <a:gd name="T60" fmla="*/ 1890 w 1986"/>
                  <a:gd name="T61" fmla="*/ 193 h 661"/>
                  <a:gd name="T62" fmla="*/ 1890 w 1986"/>
                  <a:gd name="T63" fmla="*/ 0 h 661"/>
                  <a:gd name="T64" fmla="*/ 1796 w 1986"/>
                  <a:gd name="T65" fmla="*/ 120 h 661"/>
                  <a:gd name="T66" fmla="*/ 1750 w 1986"/>
                  <a:gd name="T67" fmla="*/ 165 h 661"/>
                  <a:gd name="T68" fmla="*/ 1733 w 1986"/>
                  <a:gd name="T69" fmla="*/ 178 h 661"/>
                  <a:gd name="T70" fmla="*/ 634 w 1986"/>
                  <a:gd name="T71" fmla="*/ 478 h 661"/>
                  <a:gd name="T72" fmla="*/ 531 w 1986"/>
                  <a:gd name="T73" fmla="*/ 478 h 661"/>
                  <a:gd name="T74" fmla="*/ 493 w 1986"/>
                  <a:gd name="T75" fmla="*/ 356 h 661"/>
                  <a:gd name="T76" fmla="*/ 583 w 1986"/>
                  <a:gd name="T77" fmla="*/ 571 h 661"/>
                  <a:gd name="T78" fmla="*/ 673 w 1986"/>
                  <a:gd name="T79" fmla="*/ 356 h 661"/>
                  <a:gd name="T80" fmla="*/ 634 w 1986"/>
                  <a:gd name="T81" fmla="*/ 478 h 661"/>
                  <a:gd name="T82" fmla="*/ 1105 w 1986"/>
                  <a:gd name="T83" fmla="*/ 572 h 661"/>
                  <a:gd name="T84" fmla="*/ 1073 w 1986"/>
                  <a:gd name="T85" fmla="*/ 554 h 661"/>
                  <a:gd name="T86" fmla="*/ 1073 w 1986"/>
                  <a:gd name="T87" fmla="*/ 367 h 661"/>
                  <a:gd name="T88" fmla="*/ 1105 w 1986"/>
                  <a:gd name="T89" fmla="*/ 349 h 661"/>
                  <a:gd name="T90" fmla="*/ 961 w 1986"/>
                  <a:gd name="T91" fmla="*/ 460 h 661"/>
                  <a:gd name="T92" fmla="*/ 1337 w 1986"/>
                  <a:gd name="T93" fmla="*/ 467 h 661"/>
                  <a:gd name="T94" fmla="*/ 1146 w 1986"/>
                  <a:gd name="T95" fmla="*/ 463 h 661"/>
                  <a:gd name="T96" fmla="*/ 1311 w 1986"/>
                  <a:gd name="T97" fmla="*/ 398 h 661"/>
                  <a:gd name="T98" fmla="*/ 1182 w 1986"/>
                  <a:gd name="T99" fmla="*/ 507 h 661"/>
                  <a:gd name="T100" fmla="*/ 1242 w 1986"/>
                  <a:gd name="T101" fmla="*/ 347 h 661"/>
                  <a:gd name="T102" fmla="*/ 1245 w 1986"/>
                  <a:gd name="T103" fmla="*/ 576 h 661"/>
                  <a:gd name="T104" fmla="*/ 1337 w 1986"/>
                  <a:gd name="T105" fmla="*/ 467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86" h="661">
                    <a:moveTo>
                      <a:pt x="917" y="567"/>
                    </a:moveTo>
                    <a:cubicBezTo>
                      <a:pt x="917" y="451"/>
                      <a:pt x="917" y="451"/>
                      <a:pt x="917" y="451"/>
                    </a:cubicBezTo>
                    <a:cubicBezTo>
                      <a:pt x="917" y="390"/>
                      <a:pt x="877" y="351"/>
                      <a:pt x="811" y="351"/>
                    </a:cubicBezTo>
                    <a:cubicBezTo>
                      <a:pt x="744" y="351"/>
                      <a:pt x="702" y="399"/>
                      <a:pt x="702" y="459"/>
                    </a:cubicBezTo>
                    <a:cubicBezTo>
                      <a:pt x="702" y="521"/>
                      <a:pt x="745" y="571"/>
                      <a:pt x="806" y="571"/>
                    </a:cubicBezTo>
                    <a:cubicBezTo>
                      <a:pt x="832" y="571"/>
                      <a:pt x="848" y="562"/>
                      <a:pt x="863" y="551"/>
                    </a:cubicBezTo>
                    <a:cubicBezTo>
                      <a:pt x="863" y="505"/>
                      <a:pt x="863" y="505"/>
                      <a:pt x="863" y="505"/>
                    </a:cubicBezTo>
                    <a:cubicBezTo>
                      <a:pt x="850" y="522"/>
                      <a:pt x="832" y="534"/>
                      <a:pt x="810" y="534"/>
                    </a:cubicBezTo>
                    <a:cubicBezTo>
                      <a:pt x="770" y="534"/>
                      <a:pt x="741" y="501"/>
                      <a:pt x="741" y="462"/>
                    </a:cubicBezTo>
                    <a:cubicBezTo>
                      <a:pt x="741" y="422"/>
                      <a:pt x="767" y="388"/>
                      <a:pt x="810" y="388"/>
                    </a:cubicBezTo>
                    <a:cubicBezTo>
                      <a:pt x="845" y="388"/>
                      <a:pt x="879" y="409"/>
                      <a:pt x="879" y="448"/>
                    </a:cubicBezTo>
                    <a:cubicBezTo>
                      <a:pt x="879" y="567"/>
                      <a:pt x="879" y="567"/>
                      <a:pt x="879" y="567"/>
                    </a:cubicBezTo>
                    <a:lnTo>
                      <a:pt x="917" y="567"/>
                    </a:lnTo>
                    <a:close/>
                    <a:moveTo>
                      <a:pt x="351" y="351"/>
                    </a:moveTo>
                    <a:cubicBezTo>
                      <a:pt x="283" y="351"/>
                      <a:pt x="242" y="404"/>
                      <a:pt x="242" y="466"/>
                    </a:cubicBezTo>
                    <a:cubicBezTo>
                      <a:pt x="242" y="526"/>
                      <a:pt x="290" y="571"/>
                      <a:pt x="344" y="571"/>
                    </a:cubicBezTo>
                    <a:cubicBezTo>
                      <a:pt x="365" y="571"/>
                      <a:pt x="385" y="567"/>
                      <a:pt x="404" y="556"/>
                    </a:cubicBezTo>
                    <a:cubicBezTo>
                      <a:pt x="404" y="516"/>
                      <a:pt x="404" y="516"/>
                      <a:pt x="404" y="516"/>
                    </a:cubicBezTo>
                    <a:cubicBezTo>
                      <a:pt x="389" y="526"/>
                      <a:pt x="368" y="534"/>
                      <a:pt x="351" y="534"/>
                    </a:cubicBezTo>
                    <a:cubicBezTo>
                      <a:pt x="309" y="534"/>
                      <a:pt x="281" y="505"/>
                      <a:pt x="281" y="461"/>
                    </a:cubicBezTo>
                    <a:cubicBezTo>
                      <a:pt x="281" y="418"/>
                      <a:pt x="310" y="387"/>
                      <a:pt x="351" y="387"/>
                    </a:cubicBezTo>
                    <a:cubicBezTo>
                      <a:pt x="389" y="387"/>
                      <a:pt x="419" y="416"/>
                      <a:pt x="419" y="473"/>
                    </a:cubicBezTo>
                    <a:cubicBezTo>
                      <a:pt x="419" y="661"/>
                      <a:pt x="419" y="661"/>
                      <a:pt x="419" y="661"/>
                    </a:cubicBezTo>
                    <a:cubicBezTo>
                      <a:pt x="458" y="661"/>
                      <a:pt x="458" y="661"/>
                      <a:pt x="458" y="661"/>
                    </a:cubicBezTo>
                    <a:cubicBezTo>
                      <a:pt x="458" y="467"/>
                      <a:pt x="458" y="467"/>
                      <a:pt x="458" y="467"/>
                    </a:cubicBezTo>
                    <a:cubicBezTo>
                      <a:pt x="458" y="398"/>
                      <a:pt x="413" y="351"/>
                      <a:pt x="351" y="351"/>
                    </a:cubicBezTo>
                    <a:close/>
                    <a:moveTo>
                      <a:pt x="109" y="351"/>
                    </a:moveTo>
                    <a:cubicBezTo>
                      <a:pt x="42" y="351"/>
                      <a:pt x="0" y="399"/>
                      <a:pt x="0" y="459"/>
                    </a:cubicBezTo>
                    <a:cubicBezTo>
                      <a:pt x="0" y="521"/>
                      <a:pt x="43" y="571"/>
                      <a:pt x="104" y="571"/>
                    </a:cubicBezTo>
                    <a:cubicBezTo>
                      <a:pt x="131" y="571"/>
                      <a:pt x="146" y="562"/>
                      <a:pt x="161" y="551"/>
                    </a:cubicBezTo>
                    <a:cubicBezTo>
                      <a:pt x="161" y="505"/>
                      <a:pt x="161" y="505"/>
                      <a:pt x="161" y="505"/>
                    </a:cubicBezTo>
                    <a:cubicBezTo>
                      <a:pt x="148" y="522"/>
                      <a:pt x="130" y="534"/>
                      <a:pt x="108" y="534"/>
                    </a:cubicBezTo>
                    <a:cubicBezTo>
                      <a:pt x="68" y="534"/>
                      <a:pt x="39" y="501"/>
                      <a:pt x="39" y="462"/>
                    </a:cubicBezTo>
                    <a:cubicBezTo>
                      <a:pt x="39" y="422"/>
                      <a:pt x="65" y="388"/>
                      <a:pt x="109" y="388"/>
                    </a:cubicBezTo>
                    <a:cubicBezTo>
                      <a:pt x="143" y="388"/>
                      <a:pt x="177" y="409"/>
                      <a:pt x="177" y="448"/>
                    </a:cubicBezTo>
                    <a:cubicBezTo>
                      <a:pt x="177" y="567"/>
                      <a:pt x="177" y="567"/>
                      <a:pt x="177" y="567"/>
                    </a:cubicBezTo>
                    <a:cubicBezTo>
                      <a:pt x="216" y="567"/>
                      <a:pt x="216" y="567"/>
                      <a:pt x="216" y="567"/>
                    </a:cubicBezTo>
                    <a:cubicBezTo>
                      <a:pt x="216" y="451"/>
                      <a:pt x="216" y="451"/>
                      <a:pt x="216" y="451"/>
                    </a:cubicBezTo>
                    <a:cubicBezTo>
                      <a:pt x="216" y="390"/>
                      <a:pt x="174" y="351"/>
                      <a:pt x="109" y="351"/>
                    </a:cubicBezTo>
                    <a:close/>
                    <a:moveTo>
                      <a:pt x="1737" y="182"/>
                    </a:moveTo>
                    <a:cubicBezTo>
                      <a:pt x="1778" y="150"/>
                      <a:pt x="1778" y="150"/>
                      <a:pt x="1778" y="150"/>
                    </a:cubicBezTo>
                    <a:cubicBezTo>
                      <a:pt x="1800" y="132"/>
                      <a:pt x="1800" y="132"/>
                      <a:pt x="1800" y="132"/>
                    </a:cubicBezTo>
                    <a:cubicBezTo>
                      <a:pt x="1806" y="143"/>
                      <a:pt x="1813" y="152"/>
                      <a:pt x="1822" y="160"/>
                    </a:cubicBezTo>
                    <a:cubicBezTo>
                      <a:pt x="1823" y="161"/>
                      <a:pt x="1823" y="161"/>
                      <a:pt x="1823" y="161"/>
                    </a:cubicBezTo>
                    <a:cubicBezTo>
                      <a:pt x="1824" y="160"/>
                      <a:pt x="1824" y="160"/>
                      <a:pt x="1824" y="160"/>
                    </a:cubicBezTo>
                    <a:cubicBezTo>
                      <a:pt x="1813" y="148"/>
                      <a:pt x="1805" y="135"/>
                      <a:pt x="1802" y="120"/>
                    </a:cubicBezTo>
                    <a:cubicBezTo>
                      <a:pt x="1799" y="113"/>
                      <a:pt x="1799" y="105"/>
                      <a:pt x="1799" y="98"/>
                    </a:cubicBezTo>
                    <a:cubicBezTo>
                      <a:pt x="1799" y="47"/>
                      <a:pt x="1840" y="6"/>
                      <a:pt x="1890" y="6"/>
                    </a:cubicBezTo>
                    <a:cubicBezTo>
                      <a:pt x="1940" y="6"/>
                      <a:pt x="1981" y="47"/>
                      <a:pt x="1981" y="98"/>
                    </a:cubicBezTo>
                    <a:cubicBezTo>
                      <a:pt x="1981" y="148"/>
                      <a:pt x="1940" y="189"/>
                      <a:pt x="1890" y="189"/>
                    </a:cubicBezTo>
                    <a:cubicBezTo>
                      <a:pt x="1873" y="189"/>
                      <a:pt x="1855" y="184"/>
                      <a:pt x="1840" y="174"/>
                    </a:cubicBezTo>
                    <a:cubicBezTo>
                      <a:pt x="1774" y="226"/>
                      <a:pt x="1774" y="226"/>
                      <a:pt x="1774" y="226"/>
                    </a:cubicBezTo>
                    <a:cubicBezTo>
                      <a:pt x="1775" y="229"/>
                      <a:pt x="1775" y="229"/>
                      <a:pt x="1775" y="229"/>
                    </a:cubicBezTo>
                    <a:cubicBezTo>
                      <a:pt x="1776" y="230"/>
                      <a:pt x="1776" y="230"/>
                      <a:pt x="1776" y="230"/>
                    </a:cubicBezTo>
                    <a:cubicBezTo>
                      <a:pt x="1776" y="231"/>
                      <a:pt x="1776" y="231"/>
                      <a:pt x="1776" y="231"/>
                    </a:cubicBezTo>
                    <a:cubicBezTo>
                      <a:pt x="1777" y="230"/>
                      <a:pt x="1777" y="230"/>
                      <a:pt x="1777" y="230"/>
                    </a:cubicBezTo>
                    <a:cubicBezTo>
                      <a:pt x="1841" y="180"/>
                      <a:pt x="1841" y="180"/>
                      <a:pt x="1841" y="180"/>
                    </a:cubicBezTo>
                    <a:cubicBezTo>
                      <a:pt x="1849" y="184"/>
                      <a:pt x="1849" y="184"/>
                      <a:pt x="1849" y="184"/>
                    </a:cubicBezTo>
                    <a:cubicBezTo>
                      <a:pt x="1852" y="186"/>
                      <a:pt x="1852" y="186"/>
                      <a:pt x="1852" y="186"/>
                    </a:cubicBezTo>
                    <a:cubicBezTo>
                      <a:pt x="1855" y="187"/>
                      <a:pt x="1859" y="188"/>
                      <a:pt x="1862" y="189"/>
                    </a:cubicBezTo>
                    <a:cubicBezTo>
                      <a:pt x="1864" y="189"/>
                      <a:pt x="1864" y="189"/>
                      <a:pt x="1864" y="189"/>
                    </a:cubicBezTo>
                    <a:cubicBezTo>
                      <a:pt x="1872" y="192"/>
                      <a:pt x="1881" y="193"/>
                      <a:pt x="1890" y="193"/>
                    </a:cubicBezTo>
                    <a:cubicBezTo>
                      <a:pt x="1943" y="193"/>
                      <a:pt x="1986" y="150"/>
                      <a:pt x="1986" y="97"/>
                    </a:cubicBezTo>
                    <a:cubicBezTo>
                      <a:pt x="1986" y="44"/>
                      <a:pt x="1943" y="0"/>
                      <a:pt x="1890" y="0"/>
                    </a:cubicBezTo>
                    <a:cubicBezTo>
                      <a:pt x="1837" y="0"/>
                      <a:pt x="1793" y="44"/>
                      <a:pt x="1793" y="97"/>
                    </a:cubicBezTo>
                    <a:cubicBezTo>
                      <a:pt x="1793" y="105"/>
                      <a:pt x="1794" y="113"/>
                      <a:pt x="1796" y="120"/>
                    </a:cubicBezTo>
                    <a:cubicBezTo>
                      <a:pt x="1799" y="127"/>
                      <a:pt x="1799" y="127"/>
                      <a:pt x="1799" y="127"/>
                    </a:cubicBezTo>
                    <a:cubicBezTo>
                      <a:pt x="1750" y="165"/>
                      <a:pt x="1750" y="165"/>
                      <a:pt x="1750" y="165"/>
                    </a:cubicBezTo>
                    <a:cubicBezTo>
                      <a:pt x="1734" y="177"/>
                      <a:pt x="1734" y="177"/>
                      <a:pt x="1734" y="177"/>
                    </a:cubicBezTo>
                    <a:cubicBezTo>
                      <a:pt x="1733" y="178"/>
                      <a:pt x="1733" y="178"/>
                      <a:pt x="1733" y="178"/>
                    </a:cubicBezTo>
                    <a:lnTo>
                      <a:pt x="1737" y="182"/>
                    </a:lnTo>
                    <a:close/>
                    <a:moveTo>
                      <a:pt x="634" y="478"/>
                    </a:moveTo>
                    <a:cubicBezTo>
                      <a:pt x="634" y="511"/>
                      <a:pt x="611" y="534"/>
                      <a:pt x="583" y="534"/>
                    </a:cubicBezTo>
                    <a:cubicBezTo>
                      <a:pt x="556" y="534"/>
                      <a:pt x="531" y="511"/>
                      <a:pt x="531" y="478"/>
                    </a:cubicBezTo>
                    <a:cubicBezTo>
                      <a:pt x="531" y="356"/>
                      <a:pt x="531" y="356"/>
                      <a:pt x="531" y="356"/>
                    </a:cubicBezTo>
                    <a:cubicBezTo>
                      <a:pt x="493" y="356"/>
                      <a:pt x="493" y="356"/>
                      <a:pt x="493" y="356"/>
                    </a:cubicBezTo>
                    <a:cubicBezTo>
                      <a:pt x="493" y="478"/>
                      <a:pt x="493" y="478"/>
                      <a:pt x="493" y="478"/>
                    </a:cubicBezTo>
                    <a:cubicBezTo>
                      <a:pt x="493" y="534"/>
                      <a:pt x="531" y="571"/>
                      <a:pt x="583" y="571"/>
                    </a:cubicBezTo>
                    <a:cubicBezTo>
                      <a:pt x="634" y="571"/>
                      <a:pt x="673" y="534"/>
                      <a:pt x="673" y="478"/>
                    </a:cubicBezTo>
                    <a:cubicBezTo>
                      <a:pt x="673" y="356"/>
                      <a:pt x="673" y="356"/>
                      <a:pt x="673" y="356"/>
                    </a:cubicBezTo>
                    <a:cubicBezTo>
                      <a:pt x="634" y="356"/>
                      <a:pt x="634" y="356"/>
                      <a:pt x="634" y="356"/>
                    </a:cubicBezTo>
                    <a:lnTo>
                      <a:pt x="634" y="478"/>
                    </a:lnTo>
                    <a:close/>
                    <a:moveTo>
                      <a:pt x="1072" y="572"/>
                    </a:moveTo>
                    <a:cubicBezTo>
                      <a:pt x="1105" y="572"/>
                      <a:pt x="1105" y="572"/>
                      <a:pt x="1105" y="572"/>
                    </a:cubicBezTo>
                    <a:cubicBezTo>
                      <a:pt x="1105" y="554"/>
                      <a:pt x="1105" y="554"/>
                      <a:pt x="1105" y="554"/>
                    </a:cubicBezTo>
                    <a:cubicBezTo>
                      <a:pt x="1073" y="554"/>
                      <a:pt x="1073" y="554"/>
                      <a:pt x="1073" y="554"/>
                    </a:cubicBezTo>
                    <a:cubicBezTo>
                      <a:pt x="1017" y="554"/>
                      <a:pt x="979" y="516"/>
                      <a:pt x="979" y="460"/>
                    </a:cubicBezTo>
                    <a:cubicBezTo>
                      <a:pt x="979" y="405"/>
                      <a:pt x="1017" y="367"/>
                      <a:pt x="1073" y="367"/>
                    </a:cubicBezTo>
                    <a:cubicBezTo>
                      <a:pt x="1105" y="367"/>
                      <a:pt x="1105" y="367"/>
                      <a:pt x="1105" y="367"/>
                    </a:cubicBezTo>
                    <a:cubicBezTo>
                      <a:pt x="1105" y="349"/>
                      <a:pt x="1105" y="349"/>
                      <a:pt x="1105" y="349"/>
                    </a:cubicBezTo>
                    <a:cubicBezTo>
                      <a:pt x="1072" y="349"/>
                      <a:pt x="1072" y="349"/>
                      <a:pt x="1072" y="349"/>
                    </a:cubicBezTo>
                    <a:cubicBezTo>
                      <a:pt x="1009" y="349"/>
                      <a:pt x="961" y="394"/>
                      <a:pt x="961" y="460"/>
                    </a:cubicBezTo>
                    <a:cubicBezTo>
                      <a:pt x="961" y="526"/>
                      <a:pt x="1009" y="572"/>
                      <a:pt x="1072" y="572"/>
                    </a:cubicBezTo>
                    <a:close/>
                    <a:moveTo>
                      <a:pt x="1337" y="467"/>
                    </a:moveTo>
                    <a:cubicBezTo>
                      <a:pt x="1336" y="517"/>
                      <a:pt x="1294" y="560"/>
                      <a:pt x="1241" y="560"/>
                    </a:cubicBezTo>
                    <a:cubicBezTo>
                      <a:pt x="1186" y="560"/>
                      <a:pt x="1146" y="516"/>
                      <a:pt x="1146" y="463"/>
                    </a:cubicBezTo>
                    <a:cubicBezTo>
                      <a:pt x="1146" y="411"/>
                      <a:pt x="1185" y="365"/>
                      <a:pt x="1241" y="365"/>
                    </a:cubicBezTo>
                    <a:cubicBezTo>
                      <a:pt x="1270" y="365"/>
                      <a:pt x="1295" y="378"/>
                      <a:pt x="1311" y="398"/>
                    </a:cubicBezTo>
                    <a:cubicBezTo>
                      <a:pt x="1171" y="493"/>
                      <a:pt x="1171" y="493"/>
                      <a:pt x="1171" y="493"/>
                    </a:cubicBezTo>
                    <a:cubicBezTo>
                      <a:pt x="1182" y="507"/>
                      <a:pt x="1182" y="507"/>
                      <a:pt x="1182" y="507"/>
                    </a:cubicBezTo>
                    <a:cubicBezTo>
                      <a:pt x="1339" y="401"/>
                      <a:pt x="1339" y="401"/>
                      <a:pt x="1339" y="401"/>
                    </a:cubicBezTo>
                    <a:cubicBezTo>
                      <a:pt x="1319" y="369"/>
                      <a:pt x="1283" y="347"/>
                      <a:pt x="1242" y="347"/>
                    </a:cubicBezTo>
                    <a:cubicBezTo>
                      <a:pt x="1174" y="347"/>
                      <a:pt x="1128" y="400"/>
                      <a:pt x="1128" y="462"/>
                    </a:cubicBezTo>
                    <a:cubicBezTo>
                      <a:pt x="1128" y="526"/>
                      <a:pt x="1177" y="576"/>
                      <a:pt x="1245" y="576"/>
                    </a:cubicBezTo>
                    <a:cubicBezTo>
                      <a:pt x="1306" y="576"/>
                      <a:pt x="1354" y="524"/>
                      <a:pt x="1355" y="466"/>
                    </a:cubicBezTo>
                    <a:cubicBezTo>
                      <a:pt x="1337" y="467"/>
                      <a:pt x="1337" y="467"/>
                      <a:pt x="1337" y="467"/>
                    </a:cubicBezTo>
                    <a:close/>
                  </a:path>
                </a:pathLst>
              </a:custGeom>
              <a:solidFill>
                <a:srgbClr val="28BB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4" name="Rectangle 43"/>
              <p:cNvSpPr>
                <a:spLocks noChangeArrowheads="1"/>
              </p:cNvSpPr>
              <p:nvPr/>
            </p:nvSpPr>
            <p:spPr bwMode="auto">
              <a:xfrm>
                <a:off x="6111876" y="2865438"/>
                <a:ext cx="63500" cy="1214438"/>
              </a:xfrm>
              <a:prstGeom prst="rect">
                <a:avLst/>
              </a:prstGeom>
              <a:solidFill>
                <a:srgbClr val="28BB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5" name="Rectangle 44"/>
              <p:cNvSpPr>
                <a:spLocks noChangeArrowheads="1"/>
              </p:cNvSpPr>
              <p:nvPr/>
            </p:nvSpPr>
            <p:spPr bwMode="auto">
              <a:xfrm>
                <a:off x="5792788" y="2865438"/>
                <a:ext cx="63500" cy="1214438"/>
              </a:xfrm>
              <a:prstGeom prst="rect">
                <a:avLst/>
              </a:prstGeom>
              <a:solidFill>
                <a:srgbClr val="28BB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6" name="Freeform 45"/>
              <p:cNvSpPr>
                <a:spLocks noEditPoints="1"/>
              </p:cNvSpPr>
              <p:nvPr/>
            </p:nvSpPr>
            <p:spPr bwMode="auto">
              <a:xfrm>
                <a:off x="6540501" y="2371725"/>
                <a:ext cx="2068513" cy="1520825"/>
              </a:xfrm>
              <a:custGeom>
                <a:avLst/>
                <a:gdLst>
                  <a:gd name="T0" fmla="*/ 413 w 551"/>
                  <a:gd name="T1" fmla="*/ 100 h 404"/>
                  <a:gd name="T2" fmla="*/ 444 w 551"/>
                  <a:gd name="T3" fmla="*/ 77 h 404"/>
                  <a:gd name="T4" fmla="*/ 460 w 551"/>
                  <a:gd name="T5" fmla="*/ 88 h 404"/>
                  <a:gd name="T6" fmla="*/ 449 w 551"/>
                  <a:gd name="T7" fmla="*/ 65 h 404"/>
                  <a:gd name="T8" fmla="*/ 497 w 551"/>
                  <a:gd name="T9" fmla="*/ 4 h 404"/>
                  <a:gd name="T10" fmla="*/ 497 w 551"/>
                  <a:gd name="T11" fmla="*/ 102 h 404"/>
                  <a:gd name="T12" fmla="*/ 432 w 551"/>
                  <a:gd name="T13" fmla="*/ 122 h 404"/>
                  <a:gd name="T14" fmla="*/ 433 w 551"/>
                  <a:gd name="T15" fmla="*/ 125 h 404"/>
                  <a:gd name="T16" fmla="*/ 434 w 551"/>
                  <a:gd name="T17" fmla="*/ 128 h 404"/>
                  <a:gd name="T18" fmla="*/ 435 w 551"/>
                  <a:gd name="T19" fmla="*/ 128 h 404"/>
                  <a:gd name="T20" fmla="*/ 498 w 551"/>
                  <a:gd name="T21" fmla="*/ 108 h 404"/>
                  <a:gd name="T22" fmla="*/ 498 w 551"/>
                  <a:gd name="T23" fmla="*/ 0 h 404"/>
                  <a:gd name="T24" fmla="*/ 447 w 551"/>
                  <a:gd name="T25" fmla="*/ 70 h 404"/>
                  <a:gd name="T26" fmla="*/ 410 w 551"/>
                  <a:gd name="T27" fmla="*/ 99 h 404"/>
                  <a:gd name="T28" fmla="*/ 244 w 551"/>
                  <a:gd name="T29" fmla="*/ 225 h 404"/>
                  <a:gd name="T30" fmla="*/ 175 w 551"/>
                  <a:gd name="T31" fmla="*/ 143 h 404"/>
                  <a:gd name="T32" fmla="*/ 0 w 551"/>
                  <a:gd name="T33" fmla="*/ 143 h 404"/>
                  <a:gd name="T34" fmla="*/ 62 w 551"/>
                  <a:gd name="T35" fmla="*/ 227 h 404"/>
                  <a:gd name="T36" fmla="*/ 128 w 551"/>
                  <a:gd name="T37" fmla="*/ 221 h 404"/>
                  <a:gd name="T38" fmla="*/ 131 w 551"/>
                  <a:gd name="T39" fmla="*/ 222 h 404"/>
                  <a:gd name="T40" fmla="*/ 197 w 551"/>
                  <a:gd name="T41" fmla="*/ 307 h 404"/>
                  <a:gd name="T42" fmla="*/ 256 w 551"/>
                  <a:gd name="T43" fmla="*/ 396 h 404"/>
                  <a:gd name="T44" fmla="*/ 390 w 551"/>
                  <a:gd name="T45" fmla="*/ 307 h 404"/>
                  <a:gd name="T46" fmla="*/ 293 w 551"/>
                  <a:gd name="T47" fmla="*/ 398 h 404"/>
                  <a:gd name="T48" fmla="*/ 205 w 551"/>
                  <a:gd name="T49" fmla="*/ 285 h 404"/>
                  <a:gd name="T50" fmla="*/ 226 w 551"/>
                  <a:gd name="T51" fmla="*/ 244 h 404"/>
                  <a:gd name="T52" fmla="*/ 204 w 551"/>
                  <a:gd name="T53" fmla="*/ 272 h 404"/>
                  <a:gd name="T54" fmla="*/ 88 w 551"/>
                  <a:gd name="T55" fmla="*/ 225 h 404"/>
                  <a:gd name="T56" fmla="*/ 88 w 551"/>
                  <a:gd name="T57" fmla="*/ 62 h 404"/>
                  <a:gd name="T58" fmla="*/ 165 w 551"/>
                  <a:gd name="T59" fmla="*/ 172 h 404"/>
                  <a:gd name="T60" fmla="*/ 292 w 551"/>
                  <a:gd name="T61" fmla="*/ 216 h 404"/>
                  <a:gd name="T62" fmla="*/ 293 w 551"/>
                  <a:gd name="T63" fmla="*/ 398 h 404"/>
                  <a:gd name="T64" fmla="*/ 471 w 551"/>
                  <a:gd name="T65" fmla="*/ 187 h 404"/>
                  <a:gd name="T66" fmla="*/ 434 w 551"/>
                  <a:gd name="T67" fmla="*/ 143 h 404"/>
                  <a:gd name="T68" fmla="*/ 335 w 551"/>
                  <a:gd name="T69" fmla="*/ 143 h 404"/>
                  <a:gd name="T70" fmla="*/ 406 w 551"/>
                  <a:gd name="T71" fmla="*/ 187 h 404"/>
                  <a:gd name="T72" fmla="*/ 445 w 551"/>
                  <a:gd name="T73" fmla="*/ 216 h 404"/>
                  <a:gd name="T74" fmla="*/ 496 w 551"/>
                  <a:gd name="T75" fmla="*/ 288 h 404"/>
                  <a:gd name="T76" fmla="*/ 497 w 551"/>
                  <a:gd name="T77" fmla="*/ 180 h 404"/>
                  <a:gd name="T78" fmla="*/ 447 w 551"/>
                  <a:gd name="T79" fmla="*/ 233 h 404"/>
                  <a:gd name="T80" fmla="*/ 461 w 551"/>
                  <a:gd name="T81" fmla="*/ 199 h 404"/>
                  <a:gd name="T82" fmla="*/ 448 w 551"/>
                  <a:gd name="T83" fmla="*/ 212 h 404"/>
                  <a:gd name="T84" fmla="*/ 384 w 551"/>
                  <a:gd name="T85" fmla="*/ 185 h 404"/>
                  <a:gd name="T86" fmla="*/ 384 w 551"/>
                  <a:gd name="T87" fmla="*/ 97 h 404"/>
                  <a:gd name="T88" fmla="*/ 426 w 551"/>
                  <a:gd name="T89" fmla="*/ 156 h 404"/>
                  <a:gd name="T90" fmla="*/ 460 w 551"/>
                  <a:gd name="T91" fmla="*/ 183 h 404"/>
                  <a:gd name="T92" fmla="*/ 470 w 551"/>
                  <a:gd name="T93" fmla="*/ 191 h 404"/>
                  <a:gd name="T94" fmla="*/ 545 w 551"/>
                  <a:gd name="T95" fmla="*/ 23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1" h="404">
                    <a:moveTo>
                      <a:pt x="410" y="99"/>
                    </a:moveTo>
                    <a:cubicBezTo>
                      <a:pt x="413" y="100"/>
                      <a:pt x="413" y="100"/>
                      <a:pt x="413" y="100"/>
                    </a:cubicBezTo>
                    <a:cubicBezTo>
                      <a:pt x="414" y="100"/>
                      <a:pt x="414" y="100"/>
                      <a:pt x="414" y="100"/>
                    </a:cubicBezTo>
                    <a:cubicBezTo>
                      <a:pt x="444" y="77"/>
                      <a:pt x="444" y="77"/>
                      <a:pt x="444" y="77"/>
                    </a:cubicBezTo>
                    <a:cubicBezTo>
                      <a:pt x="447" y="74"/>
                      <a:pt x="447" y="74"/>
                      <a:pt x="447" y="74"/>
                    </a:cubicBezTo>
                    <a:cubicBezTo>
                      <a:pt x="450" y="79"/>
                      <a:pt x="454" y="84"/>
                      <a:pt x="460" y="88"/>
                    </a:cubicBezTo>
                    <a:cubicBezTo>
                      <a:pt x="461" y="87"/>
                      <a:pt x="461" y="87"/>
                      <a:pt x="461" y="87"/>
                    </a:cubicBezTo>
                    <a:cubicBezTo>
                      <a:pt x="455" y="80"/>
                      <a:pt x="451" y="73"/>
                      <a:pt x="449" y="65"/>
                    </a:cubicBezTo>
                    <a:cubicBezTo>
                      <a:pt x="448" y="61"/>
                      <a:pt x="447" y="57"/>
                      <a:pt x="447" y="53"/>
                    </a:cubicBezTo>
                    <a:cubicBezTo>
                      <a:pt x="447" y="26"/>
                      <a:pt x="469" y="4"/>
                      <a:pt x="497" y="4"/>
                    </a:cubicBezTo>
                    <a:cubicBezTo>
                      <a:pt x="524" y="4"/>
                      <a:pt x="545" y="26"/>
                      <a:pt x="545" y="53"/>
                    </a:cubicBezTo>
                    <a:cubicBezTo>
                      <a:pt x="545" y="80"/>
                      <a:pt x="523" y="102"/>
                      <a:pt x="497" y="102"/>
                    </a:cubicBezTo>
                    <a:cubicBezTo>
                      <a:pt x="488" y="102"/>
                      <a:pt x="479" y="99"/>
                      <a:pt x="469" y="94"/>
                    </a:cubicBezTo>
                    <a:cubicBezTo>
                      <a:pt x="432" y="122"/>
                      <a:pt x="432" y="122"/>
                      <a:pt x="432" y="122"/>
                    </a:cubicBezTo>
                    <a:cubicBezTo>
                      <a:pt x="432" y="124"/>
                      <a:pt x="432" y="124"/>
                      <a:pt x="432" y="124"/>
                    </a:cubicBezTo>
                    <a:cubicBezTo>
                      <a:pt x="433" y="125"/>
                      <a:pt x="433" y="125"/>
                      <a:pt x="433" y="125"/>
                    </a:cubicBezTo>
                    <a:cubicBezTo>
                      <a:pt x="434" y="128"/>
                      <a:pt x="434" y="128"/>
                      <a:pt x="434" y="128"/>
                    </a:cubicBezTo>
                    <a:cubicBezTo>
                      <a:pt x="434" y="128"/>
                      <a:pt x="434" y="128"/>
                      <a:pt x="434" y="128"/>
                    </a:cubicBezTo>
                    <a:cubicBezTo>
                      <a:pt x="435" y="128"/>
                      <a:pt x="435" y="128"/>
                      <a:pt x="435" y="128"/>
                    </a:cubicBezTo>
                    <a:cubicBezTo>
                      <a:pt x="435" y="128"/>
                      <a:pt x="435" y="128"/>
                      <a:pt x="435" y="128"/>
                    </a:cubicBezTo>
                    <a:cubicBezTo>
                      <a:pt x="470" y="100"/>
                      <a:pt x="470" y="100"/>
                      <a:pt x="470" y="100"/>
                    </a:cubicBezTo>
                    <a:cubicBezTo>
                      <a:pt x="479" y="105"/>
                      <a:pt x="488" y="108"/>
                      <a:pt x="498" y="108"/>
                    </a:cubicBezTo>
                    <a:cubicBezTo>
                      <a:pt x="527" y="108"/>
                      <a:pt x="551" y="84"/>
                      <a:pt x="551" y="54"/>
                    </a:cubicBezTo>
                    <a:cubicBezTo>
                      <a:pt x="551" y="24"/>
                      <a:pt x="527" y="0"/>
                      <a:pt x="498" y="0"/>
                    </a:cubicBezTo>
                    <a:cubicBezTo>
                      <a:pt x="468" y="0"/>
                      <a:pt x="444" y="24"/>
                      <a:pt x="444" y="54"/>
                    </a:cubicBezTo>
                    <a:cubicBezTo>
                      <a:pt x="444" y="60"/>
                      <a:pt x="445" y="66"/>
                      <a:pt x="447" y="70"/>
                    </a:cubicBezTo>
                    <a:cubicBezTo>
                      <a:pt x="410" y="98"/>
                      <a:pt x="410" y="98"/>
                      <a:pt x="410" y="98"/>
                    </a:cubicBezTo>
                    <a:cubicBezTo>
                      <a:pt x="410" y="99"/>
                      <a:pt x="410" y="99"/>
                      <a:pt x="410" y="99"/>
                    </a:cubicBezTo>
                    <a:close/>
                    <a:moveTo>
                      <a:pt x="293" y="211"/>
                    </a:moveTo>
                    <a:cubicBezTo>
                      <a:pt x="275" y="211"/>
                      <a:pt x="258" y="216"/>
                      <a:pt x="244" y="225"/>
                    </a:cubicBezTo>
                    <a:cubicBezTo>
                      <a:pt x="171" y="169"/>
                      <a:pt x="171" y="169"/>
                      <a:pt x="171" y="169"/>
                    </a:cubicBezTo>
                    <a:cubicBezTo>
                      <a:pt x="173" y="161"/>
                      <a:pt x="175" y="153"/>
                      <a:pt x="175" y="143"/>
                    </a:cubicBezTo>
                    <a:cubicBezTo>
                      <a:pt x="175" y="95"/>
                      <a:pt x="136" y="56"/>
                      <a:pt x="88" y="56"/>
                    </a:cubicBezTo>
                    <a:cubicBezTo>
                      <a:pt x="39" y="56"/>
                      <a:pt x="0" y="96"/>
                      <a:pt x="0" y="143"/>
                    </a:cubicBezTo>
                    <a:cubicBezTo>
                      <a:pt x="0" y="162"/>
                      <a:pt x="6" y="178"/>
                      <a:pt x="16" y="192"/>
                    </a:cubicBezTo>
                    <a:cubicBezTo>
                      <a:pt x="26" y="208"/>
                      <a:pt x="43" y="221"/>
                      <a:pt x="62" y="227"/>
                    </a:cubicBezTo>
                    <a:cubicBezTo>
                      <a:pt x="70" y="229"/>
                      <a:pt x="79" y="231"/>
                      <a:pt x="88" y="231"/>
                    </a:cubicBezTo>
                    <a:cubicBezTo>
                      <a:pt x="103" y="231"/>
                      <a:pt x="117" y="228"/>
                      <a:pt x="128" y="221"/>
                    </a:cubicBezTo>
                    <a:cubicBezTo>
                      <a:pt x="129" y="221"/>
                      <a:pt x="129" y="221"/>
                      <a:pt x="129" y="221"/>
                    </a:cubicBezTo>
                    <a:cubicBezTo>
                      <a:pt x="131" y="222"/>
                      <a:pt x="131" y="222"/>
                      <a:pt x="131" y="222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199" y="287"/>
                      <a:pt x="197" y="297"/>
                      <a:pt x="197" y="307"/>
                    </a:cubicBezTo>
                    <a:cubicBezTo>
                      <a:pt x="197" y="327"/>
                      <a:pt x="203" y="346"/>
                      <a:pt x="214" y="361"/>
                    </a:cubicBezTo>
                    <a:cubicBezTo>
                      <a:pt x="224" y="376"/>
                      <a:pt x="239" y="389"/>
                      <a:pt x="256" y="396"/>
                    </a:cubicBezTo>
                    <a:cubicBezTo>
                      <a:pt x="268" y="401"/>
                      <a:pt x="280" y="404"/>
                      <a:pt x="293" y="404"/>
                    </a:cubicBezTo>
                    <a:cubicBezTo>
                      <a:pt x="347" y="404"/>
                      <a:pt x="390" y="360"/>
                      <a:pt x="390" y="307"/>
                    </a:cubicBezTo>
                    <a:cubicBezTo>
                      <a:pt x="389" y="254"/>
                      <a:pt x="346" y="211"/>
                      <a:pt x="293" y="211"/>
                    </a:cubicBezTo>
                    <a:close/>
                    <a:moveTo>
                      <a:pt x="293" y="398"/>
                    </a:moveTo>
                    <a:cubicBezTo>
                      <a:pt x="243" y="398"/>
                      <a:pt x="202" y="357"/>
                      <a:pt x="202" y="307"/>
                    </a:cubicBezTo>
                    <a:cubicBezTo>
                      <a:pt x="202" y="300"/>
                      <a:pt x="202" y="292"/>
                      <a:pt x="205" y="285"/>
                    </a:cubicBezTo>
                    <a:cubicBezTo>
                      <a:pt x="208" y="270"/>
                      <a:pt x="216" y="256"/>
                      <a:pt x="227" y="245"/>
                    </a:cubicBezTo>
                    <a:cubicBezTo>
                      <a:pt x="226" y="244"/>
                      <a:pt x="226" y="244"/>
                      <a:pt x="226" y="244"/>
                    </a:cubicBezTo>
                    <a:cubicBezTo>
                      <a:pt x="217" y="251"/>
                      <a:pt x="211" y="260"/>
                      <a:pt x="206" y="269"/>
                    </a:cubicBezTo>
                    <a:cubicBezTo>
                      <a:pt x="204" y="272"/>
                      <a:pt x="204" y="272"/>
                      <a:pt x="204" y="272"/>
                    </a:cubicBezTo>
                    <a:cubicBezTo>
                      <a:pt x="128" y="214"/>
                      <a:pt x="128" y="214"/>
                      <a:pt x="128" y="214"/>
                    </a:cubicBezTo>
                    <a:cubicBezTo>
                      <a:pt x="116" y="221"/>
                      <a:pt x="102" y="225"/>
                      <a:pt x="88" y="225"/>
                    </a:cubicBezTo>
                    <a:cubicBezTo>
                      <a:pt x="44" y="225"/>
                      <a:pt x="7" y="188"/>
                      <a:pt x="7" y="143"/>
                    </a:cubicBezTo>
                    <a:cubicBezTo>
                      <a:pt x="7" y="99"/>
                      <a:pt x="44" y="62"/>
                      <a:pt x="88" y="62"/>
                    </a:cubicBezTo>
                    <a:cubicBezTo>
                      <a:pt x="133" y="62"/>
                      <a:pt x="170" y="99"/>
                      <a:pt x="170" y="143"/>
                    </a:cubicBezTo>
                    <a:cubicBezTo>
                      <a:pt x="170" y="153"/>
                      <a:pt x="168" y="162"/>
                      <a:pt x="165" y="172"/>
                    </a:cubicBezTo>
                    <a:cubicBezTo>
                      <a:pt x="243" y="231"/>
                      <a:pt x="243" y="231"/>
                      <a:pt x="243" y="231"/>
                    </a:cubicBezTo>
                    <a:cubicBezTo>
                      <a:pt x="258" y="222"/>
                      <a:pt x="274" y="216"/>
                      <a:pt x="292" y="216"/>
                    </a:cubicBezTo>
                    <a:cubicBezTo>
                      <a:pt x="342" y="216"/>
                      <a:pt x="383" y="257"/>
                      <a:pt x="383" y="307"/>
                    </a:cubicBezTo>
                    <a:cubicBezTo>
                      <a:pt x="383" y="357"/>
                      <a:pt x="343" y="398"/>
                      <a:pt x="293" y="398"/>
                    </a:cubicBezTo>
                    <a:close/>
                    <a:moveTo>
                      <a:pt x="497" y="180"/>
                    </a:moveTo>
                    <a:cubicBezTo>
                      <a:pt x="487" y="180"/>
                      <a:pt x="478" y="183"/>
                      <a:pt x="471" y="187"/>
                    </a:cubicBezTo>
                    <a:cubicBezTo>
                      <a:pt x="431" y="158"/>
                      <a:pt x="431" y="158"/>
                      <a:pt x="431" y="158"/>
                    </a:cubicBezTo>
                    <a:cubicBezTo>
                      <a:pt x="433" y="153"/>
                      <a:pt x="434" y="149"/>
                      <a:pt x="434" y="143"/>
                    </a:cubicBezTo>
                    <a:cubicBezTo>
                      <a:pt x="434" y="116"/>
                      <a:pt x="412" y="94"/>
                      <a:pt x="384" y="94"/>
                    </a:cubicBezTo>
                    <a:cubicBezTo>
                      <a:pt x="357" y="94"/>
                      <a:pt x="335" y="116"/>
                      <a:pt x="335" y="143"/>
                    </a:cubicBezTo>
                    <a:cubicBezTo>
                      <a:pt x="335" y="171"/>
                      <a:pt x="357" y="193"/>
                      <a:pt x="384" y="193"/>
                    </a:cubicBezTo>
                    <a:cubicBezTo>
                      <a:pt x="393" y="193"/>
                      <a:pt x="400" y="191"/>
                      <a:pt x="406" y="187"/>
                    </a:cubicBezTo>
                    <a:cubicBezTo>
                      <a:pt x="436" y="209"/>
                      <a:pt x="436" y="209"/>
                      <a:pt x="436" y="209"/>
                    </a:cubicBezTo>
                    <a:cubicBezTo>
                      <a:pt x="445" y="216"/>
                      <a:pt x="445" y="216"/>
                      <a:pt x="445" y="216"/>
                    </a:cubicBezTo>
                    <a:cubicBezTo>
                      <a:pt x="444" y="222"/>
                      <a:pt x="442" y="228"/>
                      <a:pt x="442" y="234"/>
                    </a:cubicBezTo>
                    <a:cubicBezTo>
                      <a:pt x="442" y="263"/>
                      <a:pt x="466" y="288"/>
                      <a:pt x="496" y="288"/>
                    </a:cubicBezTo>
                    <a:cubicBezTo>
                      <a:pt x="526" y="288"/>
                      <a:pt x="550" y="263"/>
                      <a:pt x="550" y="234"/>
                    </a:cubicBezTo>
                    <a:cubicBezTo>
                      <a:pt x="551" y="203"/>
                      <a:pt x="526" y="180"/>
                      <a:pt x="497" y="180"/>
                    </a:cubicBezTo>
                    <a:close/>
                    <a:moveTo>
                      <a:pt x="497" y="282"/>
                    </a:moveTo>
                    <a:cubicBezTo>
                      <a:pt x="469" y="282"/>
                      <a:pt x="447" y="260"/>
                      <a:pt x="447" y="233"/>
                    </a:cubicBezTo>
                    <a:cubicBezTo>
                      <a:pt x="447" y="229"/>
                      <a:pt x="448" y="225"/>
                      <a:pt x="449" y="221"/>
                    </a:cubicBezTo>
                    <a:cubicBezTo>
                      <a:pt x="451" y="213"/>
                      <a:pt x="455" y="206"/>
                      <a:pt x="461" y="199"/>
                    </a:cubicBezTo>
                    <a:cubicBezTo>
                      <a:pt x="460" y="197"/>
                      <a:pt x="460" y="197"/>
                      <a:pt x="460" y="197"/>
                    </a:cubicBezTo>
                    <a:cubicBezTo>
                      <a:pt x="454" y="202"/>
                      <a:pt x="450" y="206"/>
                      <a:pt x="448" y="212"/>
                    </a:cubicBezTo>
                    <a:cubicBezTo>
                      <a:pt x="406" y="180"/>
                      <a:pt x="406" y="180"/>
                      <a:pt x="406" y="180"/>
                    </a:cubicBezTo>
                    <a:cubicBezTo>
                      <a:pt x="399" y="184"/>
                      <a:pt x="392" y="185"/>
                      <a:pt x="384" y="185"/>
                    </a:cubicBezTo>
                    <a:cubicBezTo>
                      <a:pt x="360" y="185"/>
                      <a:pt x="340" y="165"/>
                      <a:pt x="340" y="141"/>
                    </a:cubicBezTo>
                    <a:cubicBezTo>
                      <a:pt x="340" y="117"/>
                      <a:pt x="360" y="97"/>
                      <a:pt x="384" y="97"/>
                    </a:cubicBezTo>
                    <a:cubicBezTo>
                      <a:pt x="409" y="97"/>
                      <a:pt x="428" y="117"/>
                      <a:pt x="428" y="141"/>
                    </a:cubicBezTo>
                    <a:cubicBezTo>
                      <a:pt x="428" y="146"/>
                      <a:pt x="428" y="151"/>
                      <a:pt x="426" y="156"/>
                    </a:cubicBezTo>
                    <a:cubicBezTo>
                      <a:pt x="426" y="157"/>
                      <a:pt x="426" y="157"/>
                      <a:pt x="426" y="157"/>
                    </a:cubicBezTo>
                    <a:cubicBezTo>
                      <a:pt x="460" y="183"/>
                      <a:pt x="460" y="183"/>
                      <a:pt x="460" y="183"/>
                    </a:cubicBezTo>
                    <a:cubicBezTo>
                      <a:pt x="469" y="190"/>
                      <a:pt x="469" y="190"/>
                      <a:pt x="469" y="190"/>
                    </a:cubicBezTo>
                    <a:cubicBezTo>
                      <a:pt x="470" y="191"/>
                      <a:pt x="470" y="191"/>
                      <a:pt x="470" y="191"/>
                    </a:cubicBezTo>
                    <a:cubicBezTo>
                      <a:pt x="478" y="185"/>
                      <a:pt x="487" y="183"/>
                      <a:pt x="497" y="183"/>
                    </a:cubicBezTo>
                    <a:cubicBezTo>
                      <a:pt x="524" y="183"/>
                      <a:pt x="545" y="205"/>
                      <a:pt x="545" y="232"/>
                    </a:cubicBezTo>
                    <a:cubicBezTo>
                      <a:pt x="545" y="260"/>
                      <a:pt x="524" y="282"/>
                      <a:pt x="497" y="282"/>
                    </a:cubicBezTo>
                    <a:close/>
                  </a:path>
                </a:pathLst>
              </a:custGeom>
              <a:solidFill>
                <a:srgbClr val="28BB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7" name="Rectangle 46"/>
              <p:cNvSpPr>
                <a:spLocks noChangeArrowheads="1"/>
              </p:cNvSpPr>
              <p:nvPr/>
            </p:nvSpPr>
            <p:spPr bwMode="auto">
              <a:xfrm>
                <a:off x="5484813" y="4510088"/>
                <a:ext cx="52388" cy="288925"/>
              </a:xfrm>
              <a:prstGeom prst="rect">
                <a:avLst/>
              </a:prstGeom>
              <a:solidFill>
                <a:srgbClr val="28BB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8" name="Freeform 47"/>
              <p:cNvSpPr>
                <a:spLocks noEditPoints="1"/>
              </p:cNvSpPr>
              <p:nvPr/>
            </p:nvSpPr>
            <p:spPr bwMode="auto">
              <a:xfrm>
                <a:off x="3733801" y="4497388"/>
                <a:ext cx="788988" cy="309563"/>
              </a:xfrm>
              <a:custGeom>
                <a:avLst/>
                <a:gdLst>
                  <a:gd name="T0" fmla="*/ 14 w 210"/>
                  <a:gd name="T1" fmla="*/ 11 h 82"/>
                  <a:gd name="T2" fmla="*/ 14 w 210"/>
                  <a:gd name="T3" fmla="*/ 2 h 82"/>
                  <a:gd name="T4" fmla="*/ 0 w 210"/>
                  <a:gd name="T5" fmla="*/ 2 h 82"/>
                  <a:gd name="T6" fmla="*/ 0 w 210"/>
                  <a:gd name="T7" fmla="*/ 79 h 82"/>
                  <a:gd name="T8" fmla="*/ 14 w 210"/>
                  <a:gd name="T9" fmla="*/ 79 h 82"/>
                  <a:gd name="T10" fmla="*/ 14 w 210"/>
                  <a:gd name="T11" fmla="*/ 44 h 82"/>
                  <a:gd name="T12" fmla="*/ 36 w 210"/>
                  <a:gd name="T13" fmla="*/ 14 h 82"/>
                  <a:gd name="T14" fmla="*/ 39 w 210"/>
                  <a:gd name="T15" fmla="*/ 14 h 82"/>
                  <a:gd name="T16" fmla="*/ 39 w 210"/>
                  <a:gd name="T17" fmla="*/ 0 h 82"/>
                  <a:gd name="T18" fmla="*/ 34 w 210"/>
                  <a:gd name="T19" fmla="*/ 0 h 82"/>
                  <a:gd name="T20" fmla="*/ 14 w 210"/>
                  <a:gd name="T21" fmla="*/ 11 h 82"/>
                  <a:gd name="T22" fmla="*/ 169 w 210"/>
                  <a:gd name="T23" fmla="*/ 68 h 82"/>
                  <a:gd name="T24" fmla="*/ 144 w 210"/>
                  <a:gd name="T25" fmla="*/ 41 h 82"/>
                  <a:gd name="T26" fmla="*/ 169 w 210"/>
                  <a:gd name="T27" fmla="*/ 15 h 82"/>
                  <a:gd name="T28" fmla="*/ 187 w 210"/>
                  <a:gd name="T29" fmla="*/ 22 h 82"/>
                  <a:gd name="T30" fmla="*/ 149 w 210"/>
                  <a:gd name="T31" fmla="*/ 44 h 82"/>
                  <a:gd name="T32" fmla="*/ 155 w 210"/>
                  <a:gd name="T33" fmla="*/ 55 h 82"/>
                  <a:gd name="T34" fmla="*/ 207 w 210"/>
                  <a:gd name="T35" fmla="*/ 26 h 82"/>
                  <a:gd name="T36" fmla="*/ 170 w 210"/>
                  <a:gd name="T37" fmla="*/ 2 h 82"/>
                  <a:gd name="T38" fmla="*/ 130 w 210"/>
                  <a:gd name="T39" fmla="*/ 42 h 82"/>
                  <a:gd name="T40" fmla="*/ 170 w 210"/>
                  <a:gd name="T41" fmla="*/ 82 h 82"/>
                  <a:gd name="T42" fmla="*/ 210 w 210"/>
                  <a:gd name="T43" fmla="*/ 47 h 82"/>
                  <a:gd name="T44" fmla="*/ 196 w 210"/>
                  <a:gd name="T45" fmla="*/ 45 h 82"/>
                  <a:gd name="T46" fmla="*/ 169 w 210"/>
                  <a:gd name="T47" fmla="*/ 6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0" h="82">
                    <a:moveTo>
                      <a:pt x="14" y="11"/>
                    </a:moveTo>
                    <a:cubicBezTo>
                      <a:pt x="14" y="2"/>
                      <a:pt x="14" y="2"/>
                      <a:pt x="14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22"/>
                      <a:pt x="23" y="14"/>
                      <a:pt x="36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5" y="1"/>
                      <a:pt x="18" y="4"/>
                      <a:pt x="14" y="11"/>
                    </a:cubicBezTo>
                    <a:close/>
                    <a:moveTo>
                      <a:pt x="169" y="68"/>
                    </a:moveTo>
                    <a:cubicBezTo>
                      <a:pt x="155" y="68"/>
                      <a:pt x="144" y="57"/>
                      <a:pt x="144" y="41"/>
                    </a:cubicBezTo>
                    <a:cubicBezTo>
                      <a:pt x="144" y="25"/>
                      <a:pt x="155" y="15"/>
                      <a:pt x="169" y="15"/>
                    </a:cubicBezTo>
                    <a:cubicBezTo>
                      <a:pt x="178" y="15"/>
                      <a:pt x="182" y="17"/>
                      <a:pt x="187" y="22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55" y="55"/>
                      <a:pt x="155" y="55"/>
                      <a:pt x="155" y="55"/>
                    </a:cubicBezTo>
                    <a:cubicBezTo>
                      <a:pt x="207" y="26"/>
                      <a:pt x="207" y="26"/>
                      <a:pt x="207" y="26"/>
                    </a:cubicBezTo>
                    <a:cubicBezTo>
                      <a:pt x="200" y="11"/>
                      <a:pt x="188" y="2"/>
                      <a:pt x="170" y="2"/>
                    </a:cubicBezTo>
                    <a:cubicBezTo>
                      <a:pt x="149" y="2"/>
                      <a:pt x="130" y="19"/>
                      <a:pt x="130" y="42"/>
                    </a:cubicBezTo>
                    <a:cubicBezTo>
                      <a:pt x="130" y="66"/>
                      <a:pt x="149" y="82"/>
                      <a:pt x="170" y="82"/>
                    </a:cubicBezTo>
                    <a:cubicBezTo>
                      <a:pt x="192" y="82"/>
                      <a:pt x="209" y="67"/>
                      <a:pt x="210" y="47"/>
                    </a:cubicBezTo>
                    <a:cubicBezTo>
                      <a:pt x="196" y="45"/>
                      <a:pt x="196" y="45"/>
                      <a:pt x="196" y="45"/>
                    </a:cubicBezTo>
                    <a:cubicBezTo>
                      <a:pt x="192" y="58"/>
                      <a:pt x="186" y="68"/>
                      <a:pt x="169" y="68"/>
                    </a:cubicBezTo>
                    <a:close/>
                  </a:path>
                </a:pathLst>
              </a:custGeom>
              <a:solidFill>
                <a:srgbClr val="28BB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9" name="Rectangle 48"/>
              <p:cNvSpPr>
                <a:spLocks noChangeArrowheads="1"/>
              </p:cNvSpPr>
              <p:nvPr/>
            </p:nvSpPr>
            <p:spPr bwMode="auto">
              <a:xfrm>
                <a:off x="5334001" y="4373563"/>
                <a:ext cx="57150" cy="422275"/>
              </a:xfrm>
              <a:prstGeom prst="rect">
                <a:avLst/>
              </a:prstGeom>
              <a:solidFill>
                <a:srgbClr val="28BB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0" name="Freeform 49"/>
              <p:cNvSpPr>
                <a:spLocks noEditPoints="1"/>
              </p:cNvSpPr>
              <p:nvPr/>
            </p:nvSpPr>
            <p:spPr bwMode="auto">
              <a:xfrm>
                <a:off x="2438401" y="4411663"/>
                <a:ext cx="3767138" cy="522288"/>
              </a:xfrm>
              <a:custGeom>
                <a:avLst/>
                <a:gdLst>
                  <a:gd name="T0" fmla="*/ 758 w 1003"/>
                  <a:gd name="T1" fmla="*/ 103 h 139"/>
                  <a:gd name="T2" fmla="*/ 721 w 1003"/>
                  <a:gd name="T3" fmla="*/ 64 h 139"/>
                  <a:gd name="T4" fmla="*/ 758 w 1003"/>
                  <a:gd name="T5" fmla="*/ 26 h 139"/>
                  <a:gd name="T6" fmla="*/ 564 w 1003"/>
                  <a:gd name="T7" fmla="*/ 64 h 139"/>
                  <a:gd name="T8" fmla="*/ 617 w 1003"/>
                  <a:gd name="T9" fmla="*/ 89 h 139"/>
                  <a:gd name="T10" fmla="*/ 606 w 1003"/>
                  <a:gd name="T11" fmla="*/ 39 h 139"/>
                  <a:gd name="T12" fmla="*/ 603 w 1003"/>
                  <a:gd name="T13" fmla="*/ 26 h 139"/>
                  <a:gd name="T14" fmla="*/ 659 w 1003"/>
                  <a:gd name="T15" fmla="*/ 91 h 139"/>
                  <a:gd name="T16" fmla="*/ 626 w 1003"/>
                  <a:gd name="T17" fmla="*/ 26 h 139"/>
                  <a:gd name="T18" fmla="*/ 652 w 1003"/>
                  <a:gd name="T19" fmla="*/ 138 h 139"/>
                  <a:gd name="T20" fmla="*/ 691 w 1003"/>
                  <a:gd name="T21" fmla="*/ 72 h 139"/>
                  <a:gd name="T22" fmla="*/ 677 w 1003"/>
                  <a:gd name="T23" fmla="*/ 72 h 139"/>
                  <a:gd name="T24" fmla="*/ 432 w 1003"/>
                  <a:gd name="T25" fmla="*/ 25 h 139"/>
                  <a:gd name="T26" fmla="*/ 447 w 1003"/>
                  <a:gd name="T27" fmla="*/ 67 h 139"/>
                  <a:gd name="T28" fmla="*/ 471 w 1003"/>
                  <a:gd name="T29" fmla="*/ 23 h 139"/>
                  <a:gd name="T30" fmla="*/ 86 w 1003"/>
                  <a:gd name="T31" fmla="*/ 75 h 139"/>
                  <a:gd name="T32" fmla="*/ 57 w 1003"/>
                  <a:gd name="T33" fmla="*/ 26 h 139"/>
                  <a:gd name="T34" fmla="*/ 28 w 1003"/>
                  <a:gd name="T35" fmla="*/ 91 h 139"/>
                  <a:gd name="T36" fmla="*/ 0 w 1003"/>
                  <a:gd name="T37" fmla="*/ 26 h 139"/>
                  <a:gd name="T38" fmla="*/ 50 w 1003"/>
                  <a:gd name="T39" fmla="*/ 94 h 139"/>
                  <a:gd name="T40" fmla="*/ 100 w 1003"/>
                  <a:gd name="T41" fmla="*/ 26 h 139"/>
                  <a:gd name="T42" fmla="*/ 86 w 1003"/>
                  <a:gd name="T43" fmla="*/ 75 h 139"/>
                  <a:gd name="T44" fmla="*/ 205 w 1003"/>
                  <a:gd name="T45" fmla="*/ 77 h 139"/>
                  <a:gd name="T46" fmla="*/ 247 w 1003"/>
                  <a:gd name="T47" fmla="*/ 89 h 139"/>
                  <a:gd name="T48" fmla="*/ 220 w 1003"/>
                  <a:gd name="T49" fmla="*/ 39 h 139"/>
                  <a:gd name="T50" fmla="*/ 220 w 1003"/>
                  <a:gd name="T51" fmla="*/ 25 h 139"/>
                  <a:gd name="T52" fmla="*/ 268 w 1003"/>
                  <a:gd name="T53" fmla="*/ 64 h 139"/>
                  <a:gd name="T54" fmla="*/ 273 w 1003"/>
                  <a:gd name="T55" fmla="*/ 67 h 139"/>
                  <a:gd name="T56" fmla="*/ 294 w 1003"/>
                  <a:gd name="T57" fmla="*/ 25 h 139"/>
                  <a:gd name="T58" fmla="*/ 334 w 1003"/>
                  <a:gd name="T59" fmla="*/ 70 h 139"/>
                  <a:gd name="T60" fmla="*/ 151 w 1003"/>
                  <a:gd name="T61" fmla="*/ 24 h 139"/>
                  <a:gd name="T62" fmla="*/ 170 w 1003"/>
                  <a:gd name="T63" fmla="*/ 97 h 139"/>
                  <a:gd name="T64" fmla="*/ 126 w 1003"/>
                  <a:gd name="T65" fmla="*/ 64 h 139"/>
                  <a:gd name="T66" fmla="*/ 176 w 1003"/>
                  <a:gd name="T67" fmla="*/ 102 h 139"/>
                  <a:gd name="T68" fmla="*/ 151 w 1003"/>
                  <a:gd name="T69" fmla="*/ 24 h 139"/>
                  <a:gd name="T70" fmla="*/ 964 w 1003"/>
                  <a:gd name="T71" fmla="*/ 105 h 139"/>
                  <a:gd name="T72" fmla="*/ 964 w 1003"/>
                  <a:gd name="T73" fmla="*/ 91 h 139"/>
                  <a:gd name="T74" fmla="*/ 988 w 1003"/>
                  <a:gd name="T75" fmla="*/ 65 h 139"/>
                  <a:gd name="T76" fmla="*/ 940 w 1003"/>
                  <a:gd name="T77" fmla="*/ 121 h 139"/>
                  <a:gd name="T78" fmla="*/ 1003 w 1003"/>
                  <a:gd name="T79" fmla="*/ 96 h 139"/>
                  <a:gd name="T80" fmla="*/ 879 w 1003"/>
                  <a:gd name="T81" fmla="*/ 24 h 139"/>
                  <a:gd name="T82" fmla="*/ 861 w 1003"/>
                  <a:gd name="T83" fmla="*/ 102 h 139"/>
                  <a:gd name="T84" fmla="*/ 899 w 1003"/>
                  <a:gd name="T85" fmla="*/ 58 h 139"/>
                  <a:gd name="T86" fmla="*/ 913 w 1003"/>
                  <a:gd name="T87" fmla="*/ 58 h 139"/>
                  <a:gd name="T88" fmla="*/ 809 w 1003"/>
                  <a:gd name="T89" fmla="*/ 8 h 139"/>
                  <a:gd name="T90" fmla="*/ 818 w 1003"/>
                  <a:gd name="T91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03" h="139">
                    <a:moveTo>
                      <a:pt x="705" y="64"/>
                    </a:moveTo>
                    <a:cubicBezTo>
                      <a:pt x="705" y="89"/>
                      <a:pt x="726" y="103"/>
                      <a:pt x="744" y="103"/>
                    </a:cubicBezTo>
                    <a:cubicBezTo>
                      <a:pt x="758" y="103"/>
                      <a:pt x="758" y="103"/>
                      <a:pt x="758" y="103"/>
                    </a:cubicBezTo>
                    <a:cubicBezTo>
                      <a:pt x="758" y="89"/>
                      <a:pt x="758" y="89"/>
                      <a:pt x="758" y="89"/>
                    </a:cubicBezTo>
                    <a:cubicBezTo>
                      <a:pt x="747" y="89"/>
                      <a:pt x="747" y="89"/>
                      <a:pt x="747" y="89"/>
                    </a:cubicBezTo>
                    <a:cubicBezTo>
                      <a:pt x="734" y="89"/>
                      <a:pt x="721" y="81"/>
                      <a:pt x="721" y="64"/>
                    </a:cubicBezTo>
                    <a:cubicBezTo>
                      <a:pt x="721" y="48"/>
                      <a:pt x="734" y="39"/>
                      <a:pt x="747" y="39"/>
                    </a:cubicBezTo>
                    <a:cubicBezTo>
                      <a:pt x="758" y="39"/>
                      <a:pt x="758" y="39"/>
                      <a:pt x="758" y="39"/>
                    </a:cubicBezTo>
                    <a:cubicBezTo>
                      <a:pt x="758" y="26"/>
                      <a:pt x="758" y="26"/>
                      <a:pt x="758" y="26"/>
                    </a:cubicBezTo>
                    <a:cubicBezTo>
                      <a:pt x="744" y="26"/>
                      <a:pt x="744" y="26"/>
                      <a:pt x="744" y="26"/>
                    </a:cubicBezTo>
                    <a:cubicBezTo>
                      <a:pt x="727" y="26"/>
                      <a:pt x="705" y="39"/>
                      <a:pt x="705" y="64"/>
                    </a:cubicBezTo>
                    <a:close/>
                    <a:moveTo>
                      <a:pt x="564" y="64"/>
                    </a:moveTo>
                    <a:cubicBezTo>
                      <a:pt x="564" y="89"/>
                      <a:pt x="585" y="103"/>
                      <a:pt x="603" y="103"/>
                    </a:cubicBezTo>
                    <a:cubicBezTo>
                      <a:pt x="617" y="103"/>
                      <a:pt x="617" y="103"/>
                      <a:pt x="617" y="103"/>
                    </a:cubicBezTo>
                    <a:cubicBezTo>
                      <a:pt x="617" y="89"/>
                      <a:pt x="617" y="89"/>
                      <a:pt x="617" y="89"/>
                    </a:cubicBezTo>
                    <a:cubicBezTo>
                      <a:pt x="606" y="89"/>
                      <a:pt x="606" y="89"/>
                      <a:pt x="606" y="89"/>
                    </a:cubicBezTo>
                    <a:cubicBezTo>
                      <a:pt x="592" y="89"/>
                      <a:pt x="579" y="81"/>
                      <a:pt x="579" y="64"/>
                    </a:cubicBezTo>
                    <a:cubicBezTo>
                      <a:pt x="579" y="48"/>
                      <a:pt x="592" y="39"/>
                      <a:pt x="606" y="39"/>
                    </a:cubicBezTo>
                    <a:cubicBezTo>
                      <a:pt x="617" y="39"/>
                      <a:pt x="617" y="39"/>
                      <a:pt x="617" y="39"/>
                    </a:cubicBezTo>
                    <a:cubicBezTo>
                      <a:pt x="617" y="26"/>
                      <a:pt x="617" y="26"/>
                      <a:pt x="617" y="26"/>
                    </a:cubicBezTo>
                    <a:cubicBezTo>
                      <a:pt x="603" y="26"/>
                      <a:pt x="603" y="26"/>
                      <a:pt x="603" y="26"/>
                    </a:cubicBezTo>
                    <a:cubicBezTo>
                      <a:pt x="586" y="26"/>
                      <a:pt x="564" y="39"/>
                      <a:pt x="564" y="64"/>
                    </a:cubicBezTo>
                    <a:close/>
                    <a:moveTo>
                      <a:pt x="677" y="72"/>
                    </a:moveTo>
                    <a:cubicBezTo>
                      <a:pt x="677" y="83"/>
                      <a:pt x="671" y="91"/>
                      <a:pt x="659" y="91"/>
                    </a:cubicBezTo>
                    <a:cubicBezTo>
                      <a:pt x="647" y="91"/>
                      <a:pt x="641" y="83"/>
                      <a:pt x="641" y="72"/>
                    </a:cubicBezTo>
                    <a:cubicBezTo>
                      <a:pt x="641" y="26"/>
                      <a:pt x="641" y="26"/>
                      <a:pt x="641" y="26"/>
                    </a:cubicBezTo>
                    <a:cubicBezTo>
                      <a:pt x="626" y="26"/>
                      <a:pt x="626" y="26"/>
                      <a:pt x="626" y="26"/>
                    </a:cubicBezTo>
                    <a:cubicBezTo>
                      <a:pt x="626" y="72"/>
                      <a:pt x="626" y="72"/>
                      <a:pt x="626" y="72"/>
                    </a:cubicBezTo>
                    <a:cubicBezTo>
                      <a:pt x="626" y="89"/>
                      <a:pt x="635" y="100"/>
                      <a:pt x="652" y="105"/>
                    </a:cubicBezTo>
                    <a:cubicBezTo>
                      <a:pt x="652" y="138"/>
                      <a:pt x="652" y="138"/>
                      <a:pt x="652" y="138"/>
                    </a:cubicBezTo>
                    <a:cubicBezTo>
                      <a:pt x="666" y="138"/>
                      <a:pt x="666" y="138"/>
                      <a:pt x="666" y="138"/>
                    </a:cubicBezTo>
                    <a:cubicBezTo>
                      <a:pt x="666" y="105"/>
                      <a:pt x="666" y="105"/>
                      <a:pt x="666" y="105"/>
                    </a:cubicBezTo>
                    <a:cubicBezTo>
                      <a:pt x="683" y="100"/>
                      <a:pt x="691" y="90"/>
                      <a:pt x="691" y="72"/>
                    </a:cubicBezTo>
                    <a:cubicBezTo>
                      <a:pt x="691" y="26"/>
                      <a:pt x="691" y="26"/>
                      <a:pt x="691" y="26"/>
                    </a:cubicBezTo>
                    <a:cubicBezTo>
                      <a:pt x="677" y="26"/>
                      <a:pt x="677" y="26"/>
                      <a:pt x="677" y="26"/>
                    </a:cubicBezTo>
                    <a:cubicBezTo>
                      <a:pt x="677" y="72"/>
                      <a:pt x="677" y="72"/>
                      <a:pt x="677" y="72"/>
                    </a:cubicBezTo>
                    <a:close/>
                    <a:moveTo>
                      <a:pt x="446" y="34"/>
                    </a:moveTo>
                    <a:cubicBezTo>
                      <a:pt x="446" y="25"/>
                      <a:pt x="446" y="25"/>
                      <a:pt x="446" y="25"/>
                    </a:cubicBezTo>
                    <a:cubicBezTo>
                      <a:pt x="432" y="25"/>
                      <a:pt x="432" y="25"/>
                      <a:pt x="432" y="25"/>
                    </a:cubicBezTo>
                    <a:cubicBezTo>
                      <a:pt x="432" y="102"/>
                      <a:pt x="432" y="102"/>
                      <a:pt x="432" y="102"/>
                    </a:cubicBezTo>
                    <a:cubicBezTo>
                      <a:pt x="447" y="102"/>
                      <a:pt x="447" y="102"/>
                      <a:pt x="447" y="102"/>
                    </a:cubicBezTo>
                    <a:cubicBezTo>
                      <a:pt x="447" y="67"/>
                      <a:pt x="447" y="67"/>
                      <a:pt x="447" y="67"/>
                    </a:cubicBezTo>
                    <a:cubicBezTo>
                      <a:pt x="447" y="45"/>
                      <a:pt x="455" y="37"/>
                      <a:pt x="469" y="37"/>
                    </a:cubicBezTo>
                    <a:cubicBezTo>
                      <a:pt x="471" y="37"/>
                      <a:pt x="471" y="37"/>
                      <a:pt x="471" y="37"/>
                    </a:cubicBezTo>
                    <a:cubicBezTo>
                      <a:pt x="471" y="23"/>
                      <a:pt x="471" y="23"/>
                      <a:pt x="471" y="23"/>
                    </a:cubicBezTo>
                    <a:cubicBezTo>
                      <a:pt x="468" y="23"/>
                      <a:pt x="468" y="23"/>
                      <a:pt x="468" y="23"/>
                    </a:cubicBezTo>
                    <a:cubicBezTo>
                      <a:pt x="457" y="24"/>
                      <a:pt x="451" y="27"/>
                      <a:pt x="446" y="34"/>
                    </a:cubicBezTo>
                    <a:close/>
                    <a:moveTo>
                      <a:pt x="86" y="75"/>
                    </a:moveTo>
                    <a:cubicBezTo>
                      <a:pt x="86" y="85"/>
                      <a:pt x="81" y="91"/>
                      <a:pt x="73" y="91"/>
                    </a:cubicBezTo>
                    <a:cubicBezTo>
                      <a:pt x="63" y="91"/>
                      <a:pt x="57" y="86"/>
                      <a:pt x="57" y="73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86"/>
                      <a:pt x="37" y="91"/>
                      <a:pt x="28" y="91"/>
                    </a:cubicBezTo>
                    <a:cubicBezTo>
                      <a:pt x="19" y="91"/>
                      <a:pt x="14" y="85"/>
                      <a:pt x="14" y="75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2"/>
                      <a:pt x="12" y="105"/>
                      <a:pt x="27" y="105"/>
                    </a:cubicBezTo>
                    <a:cubicBezTo>
                      <a:pt x="35" y="105"/>
                      <a:pt x="44" y="101"/>
                      <a:pt x="50" y="94"/>
                    </a:cubicBezTo>
                    <a:cubicBezTo>
                      <a:pt x="55" y="102"/>
                      <a:pt x="63" y="105"/>
                      <a:pt x="73" y="105"/>
                    </a:cubicBezTo>
                    <a:cubicBezTo>
                      <a:pt x="88" y="105"/>
                      <a:pt x="100" y="92"/>
                      <a:pt x="100" y="78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6" y="75"/>
                      <a:pt x="86" y="75"/>
                    </a:cubicBezTo>
                    <a:close/>
                    <a:moveTo>
                      <a:pt x="220" y="6"/>
                    </a:moveTo>
                    <a:cubicBezTo>
                      <a:pt x="205" y="6"/>
                      <a:pt x="205" y="6"/>
                      <a:pt x="205" y="6"/>
                    </a:cubicBezTo>
                    <a:cubicBezTo>
                      <a:pt x="205" y="77"/>
                      <a:pt x="205" y="77"/>
                      <a:pt x="205" y="77"/>
                    </a:cubicBezTo>
                    <a:cubicBezTo>
                      <a:pt x="205" y="92"/>
                      <a:pt x="214" y="102"/>
                      <a:pt x="228" y="102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47" y="89"/>
                      <a:pt x="247" y="89"/>
                      <a:pt x="247" y="89"/>
                    </a:cubicBezTo>
                    <a:cubicBezTo>
                      <a:pt x="230" y="89"/>
                      <a:pt x="230" y="89"/>
                      <a:pt x="230" y="89"/>
                    </a:cubicBezTo>
                    <a:cubicBezTo>
                      <a:pt x="223" y="89"/>
                      <a:pt x="220" y="86"/>
                      <a:pt x="220" y="79"/>
                    </a:cubicBezTo>
                    <a:cubicBezTo>
                      <a:pt x="220" y="39"/>
                      <a:pt x="220" y="39"/>
                      <a:pt x="220" y="39"/>
                    </a:cubicBezTo>
                    <a:cubicBezTo>
                      <a:pt x="247" y="39"/>
                      <a:pt x="247" y="39"/>
                      <a:pt x="247" y="39"/>
                    </a:cubicBezTo>
                    <a:cubicBezTo>
                      <a:pt x="247" y="25"/>
                      <a:pt x="247" y="25"/>
                      <a:pt x="247" y="25"/>
                    </a:cubicBezTo>
                    <a:cubicBezTo>
                      <a:pt x="220" y="25"/>
                      <a:pt x="220" y="25"/>
                      <a:pt x="220" y="25"/>
                    </a:cubicBezTo>
                    <a:cubicBezTo>
                      <a:pt x="220" y="6"/>
                      <a:pt x="220" y="6"/>
                      <a:pt x="220" y="6"/>
                    </a:cubicBezTo>
                    <a:close/>
                    <a:moveTo>
                      <a:pt x="293" y="91"/>
                    </a:moveTo>
                    <a:cubicBezTo>
                      <a:pt x="279" y="91"/>
                      <a:pt x="268" y="80"/>
                      <a:pt x="268" y="64"/>
                    </a:cubicBezTo>
                    <a:cubicBezTo>
                      <a:pt x="268" y="48"/>
                      <a:pt x="279" y="38"/>
                      <a:pt x="293" y="38"/>
                    </a:cubicBezTo>
                    <a:cubicBezTo>
                      <a:pt x="302" y="38"/>
                      <a:pt x="306" y="40"/>
                      <a:pt x="311" y="45"/>
                    </a:cubicBezTo>
                    <a:cubicBezTo>
                      <a:pt x="273" y="67"/>
                      <a:pt x="273" y="67"/>
                      <a:pt x="273" y="67"/>
                    </a:cubicBezTo>
                    <a:cubicBezTo>
                      <a:pt x="279" y="78"/>
                      <a:pt x="279" y="78"/>
                      <a:pt x="279" y="78"/>
                    </a:cubicBezTo>
                    <a:cubicBezTo>
                      <a:pt x="331" y="49"/>
                      <a:pt x="331" y="49"/>
                      <a:pt x="331" y="49"/>
                    </a:cubicBezTo>
                    <a:cubicBezTo>
                      <a:pt x="324" y="34"/>
                      <a:pt x="312" y="25"/>
                      <a:pt x="294" y="25"/>
                    </a:cubicBezTo>
                    <a:cubicBezTo>
                      <a:pt x="273" y="25"/>
                      <a:pt x="254" y="42"/>
                      <a:pt x="254" y="65"/>
                    </a:cubicBezTo>
                    <a:cubicBezTo>
                      <a:pt x="254" y="89"/>
                      <a:pt x="273" y="105"/>
                      <a:pt x="294" y="105"/>
                    </a:cubicBezTo>
                    <a:cubicBezTo>
                      <a:pt x="316" y="105"/>
                      <a:pt x="333" y="90"/>
                      <a:pt x="334" y="70"/>
                    </a:cubicBezTo>
                    <a:cubicBezTo>
                      <a:pt x="320" y="68"/>
                      <a:pt x="320" y="68"/>
                      <a:pt x="320" y="68"/>
                    </a:cubicBezTo>
                    <a:cubicBezTo>
                      <a:pt x="317" y="81"/>
                      <a:pt x="310" y="91"/>
                      <a:pt x="293" y="91"/>
                    </a:cubicBezTo>
                    <a:close/>
                    <a:moveTo>
                      <a:pt x="151" y="24"/>
                    </a:moveTo>
                    <a:cubicBezTo>
                      <a:pt x="126" y="24"/>
                      <a:pt x="111" y="42"/>
                      <a:pt x="111" y="64"/>
                    </a:cubicBezTo>
                    <a:cubicBezTo>
                      <a:pt x="111" y="86"/>
                      <a:pt x="127" y="105"/>
                      <a:pt x="149" y="105"/>
                    </a:cubicBezTo>
                    <a:cubicBezTo>
                      <a:pt x="159" y="105"/>
                      <a:pt x="164" y="102"/>
                      <a:pt x="170" y="97"/>
                    </a:cubicBezTo>
                    <a:cubicBezTo>
                      <a:pt x="170" y="80"/>
                      <a:pt x="170" y="80"/>
                      <a:pt x="170" y="80"/>
                    </a:cubicBezTo>
                    <a:cubicBezTo>
                      <a:pt x="166" y="86"/>
                      <a:pt x="159" y="91"/>
                      <a:pt x="151" y="91"/>
                    </a:cubicBezTo>
                    <a:cubicBezTo>
                      <a:pt x="136" y="91"/>
                      <a:pt x="126" y="79"/>
                      <a:pt x="126" y="64"/>
                    </a:cubicBezTo>
                    <a:cubicBezTo>
                      <a:pt x="126" y="50"/>
                      <a:pt x="135" y="37"/>
                      <a:pt x="151" y="37"/>
                    </a:cubicBezTo>
                    <a:cubicBezTo>
                      <a:pt x="164" y="37"/>
                      <a:pt x="176" y="45"/>
                      <a:pt x="176" y="59"/>
                    </a:cubicBez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61"/>
                      <a:pt x="190" y="61"/>
                      <a:pt x="190" y="61"/>
                    </a:cubicBezTo>
                    <a:cubicBezTo>
                      <a:pt x="190" y="39"/>
                      <a:pt x="176" y="24"/>
                      <a:pt x="151" y="24"/>
                    </a:cubicBezTo>
                    <a:close/>
                    <a:moveTo>
                      <a:pt x="964" y="24"/>
                    </a:moveTo>
                    <a:cubicBezTo>
                      <a:pt x="940" y="24"/>
                      <a:pt x="924" y="42"/>
                      <a:pt x="924" y="65"/>
                    </a:cubicBezTo>
                    <a:cubicBezTo>
                      <a:pt x="924" y="88"/>
                      <a:pt x="941" y="105"/>
                      <a:pt x="964" y="105"/>
                    </a:cubicBezTo>
                    <a:cubicBezTo>
                      <a:pt x="970" y="105"/>
                      <a:pt x="977" y="102"/>
                      <a:pt x="982" y="99"/>
                    </a:cubicBezTo>
                    <a:cubicBezTo>
                      <a:pt x="982" y="85"/>
                      <a:pt x="982" y="85"/>
                      <a:pt x="982" y="85"/>
                    </a:cubicBezTo>
                    <a:cubicBezTo>
                      <a:pt x="977" y="88"/>
                      <a:pt x="971" y="91"/>
                      <a:pt x="964" y="91"/>
                    </a:cubicBezTo>
                    <a:cubicBezTo>
                      <a:pt x="950" y="91"/>
                      <a:pt x="938" y="81"/>
                      <a:pt x="938" y="66"/>
                    </a:cubicBezTo>
                    <a:cubicBezTo>
                      <a:pt x="938" y="51"/>
                      <a:pt x="947" y="37"/>
                      <a:pt x="963" y="37"/>
                    </a:cubicBezTo>
                    <a:cubicBezTo>
                      <a:pt x="976" y="37"/>
                      <a:pt x="988" y="48"/>
                      <a:pt x="988" y="65"/>
                    </a:cubicBezTo>
                    <a:cubicBezTo>
                      <a:pt x="988" y="101"/>
                      <a:pt x="988" y="101"/>
                      <a:pt x="988" y="101"/>
                    </a:cubicBezTo>
                    <a:cubicBezTo>
                      <a:pt x="988" y="120"/>
                      <a:pt x="973" y="125"/>
                      <a:pt x="961" y="125"/>
                    </a:cubicBezTo>
                    <a:cubicBezTo>
                      <a:pt x="954" y="125"/>
                      <a:pt x="947" y="123"/>
                      <a:pt x="940" y="121"/>
                    </a:cubicBezTo>
                    <a:cubicBezTo>
                      <a:pt x="937" y="134"/>
                      <a:pt x="937" y="134"/>
                      <a:pt x="937" y="134"/>
                    </a:cubicBezTo>
                    <a:cubicBezTo>
                      <a:pt x="945" y="137"/>
                      <a:pt x="954" y="139"/>
                      <a:pt x="963" y="139"/>
                    </a:cubicBezTo>
                    <a:cubicBezTo>
                      <a:pt x="985" y="139"/>
                      <a:pt x="1003" y="125"/>
                      <a:pt x="1003" y="96"/>
                    </a:cubicBezTo>
                    <a:cubicBezTo>
                      <a:pt x="1003" y="62"/>
                      <a:pt x="1003" y="62"/>
                      <a:pt x="1003" y="62"/>
                    </a:cubicBezTo>
                    <a:cubicBezTo>
                      <a:pt x="1002" y="43"/>
                      <a:pt x="988" y="24"/>
                      <a:pt x="964" y="24"/>
                    </a:cubicBezTo>
                    <a:close/>
                    <a:moveTo>
                      <a:pt x="879" y="24"/>
                    </a:moveTo>
                    <a:cubicBezTo>
                      <a:pt x="860" y="24"/>
                      <a:pt x="847" y="38"/>
                      <a:pt x="847" y="58"/>
                    </a:cubicBezTo>
                    <a:cubicBezTo>
                      <a:pt x="847" y="102"/>
                      <a:pt x="847" y="102"/>
                      <a:pt x="847" y="102"/>
                    </a:cubicBezTo>
                    <a:cubicBezTo>
                      <a:pt x="861" y="102"/>
                      <a:pt x="861" y="102"/>
                      <a:pt x="861" y="102"/>
                    </a:cubicBezTo>
                    <a:cubicBezTo>
                      <a:pt x="861" y="58"/>
                      <a:pt x="861" y="58"/>
                      <a:pt x="861" y="58"/>
                    </a:cubicBezTo>
                    <a:cubicBezTo>
                      <a:pt x="861" y="45"/>
                      <a:pt x="869" y="37"/>
                      <a:pt x="880" y="37"/>
                    </a:cubicBezTo>
                    <a:cubicBezTo>
                      <a:pt x="890" y="37"/>
                      <a:pt x="899" y="45"/>
                      <a:pt x="899" y="58"/>
                    </a:cubicBezTo>
                    <a:cubicBezTo>
                      <a:pt x="899" y="102"/>
                      <a:pt x="899" y="102"/>
                      <a:pt x="899" y="102"/>
                    </a:cubicBezTo>
                    <a:cubicBezTo>
                      <a:pt x="913" y="102"/>
                      <a:pt x="913" y="102"/>
                      <a:pt x="913" y="102"/>
                    </a:cubicBezTo>
                    <a:cubicBezTo>
                      <a:pt x="913" y="58"/>
                      <a:pt x="913" y="58"/>
                      <a:pt x="913" y="58"/>
                    </a:cubicBezTo>
                    <a:cubicBezTo>
                      <a:pt x="913" y="38"/>
                      <a:pt x="898" y="24"/>
                      <a:pt x="879" y="24"/>
                    </a:cubicBezTo>
                    <a:close/>
                    <a:moveTo>
                      <a:pt x="818" y="0"/>
                    </a:moveTo>
                    <a:cubicBezTo>
                      <a:pt x="812" y="0"/>
                      <a:pt x="809" y="4"/>
                      <a:pt x="809" y="8"/>
                    </a:cubicBezTo>
                    <a:cubicBezTo>
                      <a:pt x="809" y="13"/>
                      <a:pt x="812" y="17"/>
                      <a:pt x="818" y="17"/>
                    </a:cubicBezTo>
                    <a:cubicBezTo>
                      <a:pt x="823" y="17"/>
                      <a:pt x="826" y="13"/>
                      <a:pt x="826" y="8"/>
                    </a:cubicBezTo>
                    <a:cubicBezTo>
                      <a:pt x="826" y="4"/>
                      <a:pt x="823" y="0"/>
                      <a:pt x="818" y="0"/>
                    </a:cubicBezTo>
                    <a:close/>
                  </a:path>
                </a:pathLst>
              </a:custGeom>
              <a:solidFill>
                <a:srgbClr val="28BB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pic>
          <p:nvPicPr>
            <p:cNvPr id="81" name="Picture 51" descr="http://www.getfindster.com/wp-content/uploads/logo_findster@2x.pn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49544" y="2329508"/>
              <a:ext cx="1354456" cy="3762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" name="Image 81"/>
            <p:cNvPicPr>
              <a:picLocks noChangeAspect="1"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3425" y="2872434"/>
              <a:ext cx="1207040" cy="502933"/>
            </a:xfrm>
            <a:prstGeom prst="rect">
              <a:avLst/>
            </a:prstGeom>
          </p:spPr>
        </p:pic>
        <p:pic>
          <p:nvPicPr>
            <p:cNvPr id="83" name="Picture 53" descr="http://die-smartwatch.de/wp-content/uploads/2014/05/Pebble_Smartwatches_Logo.pn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5416" y="2967811"/>
              <a:ext cx="1038061" cy="324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208728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OUR GUARRANTEE</a:t>
            </a:r>
            <a:endParaRPr lang="fr-FR" dirty="0"/>
          </a:p>
        </p:txBody>
      </p:sp>
      <p:sp>
        <p:nvSpPr>
          <p:cNvPr id="49" name="ZoneTexte 48"/>
          <p:cNvSpPr txBox="1"/>
          <p:nvPr/>
        </p:nvSpPr>
        <p:spPr>
          <a:xfrm>
            <a:off x="581025" y="2173168"/>
            <a:ext cx="2438400" cy="26212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spcAft>
                <a:spcPts val="1000"/>
              </a:spcAft>
            </a:pPr>
            <a:r>
              <a:rPr lang="fr-FR" dirty="0" smtClean="0">
                <a:solidFill>
                  <a:schemeClr val="accent2"/>
                </a:solidFill>
              </a:rPr>
              <a:t>All </a:t>
            </a:r>
            <a:r>
              <a:rPr lang="fr-FR" dirty="0" err="1" smtClean="0">
                <a:solidFill>
                  <a:schemeClr val="accent2"/>
                </a:solidFill>
              </a:rPr>
              <a:t>our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products</a:t>
            </a:r>
            <a:r>
              <a:rPr lang="fr-FR" dirty="0" smtClean="0">
                <a:solidFill>
                  <a:schemeClr val="accent2"/>
                </a:solidFill>
              </a:rPr>
              <a:t> are </a:t>
            </a:r>
            <a:r>
              <a:rPr lang="fr-FR" dirty="0" err="1" smtClean="0">
                <a:solidFill>
                  <a:schemeClr val="tx2"/>
                </a:solidFill>
              </a:rPr>
              <a:t>guarranteed</a:t>
            </a:r>
            <a:endParaRPr lang="fr-FR" b="1" dirty="0">
              <a:solidFill>
                <a:schemeClr val="tx2"/>
              </a:solidFill>
            </a:endParaRPr>
          </a:p>
          <a:p>
            <a:pPr algn="r">
              <a:spcAft>
                <a:spcPts val="1000"/>
              </a:spcAft>
            </a:pPr>
            <a:r>
              <a:rPr lang="fr-FR" dirty="0" smtClean="0">
                <a:solidFill>
                  <a:schemeClr val="accent2"/>
                </a:solidFill>
              </a:rPr>
              <a:t>All </a:t>
            </a:r>
            <a:r>
              <a:rPr lang="fr-FR" dirty="0" err="1" smtClean="0">
                <a:solidFill>
                  <a:schemeClr val="accent2"/>
                </a:solidFill>
              </a:rPr>
              <a:t>our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parcels</a:t>
            </a:r>
            <a:r>
              <a:rPr lang="fr-FR" dirty="0" smtClean="0">
                <a:solidFill>
                  <a:schemeClr val="accent2"/>
                </a:solidFill>
              </a:rPr>
              <a:t> are </a:t>
            </a:r>
            <a:r>
              <a:rPr lang="fr-FR" dirty="0" err="1" smtClean="0">
                <a:solidFill>
                  <a:schemeClr val="accent2"/>
                </a:solidFill>
              </a:rPr>
              <a:t>followed</a:t>
            </a:r>
            <a:r>
              <a:rPr lang="fr-FR" dirty="0" smtClean="0">
                <a:solidFill>
                  <a:schemeClr val="accent2"/>
                </a:solidFill>
              </a:rPr>
              <a:t> by </a:t>
            </a:r>
            <a:r>
              <a:rPr lang="fr-FR" dirty="0" err="1" smtClean="0">
                <a:solidFill>
                  <a:schemeClr val="tx2"/>
                </a:solidFill>
              </a:rPr>
              <a:t>tracking</a:t>
            </a:r>
            <a:r>
              <a:rPr lang="fr-FR" dirty="0" smtClean="0">
                <a:solidFill>
                  <a:schemeClr val="tx2"/>
                </a:solidFill>
              </a:rPr>
              <a:t> </a:t>
            </a:r>
            <a:r>
              <a:rPr lang="fr-FR" dirty="0" err="1" smtClean="0">
                <a:solidFill>
                  <a:schemeClr val="tx2"/>
                </a:solidFill>
              </a:rPr>
              <a:t>numbers</a:t>
            </a:r>
            <a:r>
              <a:rPr lang="fr-FR" dirty="0" smtClean="0">
                <a:solidFill>
                  <a:schemeClr val="tx2"/>
                </a:solidFill>
              </a:rPr>
              <a:t> </a:t>
            </a:r>
            <a:r>
              <a:rPr lang="fr-FR" dirty="0" smtClean="0">
                <a:solidFill>
                  <a:schemeClr val="accent2"/>
                </a:solidFill>
              </a:rPr>
              <a:t>and identifiable </a:t>
            </a:r>
            <a:r>
              <a:rPr lang="fr-FR" dirty="0" err="1" smtClean="0">
                <a:solidFill>
                  <a:schemeClr val="accent2"/>
                </a:solidFill>
              </a:rPr>
              <a:t>upon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delivery</a:t>
            </a:r>
            <a:r>
              <a:rPr lang="fr-FR" dirty="0" smtClean="0">
                <a:solidFill>
                  <a:schemeClr val="accent2"/>
                </a:solidFill>
              </a:rPr>
              <a:t>. This </a:t>
            </a:r>
            <a:r>
              <a:rPr lang="fr-FR" dirty="0" err="1" smtClean="0">
                <a:solidFill>
                  <a:schemeClr val="accent2"/>
                </a:solidFill>
              </a:rPr>
              <a:t>protects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you</a:t>
            </a:r>
            <a:r>
              <a:rPr lang="fr-FR" dirty="0" smtClean="0">
                <a:solidFill>
                  <a:schemeClr val="accent2"/>
                </a:solidFill>
              </a:rPr>
              <a:t> and </a:t>
            </a:r>
            <a:r>
              <a:rPr lang="fr-FR" dirty="0" err="1" smtClean="0">
                <a:solidFill>
                  <a:schemeClr val="accent2"/>
                </a:solidFill>
              </a:rPr>
              <a:t>guarrantees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against</a:t>
            </a:r>
            <a:r>
              <a:rPr lang="fr-FR" dirty="0" smtClean="0">
                <a:solidFill>
                  <a:schemeClr val="accent2"/>
                </a:solidFill>
              </a:rPr>
              <a:t> all </a:t>
            </a:r>
            <a:r>
              <a:rPr lang="fr-FR" dirty="0" err="1" smtClean="0">
                <a:solidFill>
                  <a:schemeClr val="accent2"/>
                </a:solidFill>
              </a:rPr>
              <a:t>risks</a:t>
            </a:r>
            <a:r>
              <a:rPr lang="fr-FR" dirty="0" smtClean="0">
                <a:solidFill>
                  <a:schemeClr val="accent2"/>
                </a:solidFill>
              </a:rPr>
              <a:t>.</a:t>
            </a:r>
            <a:endParaRPr lang="fr-FR" dirty="0">
              <a:solidFill>
                <a:schemeClr val="accent2"/>
              </a:solidFill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925" y="2032322"/>
            <a:ext cx="5804777" cy="387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226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0000" y="539819"/>
            <a:ext cx="8064000" cy="732508"/>
          </a:xfrm>
        </p:spPr>
        <p:txBody>
          <a:bodyPr/>
          <a:lstStyle/>
          <a:p>
            <a:r>
              <a:rPr lang="fr-FR" dirty="0" err="1" smtClean="0"/>
              <a:t>We</a:t>
            </a:r>
            <a:r>
              <a:rPr lang="fr-FR" dirty="0" smtClean="0"/>
              <a:t> show </a:t>
            </a:r>
            <a:r>
              <a:rPr lang="fr-FR" dirty="0" err="1" smtClean="0"/>
              <a:t>our</a:t>
            </a:r>
            <a:r>
              <a:rPr lang="fr-FR" dirty="0" smtClean="0"/>
              <a:t> </a:t>
            </a:r>
            <a:r>
              <a:rPr lang="fr-FR" dirty="0" err="1" smtClean="0"/>
              <a:t>Products</a:t>
            </a:r>
            <a:r>
              <a:rPr lang="fr-FR" dirty="0" smtClean="0"/>
              <a:t> to more </a:t>
            </a:r>
            <a:r>
              <a:rPr lang="fr-FR" dirty="0" err="1" smtClean="0"/>
              <a:t>than</a:t>
            </a:r>
            <a:r>
              <a:rPr lang="fr-FR" dirty="0" smtClean="0"/>
              <a:t> 20 millions </a:t>
            </a:r>
            <a:r>
              <a:rPr lang="fr-FR" dirty="0" err="1" smtClean="0"/>
              <a:t>visitors</a:t>
            </a:r>
            <a:r>
              <a:rPr lang="fr-FR" dirty="0" smtClean="0"/>
              <a:t> </a:t>
            </a:r>
            <a:r>
              <a:rPr lang="fr-FR" dirty="0" err="1" smtClean="0"/>
              <a:t>every</a:t>
            </a:r>
            <a:r>
              <a:rPr lang="fr-FR" dirty="0" smtClean="0"/>
              <a:t> </a:t>
            </a:r>
            <a:r>
              <a:rPr lang="fr-FR" dirty="0" err="1" smtClean="0"/>
              <a:t>day</a:t>
            </a:r>
            <a:endParaRPr lang="fr-FR" dirty="0"/>
          </a:p>
        </p:txBody>
      </p:sp>
      <p:sp>
        <p:nvSpPr>
          <p:cNvPr id="50" name="ZoneTexte 49"/>
          <p:cNvSpPr txBox="1"/>
          <p:nvPr/>
        </p:nvSpPr>
        <p:spPr>
          <a:xfrm>
            <a:off x="1541506" y="1845230"/>
            <a:ext cx="6889750" cy="3308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fr-FR" sz="1600" dirty="0" smtClean="0">
                <a:solidFill>
                  <a:schemeClr val="accent2"/>
                </a:solidFill>
              </a:rPr>
              <a:t>Our </a:t>
            </a:r>
            <a:r>
              <a:rPr lang="fr-FR" sz="1600" dirty="0" err="1" smtClean="0">
                <a:solidFill>
                  <a:schemeClr val="accent2"/>
                </a:solidFill>
              </a:rPr>
              <a:t>products</a:t>
            </a:r>
            <a:r>
              <a:rPr lang="fr-FR" sz="1600" dirty="0" smtClean="0">
                <a:solidFill>
                  <a:schemeClr val="accent2"/>
                </a:solidFill>
              </a:rPr>
              <a:t> are </a:t>
            </a:r>
            <a:r>
              <a:rPr lang="fr-FR" sz="1600" dirty="0" err="1" smtClean="0">
                <a:solidFill>
                  <a:schemeClr val="accent2"/>
                </a:solidFill>
              </a:rPr>
              <a:t>distributed</a:t>
            </a:r>
            <a:r>
              <a:rPr lang="fr-FR" sz="1600" dirty="0" smtClean="0">
                <a:solidFill>
                  <a:schemeClr val="accent2"/>
                </a:solidFill>
              </a:rPr>
              <a:t> on </a:t>
            </a:r>
            <a:r>
              <a:rPr lang="fr-FR" sz="1600" dirty="0" err="1" smtClean="0">
                <a:solidFill>
                  <a:schemeClr val="accent2"/>
                </a:solidFill>
              </a:rPr>
              <a:t>various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tx2"/>
                </a:solidFill>
              </a:rPr>
              <a:t>European</a:t>
            </a:r>
            <a:r>
              <a:rPr lang="fr-FR" sz="1600" dirty="0" smtClean="0">
                <a:solidFill>
                  <a:schemeClr val="tx2"/>
                </a:solidFill>
              </a:rPr>
              <a:t> and International </a:t>
            </a:r>
            <a:r>
              <a:rPr lang="fr-FR" sz="1600" dirty="0" err="1" smtClean="0">
                <a:solidFill>
                  <a:schemeClr val="accent2"/>
                </a:solidFill>
              </a:rPr>
              <a:t>marketplaces</a:t>
            </a:r>
            <a:r>
              <a:rPr lang="fr-FR" sz="1600" dirty="0" smtClean="0">
                <a:solidFill>
                  <a:schemeClr val="accent2"/>
                </a:solidFill>
              </a:rPr>
              <a:t>. </a:t>
            </a:r>
            <a:r>
              <a:rPr lang="fr-FR" sz="1600" b="1" dirty="0">
                <a:solidFill>
                  <a:schemeClr val="accent2"/>
                </a:solidFill>
              </a:rPr>
              <a:t>Amazon, Price </a:t>
            </a:r>
            <a:r>
              <a:rPr lang="fr-FR" sz="1600" b="1" dirty="0" err="1">
                <a:solidFill>
                  <a:schemeClr val="accent2"/>
                </a:solidFill>
              </a:rPr>
              <a:t>Minister</a:t>
            </a:r>
            <a:r>
              <a:rPr lang="fr-FR" sz="1600" b="1" dirty="0">
                <a:solidFill>
                  <a:schemeClr val="accent2"/>
                </a:solidFill>
              </a:rPr>
              <a:t>, Cdiscount </a:t>
            </a:r>
            <a:r>
              <a:rPr lang="fr-FR" sz="1600" dirty="0" smtClean="0">
                <a:solidFill>
                  <a:schemeClr val="accent2"/>
                </a:solidFill>
              </a:rPr>
              <a:t>And </a:t>
            </a:r>
            <a:r>
              <a:rPr lang="fr-FR" sz="1600" dirty="0" err="1" smtClean="0">
                <a:solidFill>
                  <a:schemeClr val="accent2"/>
                </a:solidFill>
              </a:rPr>
              <a:t>some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others</a:t>
            </a:r>
            <a:r>
              <a:rPr lang="fr-FR" sz="1600" dirty="0" smtClean="0">
                <a:solidFill>
                  <a:schemeClr val="accent2"/>
                </a:solidFill>
              </a:rPr>
              <a:t> are </a:t>
            </a:r>
            <a:r>
              <a:rPr lang="fr-FR" sz="1600" dirty="0" err="1" smtClean="0">
                <a:solidFill>
                  <a:schemeClr val="accent2"/>
                </a:solidFill>
              </a:rPr>
              <a:t>opening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soon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400" dirty="0">
                <a:solidFill>
                  <a:schemeClr val="accent2"/>
                </a:solidFill>
              </a:rPr>
              <a:t>(</a:t>
            </a:r>
            <a:r>
              <a:rPr lang="fr-FR" sz="1400" dirty="0" err="1">
                <a:solidFill>
                  <a:schemeClr val="accent2"/>
                </a:solidFill>
              </a:rPr>
              <a:t>Ebay</a:t>
            </a:r>
            <a:r>
              <a:rPr lang="fr-FR" sz="1400" dirty="0">
                <a:solidFill>
                  <a:schemeClr val="accent2"/>
                </a:solidFill>
              </a:rPr>
              <a:t> US, </a:t>
            </a:r>
            <a:r>
              <a:rPr lang="fr-FR" sz="1400" dirty="0" err="1">
                <a:solidFill>
                  <a:schemeClr val="accent2"/>
                </a:solidFill>
              </a:rPr>
              <a:t>Ebay</a:t>
            </a:r>
            <a:r>
              <a:rPr lang="fr-FR" sz="1400" dirty="0">
                <a:solidFill>
                  <a:schemeClr val="accent2"/>
                </a:solidFill>
              </a:rPr>
              <a:t> UK, </a:t>
            </a:r>
            <a:r>
              <a:rPr lang="fr-FR" sz="1400" dirty="0" err="1">
                <a:solidFill>
                  <a:schemeClr val="accent2"/>
                </a:solidFill>
              </a:rPr>
              <a:t>Ebay</a:t>
            </a:r>
            <a:r>
              <a:rPr lang="fr-FR" sz="1400" dirty="0">
                <a:solidFill>
                  <a:schemeClr val="accent2"/>
                </a:solidFill>
              </a:rPr>
              <a:t> Germany, </a:t>
            </a:r>
            <a:r>
              <a:rPr lang="fr-FR" sz="1400" dirty="0" err="1">
                <a:solidFill>
                  <a:schemeClr val="accent2"/>
                </a:solidFill>
              </a:rPr>
              <a:t>Ebay</a:t>
            </a:r>
            <a:r>
              <a:rPr lang="fr-FR" sz="1400" dirty="0">
                <a:solidFill>
                  <a:schemeClr val="accent2"/>
                </a:solidFill>
              </a:rPr>
              <a:t> </a:t>
            </a:r>
            <a:r>
              <a:rPr lang="fr-FR" sz="1400" dirty="0" err="1">
                <a:solidFill>
                  <a:schemeClr val="accent2"/>
                </a:solidFill>
              </a:rPr>
              <a:t>Australia</a:t>
            </a:r>
            <a:r>
              <a:rPr lang="fr-FR" sz="1400" dirty="0">
                <a:solidFill>
                  <a:schemeClr val="accent2"/>
                </a:solidFill>
              </a:rPr>
              <a:t>, </a:t>
            </a:r>
            <a:r>
              <a:rPr lang="fr-FR" sz="1400" dirty="0" err="1">
                <a:solidFill>
                  <a:schemeClr val="accent2"/>
                </a:solidFill>
              </a:rPr>
              <a:t>Newegg</a:t>
            </a:r>
            <a:r>
              <a:rPr lang="fr-FR" sz="1400" dirty="0">
                <a:solidFill>
                  <a:schemeClr val="accent2"/>
                </a:solidFill>
              </a:rPr>
              <a:t> US, UK et </a:t>
            </a:r>
            <a:r>
              <a:rPr lang="fr-FR" sz="1400" dirty="0" err="1">
                <a:solidFill>
                  <a:schemeClr val="accent2"/>
                </a:solidFill>
              </a:rPr>
              <a:t>Australia</a:t>
            </a:r>
            <a:r>
              <a:rPr lang="fr-FR" sz="1400" dirty="0">
                <a:solidFill>
                  <a:schemeClr val="accent2"/>
                </a:solidFill>
              </a:rPr>
              <a:t>)</a:t>
            </a:r>
          </a:p>
          <a:p>
            <a:pPr>
              <a:spcAft>
                <a:spcPts val="1000"/>
              </a:spcAft>
            </a:pPr>
            <a:r>
              <a:rPr lang="fr-FR" sz="1600" dirty="0" err="1" smtClean="0">
                <a:solidFill>
                  <a:schemeClr val="accent2"/>
                </a:solidFill>
              </a:rPr>
              <a:t>We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work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very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closely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with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some</a:t>
            </a:r>
            <a:r>
              <a:rPr lang="fr-FR" sz="1600" dirty="0" smtClean="0">
                <a:solidFill>
                  <a:schemeClr val="accent2"/>
                </a:solidFill>
              </a:rPr>
              <a:t> solution </a:t>
            </a:r>
            <a:r>
              <a:rPr lang="fr-FR" sz="1600" dirty="0" err="1" smtClean="0">
                <a:solidFill>
                  <a:schemeClr val="accent2"/>
                </a:solidFill>
              </a:rPr>
              <a:t>who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enable</a:t>
            </a:r>
            <a:r>
              <a:rPr lang="fr-FR" sz="1600" dirty="0" smtClean="0">
                <a:solidFill>
                  <a:schemeClr val="accent2"/>
                </a:solidFill>
              </a:rPr>
              <a:t> us to index </a:t>
            </a:r>
            <a:r>
              <a:rPr lang="fr-FR" sz="1600" dirty="0" err="1" smtClean="0">
                <a:solidFill>
                  <a:schemeClr val="accent2"/>
                </a:solidFill>
              </a:rPr>
              <a:t>very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quickly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our</a:t>
            </a:r>
            <a:r>
              <a:rPr lang="fr-FR" sz="1600" dirty="0" smtClean="0">
                <a:solidFill>
                  <a:schemeClr val="accent2"/>
                </a:solidFill>
              </a:rPr>
              <a:t> large </a:t>
            </a:r>
            <a:r>
              <a:rPr lang="fr-FR" sz="1600" dirty="0" err="1" smtClean="0">
                <a:solidFill>
                  <a:schemeClr val="accent2"/>
                </a:solidFill>
              </a:rPr>
              <a:t>catalog</a:t>
            </a:r>
            <a:r>
              <a:rPr lang="fr-FR" sz="1600" dirty="0" smtClean="0">
                <a:solidFill>
                  <a:schemeClr val="accent2"/>
                </a:solidFill>
              </a:rPr>
              <a:t> on the </a:t>
            </a:r>
            <a:r>
              <a:rPr lang="fr-FR" sz="1600" dirty="0" err="1" smtClean="0">
                <a:solidFill>
                  <a:schemeClr val="accent4"/>
                </a:solidFill>
              </a:rPr>
              <a:t>biggest</a:t>
            </a:r>
            <a:r>
              <a:rPr lang="fr-FR" sz="1600" dirty="0" smtClean="0">
                <a:solidFill>
                  <a:schemeClr val="accent4"/>
                </a:solidFill>
              </a:rPr>
              <a:t> </a:t>
            </a:r>
            <a:r>
              <a:rPr lang="fr-FR" sz="1600" dirty="0" err="1" smtClean="0">
                <a:solidFill>
                  <a:schemeClr val="accent4"/>
                </a:solidFill>
              </a:rPr>
              <a:t>marketplaces</a:t>
            </a:r>
            <a:r>
              <a:rPr lang="fr-FR" sz="1600" dirty="0" smtClean="0">
                <a:solidFill>
                  <a:schemeClr val="accent4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we’ve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chosen</a:t>
            </a:r>
            <a:endParaRPr lang="fr-FR" sz="1600" dirty="0">
              <a:solidFill>
                <a:schemeClr val="accent2"/>
              </a:solidFill>
            </a:endParaRPr>
          </a:p>
          <a:p>
            <a:pPr>
              <a:spcAft>
                <a:spcPts val="1000"/>
              </a:spcAft>
            </a:pPr>
            <a:r>
              <a:rPr lang="fr-FR" sz="1600" dirty="0" smtClean="0">
                <a:solidFill>
                  <a:schemeClr val="accent2"/>
                </a:solidFill>
              </a:rPr>
              <a:t>Our team </a:t>
            </a:r>
            <a:r>
              <a:rPr lang="fr-FR" sz="1600" dirty="0" err="1" smtClean="0">
                <a:solidFill>
                  <a:schemeClr val="accent2"/>
                </a:solidFill>
              </a:rPr>
              <a:t>is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focused</a:t>
            </a:r>
            <a:r>
              <a:rPr lang="fr-FR" sz="1600" dirty="0" smtClean="0">
                <a:solidFill>
                  <a:schemeClr val="accent2"/>
                </a:solidFill>
              </a:rPr>
              <a:t> on the </a:t>
            </a:r>
            <a:r>
              <a:rPr lang="fr-FR" sz="1600" dirty="0" err="1" smtClean="0">
                <a:solidFill>
                  <a:schemeClr val="accent2"/>
                </a:solidFill>
              </a:rPr>
              <a:t>product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matching</a:t>
            </a:r>
            <a:r>
              <a:rPr lang="fr-FR" sz="1600" dirty="0" smtClean="0">
                <a:solidFill>
                  <a:schemeClr val="accent2"/>
                </a:solidFill>
              </a:rPr>
              <a:t>, </a:t>
            </a:r>
            <a:r>
              <a:rPr lang="fr-FR" sz="1600" dirty="0" err="1" smtClean="0">
                <a:solidFill>
                  <a:schemeClr val="accent2"/>
                </a:solidFill>
              </a:rPr>
              <a:t>norms</a:t>
            </a:r>
            <a:r>
              <a:rPr lang="fr-FR" sz="1600" dirty="0" smtClean="0">
                <a:solidFill>
                  <a:schemeClr val="accent2"/>
                </a:solidFill>
              </a:rPr>
              <a:t>, stock and </a:t>
            </a:r>
            <a:r>
              <a:rPr lang="fr-FR" sz="1600" dirty="0" err="1" smtClean="0">
                <a:solidFill>
                  <a:schemeClr val="accent2"/>
                </a:solidFill>
              </a:rPr>
              <a:t>prices</a:t>
            </a:r>
            <a:r>
              <a:rPr lang="fr-FR" sz="1600" dirty="0" smtClean="0">
                <a:solidFill>
                  <a:schemeClr val="accent2"/>
                </a:solidFill>
              </a:rPr>
              <a:t> to </a:t>
            </a:r>
            <a:r>
              <a:rPr lang="fr-FR" sz="1600" dirty="0" err="1" smtClean="0">
                <a:solidFill>
                  <a:schemeClr val="accent2"/>
                </a:solidFill>
              </a:rPr>
              <a:t>ensure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that</a:t>
            </a:r>
            <a:r>
              <a:rPr lang="fr-FR" sz="1600" dirty="0" smtClean="0">
                <a:solidFill>
                  <a:schemeClr val="accent2"/>
                </a:solidFill>
              </a:rPr>
              <a:t> the </a:t>
            </a:r>
            <a:r>
              <a:rPr lang="fr-FR" sz="1600" dirty="0" err="1" smtClean="0">
                <a:solidFill>
                  <a:schemeClr val="accent2"/>
                </a:solidFill>
              </a:rPr>
              <a:t>products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inventory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is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quickly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updated</a:t>
            </a:r>
            <a:endParaRPr lang="fr-FR" sz="1600" dirty="0">
              <a:solidFill>
                <a:schemeClr val="accent2"/>
              </a:solidFill>
            </a:endParaRPr>
          </a:p>
          <a:p>
            <a:pPr>
              <a:spcAft>
                <a:spcPts val="1000"/>
              </a:spcAft>
            </a:pPr>
            <a:r>
              <a:rPr lang="fr-FR" sz="1600" dirty="0" err="1" smtClean="0">
                <a:solidFill>
                  <a:schemeClr val="accent2"/>
                </a:solidFill>
              </a:rPr>
              <a:t>With</a:t>
            </a:r>
            <a:r>
              <a:rPr lang="fr-FR" sz="1600" dirty="0" smtClean="0">
                <a:solidFill>
                  <a:schemeClr val="accent2"/>
                </a:solidFill>
              </a:rPr>
              <a:t> the open distribution network, </a:t>
            </a:r>
            <a:r>
              <a:rPr lang="fr-FR" sz="1600" dirty="0">
                <a:solidFill>
                  <a:schemeClr val="accent2"/>
                </a:solidFill>
              </a:rPr>
              <a:t>Novation </a:t>
            </a:r>
            <a:r>
              <a:rPr lang="fr-FR" sz="1600" dirty="0" err="1" smtClean="0">
                <a:solidFill>
                  <a:schemeClr val="accent2"/>
                </a:solidFill>
              </a:rPr>
              <a:t>enables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some</a:t>
            </a:r>
            <a:r>
              <a:rPr lang="fr-FR" sz="1600" dirty="0" smtClean="0">
                <a:solidFill>
                  <a:schemeClr val="accent2"/>
                </a:solidFill>
              </a:rPr>
              <a:t> entrepreneurs </a:t>
            </a:r>
            <a:r>
              <a:rPr lang="fr-FR" sz="1600" dirty="0" smtClean="0">
                <a:solidFill>
                  <a:schemeClr val="accent4"/>
                </a:solidFill>
              </a:rPr>
              <a:t>to test </a:t>
            </a:r>
            <a:r>
              <a:rPr lang="fr-FR" sz="1600" dirty="0" err="1" smtClean="0">
                <a:solidFill>
                  <a:schemeClr val="accent4"/>
                </a:solidFill>
              </a:rPr>
              <a:t>their</a:t>
            </a:r>
            <a:r>
              <a:rPr lang="fr-FR" sz="1600" dirty="0" smtClean="0">
                <a:solidFill>
                  <a:schemeClr val="accent4"/>
                </a:solidFill>
              </a:rPr>
              <a:t> </a:t>
            </a:r>
            <a:r>
              <a:rPr lang="fr-FR" sz="1600" dirty="0" err="1" smtClean="0">
                <a:solidFill>
                  <a:schemeClr val="accent4"/>
                </a:solidFill>
              </a:rPr>
              <a:t>products</a:t>
            </a:r>
            <a:r>
              <a:rPr lang="fr-FR" sz="1600" dirty="0" smtClean="0">
                <a:solidFill>
                  <a:schemeClr val="accent4"/>
                </a:solidFill>
              </a:rPr>
              <a:t> on the </a:t>
            </a:r>
            <a:r>
              <a:rPr lang="fr-FR" sz="1600" dirty="0" err="1" smtClean="0">
                <a:solidFill>
                  <a:schemeClr val="accent4"/>
                </a:solidFill>
              </a:rPr>
              <a:t>worldwide</a:t>
            </a:r>
            <a:r>
              <a:rPr lang="fr-FR" sz="1600" dirty="0" smtClean="0">
                <a:solidFill>
                  <a:schemeClr val="accent4"/>
                </a:solidFill>
              </a:rPr>
              <a:t> </a:t>
            </a:r>
            <a:r>
              <a:rPr lang="fr-FR" sz="1600" dirty="0" err="1" smtClean="0">
                <a:solidFill>
                  <a:schemeClr val="accent4"/>
                </a:solidFill>
              </a:rPr>
              <a:t>marketplaces</a:t>
            </a:r>
            <a:r>
              <a:rPr lang="fr-FR" sz="1600" dirty="0" smtClean="0">
                <a:solidFill>
                  <a:schemeClr val="accent2"/>
                </a:solidFill>
              </a:rPr>
              <a:t>, to a </a:t>
            </a:r>
            <a:r>
              <a:rPr lang="fr-FR" sz="1600" dirty="0" err="1" smtClean="0">
                <a:solidFill>
                  <a:schemeClr val="accent2"/>
                </a:solidFill>
              </a:rPr>
              <a:t>very</a:t>
            </a:r>
            <a:r>
              <a:rPr lang="fr-FR" sz="1600" dirty="0" smtClean="0">
                <a:solidFill>
                  <a:schemeClr val="accent2"/>
                </a:solidFill>
              </a:rPr>
              <a:t> large audience, </a:t>
            </a:r>
            <a:r>
              <a:rPr lang="fr-FR" sz="1600" dirty="0">
                <a:solidFill>
                  <a:schemeClr val="accent2"/>
                </a:solidFill>
              </a:rPr>
              <a:t>o</a:t>
            </a:r>
            <a:r>
              <a:rPr lang="fr-FR" sz="1600" dirty="0" smtClean="0">
                <a:solidFill>
                  <a:schemeClr val="accent2"/>
                </a:solidFill>
              </a:rPr>
              <a:t>n a </a:t>
            </a:r>
            <a:r>
              <a:rPr lang="fr-FR" sz="1600" dirty="0" err="1" smtClean="0">
                <a:solidFill>
                  <a:schemeClr val="accent2"/>
                </a:solidFill>
              </a:rPr>
              <a:t>very</a:t>
            </a:r>
            <a:r>
              <a:rPr lang="fr-FR" sz="1600" dirty="0" smtClean="0">
                <a:solidFill>
                  <a:schemeClr val="accent2"/>
                </a:solidFill>
              </a:rPr>
              <a:t> short time </a:t>
            </a:r>
            <a:r>
              <a:rPr lang="fr-FR" sz="1600" dirty="0" err="1" smtClean="0">
                <a:solidFill>
                  <a:schemeClr val="accent2"/>
                </a:solidFill>
              </a:rPr>
              <a:t>Period</a:t>
            </a:r>
            <a:r>
              <a:rPr lang="fr-FR" sz="1600" dirty="0" smtClean="0">
                <a:solidFill>
                  <a:schemeClr val="accent2"/>
                </a:solidFill>
              </a:rPr>
              <a:t>. It </a:t>
            </a:r>
            <a:r>
              <a:rPr lang="fr-FR" sz="1600" dirty="0" err="1" smtClean="0">
                <a:solidFill>
                  <a:schemeClr val="accent2"/>
                </a:solidFill>
              </a:rPr>
              <a:t>enables</a:t>
            </a:r>
            <a:r>
              <a:rPr lang="fr-FR" sz="1600" dirty="0" smtClean="0">
                <a:solidFill>
                  <a:schemeClr val="accent2"/>
                </a:solidFill>
              </a:rPr>
              <a:t> the </a:t>
            </a:r>
            <a:r>
              <a:rPr lang="fr-FR" sz="1600" dirty="0" err="1" smtClean="0">
                <a:solidFill>
                  <a:schemeClr val="accent2"/>
                </a:solidFill>
              </a:rPr>
              <a:t>marketplaces</a:t>
            </a:r>
            <a:r>
              <a:rPr lang="fr-FR" sz="1600" dirty="0" smtClean="0">
                <a:solidFill>
                  <a:schemeClr val="accent2"/>
                </a:solidFill>
              </a:rPr>
              <a:t> of </a:t>
            </a:r>
            <a:r>
              <a:rPr lang="fr-FR" sz="1600" dirty="0" err="1" smtClean="0">
                <a:solidFill>
                  <a:schemeClr val="accent2"/>
                </a:solidFill>
              </a:rPr>
              <a:t>our</a:t>
            </a:r>
            <a:r>
              <a:rPr lang="fr-FR" sz="1600" dirty="0" smtClean="0">
                <a:solidFill>
                  <a:schemeClr val="accent2"/>
                </a:solidFill>
              </a:rPr>
              <a:t> network to </a:t>
            </a:r>
            <a:r>
              <a:rPr lang="fr-FR" sz="1600" dirty="0" err="1" smtClean="0">
                <a:solidFill>
                  <a:schemeClr val="accent2"/>
                </a:solidFill>
              </a:rPr>
              <a:t>offer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some</a:t>
            </a:r>
            <a:r>
              <a:rPr lang="fr-FR" sz="1600" dirty="0" smtClean="0">
                <a:solidFill>
                  <a:schemeClr val="accent2"/>
                </a:solidFill>
              </a:rPr>
              <a:t> new </a:t>
            </a:r>
            <a:r>
              <a:rPr lang="fr-FR" sz="1600" dirty="0" err="1" smtClean="0">
                <a:solidFill>
                  <a:schemeClr val="accent2"/>
                </a:solidFill>
              </a:rPr>
              <a:t>products</a:t>
            </a:r>
            <a:r>
              <a:rPr lang="fr-FR" sz="1600" dirty="0" smtClean="0">
                <a:solidFill>
                  <a:schemeClr val="accent2"/>
                </a:solidFill>
              </a:rPr>
              <a:t> to </a:t>
            </a:r>
            <a:r>
              <a:rPr lang="fr-FR" sz="1600" dirty="0" err="1" smtClean="0">
                <a:solidFill>
                  <a:schemeClr val="accent2"/>
                </a:solidFill>
              </a:rPr>
              <a:t>their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customers</a:t>
            </a:r>
            <a:r>
              <a:rPr lang="fr-FR" sz="1600" dirty="0" smtClean="0">
                <a:solidFill>
                  <a:schemeClr val="accent2"/>
                </a:solidFill>
              </a:rPr>
              <a:t>.</a:t>
            </a:r>
            <a:endParaRPr lang="fr-FR" sz="1600" dirty="0">
              <a:solidFill>
                <a:schemeClr val="accent2"/>
              </a:solidFill>
            </a:endParaRPr>
          </a:p>
        </p:txBody>
      </p:sp>
      <p:grpSp>
        <p:nvGrpSpPr>
          <p:cNvPr id="51" name="Groupe 50"/>
          <p:cNvGrpSpPr/>
          <p:nvPr/>
        </p:nvGrpSpPr>
        <p:grpSpPr>
          <a:xfrm>
            <a:off x="6593135" y="5135859"/>
            <a:ext cx="2550865" cy="148047"/>
            <a:chOff x="1361666" y="4200730"/>
            <a:chExt cx="2550865" cy="148047"/>
          </a:xfrm>
        </p:grpSpPr>
        <p:cxnSp>
          <p:nvCxnSpPr>
            <p:cNvPr id="52" name="Connecteur droit 51"/>
            <p:cNvCxnSpPr/>
            <p:nvPr/>
          </p:nvCxnSpPr>
          <p:spPr>
            <a:xfrm>
              <a:off x="1361666" y="4200730"/>
              <a:ext cx="148047" cy="148047"/>
            </a:xfrm>
            <a:prstGeom prst="line">
              <a:avLst/>
            </a:prstGeom>
            <a:ln w="63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/>
            <p:cNvCxnSpPr/>
            <p:nvPr/>
          </p:nvCxnSpPr>
          <p:spPr>
            <a:xfrm>
              <a:off x="1509713" y="4348777"/>
              <a:ext cx="2402818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513308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9144000" cy="6858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" y="2944764"/>
            <a:ext cx="8886825" cy="3163936"/>
          </a:xfrm>
          <a:prstGeom prst="rect">
            <a:avLst/>
          </a:prstGeom>
        </p:spPr>
      </p:pic>
      <p:sp>
        <p:nvSpPr>
          <p:cNvPr id="11" name="Rectangle 6"/>
          <p:cNvSpPr/>
          <p:nvPr/>
        </p:nvSpPr>
        <p:spPr>
          <a:xfrm>
            <a:off x="-1" y="5807869"/>
            <a:ext cx="9144000" cy="1050132"/>
          </a:xfrm>
          <a:custGeom>
            <a:avLst/>
            <a:gdLst>
              <a:gd name="connsiteX0" fmla="*/ 0 w 9144000"/>
              <a:gd name="connsiteY0" fmla="*/ 0 h 540327"/>
              <a:gd name="connsiteX1" fmla="*/ 9144000 w 9144000"/>
              <a:gd name="connsiteY1" fmla="*/ 0 h 540327"/>
              <a:gd name="connsiteX2" fmla="*/ 9144000 w 9144000"/>
              <a:gd name="connsiteY2" fmla="*/ 540327 h 540327"/>
              <a:gd name="connsiteX3" fmla="*/ 0 w 9144000"/>
              <a:gd name="connsiteY3" fmla="*/ 540327 h 540327"/>
              <a:gd name="connsiteX4" fmla="*/ 0 w 9144000"/>
              <a:gd name="connsiteY4" fmla="*/ 0 h 540327"/>
              <a:gd name="connsiteX0" fmla="*/ 0 w 9144000"/>
              <a:gd name="connsiteY0" fmla="*/ 257694 h 798021"/>
              <a:gd name="connsiteX1" fmla="*/ 9135688 w 9144000"/>
              <a:gd name="connsiteY1" fmla="*/ 0 h 798021"/>
              <a:gd name="connsiteX2" fmla="*/ 9144000 w 9144000"/>
              <a:gd name="connsiteY2" fmla="*/ 798021 h 798021"/>
              <a:gd name="connsiteX3" fmla="*/ 0 w 9144000"/>
              <a:gd name="connsiteY3" fmla="*/ 798021 h 798021"/>
              <a:gd name="connsiteX4" fmla="*/ 0 w 9144000"/>
              <a:gd name="connsiteY4" fmla="*/ 257694 h 798021"/>
              <a:gd name="connsiteX0" fmla="*/ 0 w 9144000"/>
              <a:gd name="connsiteY0" fmla="*/ 242606 h 782933"/>
              <a:gd name="connsiteX1" fmla="*/ 9140451 w 9144000"/>
              <a:gd name="connsiteY1" fmla="*/ 0 h 782933"/>
              <a:gd name="connsiteX2" fmla="*/ 9144000 w 9144000"/>
              <a:gd name="connsiteY2" fmla="*/ 782933 h 782933"/>
              <a:gd name="connsiteX3" fmla="*/ 0 w 9144000"/>
              <a:gd name="connsiteY3" fmla="*/ 782933 h 782933"/>
              <a:gd name="connsiteX4" fmla="*/ 0 w 9144000"/>
              <a:gd name="connsiteY4" fmla="*/ 242606 h 782933"/>
              <a:gd name="connsiteX0" fmla="*/ 0 w 9144000"/>
              <a:gd name="connsiteY0" fmla="*/ 229194 h 769521"/>
              <a:gd name="connsiteX1" fmla="*/ 9142832 w 9144000"/>
              <a:gd name="connsiteY1" fmla="*/ 0 h 769521"/>
              <a:gd name="connsiteX2" fmla="*/ 9144000 w 9144000"/>
              <a:gd name="connsiteY2" fmla="*/ 769521 h 769521"/>
              <a:gd name="connsiteX3" fmla="*/ 0 w 9144000"/>
              <a:gd name="connsiteY3" fmla="*/ 769521 h 769521"/>
              <a:gd name="connsiteX4" fmla="*/ 0 w 9144000"/>
              <a:gd name="connsiteY4" fmla="*/ 229194 h 769521"/>
              <a:gd name="connsiteX0" fmla="*/ 0 w 9144000"/>
              <a:gd name="connsiteY0" fmla="*/ 199016 h 739343"/>
              <a:gd name="connsiteX1" fmla="*/ 9142832 w 9144000"/>
              <a:gd name="connsiteY1" fmla="*/ 0 h 739343"/>
              <a:gd name="connsiteX2" fmla="*/ 9144000 w 9144000"/>
              <a:gd name="connsiteY2" fmla="*/ 739343 h 739343"/>
              <a:gd name="connsiteX3" fmla="*/ 0 w 9144000"/>
              <a:gd name="connsiteY3" fmla="*/ 739343 h 739343"/>
              <a:gd name="connsiteX4" fmla="*/ 0 w 9144000"/>
              <a:gd name="connsiteY4" fmla="*/ 199016 h 73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739343">
                <a:moveTo>
                  <a:pt x="0" y="199016"/>
                </a:moveTo>
                <a:lnTo>
                  <a:pt x="9142832" y="0"/>
                </a:lnTo>
                <a:cubicBezTo>
                  <a:pt x="9145603" y="266007"/>
                  <a:pt x="9141229" y="473336"/>
                  <a:pt x="9144000" y="739343"/>
                </a:cubicBezTo>
                <a:lnTo>
                  <a:pt x="0" y="739343"/>
                </a:lnTo>
                <a:lnTo>
                  <a:pt x="0" y="199016"/>
                </a:lnTo>
                <a:close/>
              </a:path>
            </a:pathLst>
          </a:custGeom>
          <a:blipFill>
            <a:blip r:embed="rId4"/>
            <a:srcRect/>
            <a:stretch>
              <a:fillRect t="-37272" b="-155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7098001" y="6239109"/>
            <a:ext cx="2791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fld id="{DEAE08ED-4B45-4582-AA63-03B07CC864EA}" type="slidenum">
              <a:rPr lang="fr-FR" sz="900" smtClean="0">
                <a:solidFill>
                  <a:schemeClr val="bg1"/>
                </a:solidFill>
              </a:rPr>
              <a:t>8</a:t>
            </a:fld>
            <a:endParaRPr lang="fr-FR" sz="900" dirty="0">
              <a:solidFill>
                <a:schemeClr val="bg1"/>
              </a:solidFill>
            </a:endParaRPr>
          </a:p>
        </p:txBody>
      </p:sp>
      <p:sp>
        <p:nvSpPr>
          <p:cNvPr id="13" name="Cadre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38" y="5624993"/>
            <a:ext cx="1183209" cy="43498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0000" y="539819"/>
            <a:ext cx="8064000" cy="366254"/>
          </a:xfrm>
        </p:spPr>
        <p:txBody>
          <a:bodyPr/>
          <a:lstStyle/>
          <a:p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only</a:t>
            </a:r>
            <a:r>
              <a:rPr lang="fr-FR" dirty="0" smtClean="0"/>
              <a:t> </a:t>
            </a:r>
            <a:r>
              <a:rPr lang="fr-FR" dirty="0" err="1" smtClean="0"/>
              <a:t>work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passion</a:t>
            </a:r>
            <a:endParaRPr lang="fr-FR" dirty="0"/>
          </a:p>
        </p:txBody>
      </p:sp>
      <p:sp>
        <p:nvSpPr>
          <p:cNvPr id="50" name="ZoneTexte 49"/>
          <p:cNvSpPr txBox="1"/>
          <p:nvPr/>
        </p:nvSpPr>
        <p:spPr>
          <a:xfrm>
            <a:off x="1714500" y="1843178"/>
            <a:ext cx="6889750" cy="1113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fr-FR" sz="1600" dirty="0" smtClean="0">
                <a:solidFill>
                  <a:schemeClr val="accent2"/>
                </a:solidFill>
              </a:rPr>
              <a:t>Our first </a:t>
            </a:r>
            <a:r>
              <a:rPr lang="fr-FR" sz="1600" dirty="0" err="1" smtClean="0">
                <a:solidFill>
                  <a:schemeClr val="accent2"/>
                </a:solidFill>
              </a:rPr>
              <a:t>criteria</a:t>
            </a:r>
            <a:r>
              <a:rPr lang="fr-FR" sz="1600" dirty="0" smtClean="0">
                <a:solidFill>
                  <a:schemeClr val="accent2"/>
                </a:solidFill>
              </a:rPr>
              <a:t> to select </a:t>
            </a:r>
            <a:r>
              <a:rPr lang="fr-FR" sz="1600" dirty="0" err="1" smtClean="0">
                <a:solidFill>
                  <a:schemeClr val="accent2"/>
                </a:solidFill>
              </a:rPr>
              <a:t>our</a:t>
            </a:r>
            <a:r>
              <a:rPr lang="fr-FR" sz="1600" dirty="0" smtClean="0">
                <a:solidFill>
                  <a:schemeClr val="accent2"/>
                </a:solidFill>
              </a:rPr>
              <a:t> team: </a:t>
            </a:r>
            <a:r>
              <a:rPr lang="fr-FR" sz="1600" b="1" dirty="0" smtClean="0">
                <a:solidFill>
                  <a:schemeClr val="accent2"/>
                </a:solidFill>
              </a:rPr>
              <a:t>passion</a:t>
            </a:r>
            <a:r>
              <a:rPr lang="fr-FR" sz="1600" dirty="0">
                <a:solidFill>
                  <a:schemeClr val="accent2"/>
                </a:solidFill>
              </a:rPr>
              <a:t>, </a:t>
            </a:r>
            <a:r>
              <a:rPr lang="fr-FR" sz="1600" b="1" dirty="0" err="1" smtClean="0">
                <a:solidFill>
                  <a:schemeClr val="accent2"/>
                </a:solidFill>
              </a:rPr>
              <a:t>curiosity</a:t>
            </a:r>
            <a:r>
              <a:rPr lang="fr-FR" sz="1600" b="1" dirty="0" smtClean="0">
                <a:solidFill>
                  <a:schemeClr val="accent2"/>
                </a:solidFill>
              </a:rPr>
              <a:t/>
            </a:r>
            <a:br>
              <a:rPr lang="fr-FR" sz="1600" b="1" dirty="0" smtClean="0">
                <a:solidFill>
                  <a:schemeClr val="accent2"/>
                </a:solidFill>
              </a:rPr>
            </a:br>
            <a:r>
              <a:rPr lang="fr-FR" sz="1600" dirty="0" smtClean="0">
                <a:solidFill>
                  <a:schemeClr val="accent2"/>
                </a:solidFill>
              </a:rPr>
              <a:t>and the </a:t>
            </a:r>
            <a:r>
              <a:rPr lang="fr-FR" sz="1600" dirty="0" err="1" smtClean="0">
                <a:solidFill>
                  <a:schemeClr val="accent2"/>
                </a:solidFill>
              </a:rPr>
              <a:t>will</a:t>
            </a:r>
            <a:r>
              <a:rPr lang="fr-FR" sz="1600" dirty="0" smtClean="0">
                <a:solidFill>
                  <a:schemeClr val="accent2"/>
                </a:solidFill>
              </a:rPr>
              <a:t> to </a:t>
            </a:r>
            <a:r>
              <a:rPr lang="fr-FR" sz="1600" dirty="0" err="1" smtClean="0">
                <a:solidFill>
                  <a:schemeClr val="accent2"/>
                </a:solidFill>
              </a:rPr>
              <a:t>learn</a:t>
            </a:r>
            <a:endParaRPr lang="fr-FR" sz="1600" b="1" dirty="0">
              <a:solidFill>
                <a:schemeClr val="accent2"/>
              </a:solidFill>
            </a:endParaRPr>
          </a:p>
          <a:p>
            <a:pPr>
              <a:spcAft>
                <a:spcPts val="1000"/>
              </a:spcAft>
            </a:pPr>
            <a:r>
              <a:rPr lang="fr-FR" sz="1600" dirty="0" smtClean="0">
                <a:solidFill>
                  <a:schemeClr val="accent2"/>
                </a:solidFill>
              </a:rPr>
              <a:t>And </a:t>
            </a:r>
            <a:r>
              <a:rPr lang="fr-FR" sz="1600" dirty="0" err="1" smtClean="0">
                <a:solidFill>
                  <a:schemeClr val="accent2"/>
                </a:solidFill>
              </a:rPr>
              <a:t>our</a:t>
            </a:r>
            <a:r>
              <a:rPr lang="fr-FR" sz="1600" dirty="0" smtClean="0">
                <a:solidFill>
                  <a:schemeClr val="accent2"/>
                </a:solidFill>
              </a:rPr>
              <a:t> second secret</a:t>
            </a:r>
            <a:r>
              <a:rPr lang="fr-FR" sz="1600" dirty="0">
                <a:solidFill>
                  <a:schemeClr val="accent2"/>
                </a:solidFill>
              </a:rPr>
              <a:t>… </a:t>
            </a:r>
            <a:r>
              <a:rPr lang="fr-FR" sz="1600" dirty="0" smtClean="0">
                <a:solidFill>
                  <a:schemeClr val="accent2"/>
                </a:solidFill>
              </a:rPr>
              <a:t>Be sure </a:t>
            </a:r>
            <a:r>
              <a:rPr lang="fr-FR" sz="1600" dirty="0" err="1" smtClean="0">
                <a:solidFill>
                  <a:schemeClr val="accent2"/>
                </a:solidFill>
              </a:rPr>
              <a:t>that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they</a:t>
            </a:r>
            <a:r>
              <a:rPr lang="fr-FR" sz="1600" dirty="0" smtClean="0">
                <a:solidFill>
                  <a:schemeClr val="accent2"/>
                </a:solidFill>
              </a:rPr>
              <a:t> are </a:t>
            </a:r>
            <a:r>
              <a:rPr lang="fr-FR" sz="1600" dirty="0" err="1" smtClean="0">
                <a:solidFill>
                  <a:schemeClr val="accent2"/>
                </a:solidFill>
              </a:rPr>
              <a:t>some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amazing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buyers</a:t>
            </a:r>
            <a:r>
              <a:rPr lang="fr-FR" sz="1600" dirty="0" smtClean="0">
                <a:solidFill>
                  <a:schemeClr val="accent2"/>
                </a:solidFill>
              </a:rPr>
              <a:t/>
            </a:r>
            <a:br>
              <a:rPr lang="fr-FR" sz="1600" dirty="0" smtClean="0">
                <a:solidFill>
                  <a:schemeClr val="accent2"/>
                </a:solidFill>
              </a:rPr>
            </a:br>
            <a:r>
              <a:rPr lang="fr-FR" sz="1600" dirty="0" smtClean="0">
                <a:solidFill>
                  <a:schemeClr val="accent2"/>
                </a:solidFill>
              </a:rPr>
              <a:t>to </a:t>
            </a:r>
            <a:r>
              <a:rPr lang="fr-FR" sz="1600" dirty="0" err="1" smtClean="0">
                <a:solidFill>
                  <a:schemeClr val="accent2"/>
                </a:solidFill>
              </a:rPr>
              <a:t>ensure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our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customers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some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smtClean="0">
                <a:solidFill>
                  <a:schemeClr val="accent4"/>
                </a:solidFill>
              </a:rPr>
              <a:t>AMAZING PRICES</a:t>
            </a:r>
            <a:endParaRPr lang="fr-FR" sz="16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3438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0000" y="539819"/>
            <a:ext cx="8064000" cy="366254"/>
          </a:xfrm>
        </p:spPr>
        <p:txBody>
          <a:bodyPr/>
          <a:lstStyle/>
          <a:p>
            <a:r>
              <a:rPr lang="fr-FR" dirty="0" smtClean="0"/>
              <a:t>An efficient </a:t>
            </a:r>
            <a:r>
              <a:rPr lang="fr-FR" dirty="0" err="1" smtClean="0"/>
              <a:t>customer</a:t>
            </a:r>
            <a:r>
              <a:rPr lang="fr-FR" dirty="0" smtClean="0"/>
              <a:t> service</a:t>
            </a:r>
            <a:endParaRPr lang="fr-FR" dirty="0"/>
          </a:p>
        </p:txBody>
      </p:sp>
      <p:sp>
        <p:nvSpPr>
          <p:cNvPr id="50" name="ZoneTexte 49"/>
          <p:cNvSpPr txBox="1"/>
          <p:nvPr/>
        </p:nvSpPr>
        <p:spPr>
          <a:xfrm>
            <a:off x="1714500" y="1843178"/>
            <a:ext cx="3343275" cy="19800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fr-FR" sz="1600" dirty="0" err="1" smtClean="0">
                <a:solidFill>
                  <a:schemeClr val="accent2"/>
                </a:solidFill>
              </a:rPr>
              <a:t>We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had</a:t>
            </a:r>
            <a:r>
              <a:rPr lang="fr-FR" sz="1600" dirty="0" smtClean="0">
                <a:solidFill>
                  <a:schemeClr val="accent2"/>
                </a:solidFill>
              </a:rPr>
              <a:t> all </a:t>
            </a:r>
            <a:r>
              <a:rPr lang="fr-FR" sz="1600" dirty="0" err="1" smtClean="0">
                <a:solidFill>
                  <a:schemeClr val="accent2"/>
                </a:solidFill>
              </a:rPr>
              <a:t>some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negative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experience</a:t>
            </a:r>
            <a:r>
              <a:rPr lang="fr-FR" sz="1600" dirty="0" smtClean="0">
                <a:solidFill>
                  <a:schemeClr val="accent2"/>
                </a:solidFill>
              </a:rPr>
              <a:t> of </a:t>
            </a:r>
            <a:r>
              <a:rPr lang="fr-FR" sz="1600" dirty="0" err="1" smtClean="0">
                <a:solidFill>
                  <a:schemeClr val="accent2"/>
                </a:solidFill>
              </a:rPr>
              <a:t>customer</a:t>
            </a:r>
            <a:r>
              <a:rPr lang="fr-FR" sz="1600" dirty="0" smtClean="0">
                <a:solidFill>
                  <a:schemeClr val="accent2"/>
                </a:solidFill>
              </a:rPr>
              <a:t> service </a:t>
            </a:r>
            <a:r>
              <a:rPr lang="fr-FR" sz="1600" dirty="0" err="1" smtClean="0">
                <a:solidFill>
                  <a:schemeClr val="accent2"/>
                </a:solidFill>
              </a:rPr>
              <a:t>which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answer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too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tardily</a:t>
            </a:r>
            <a:endParaRPr lang="fr-FR" sz="1600" dirty="0">
              <a:solidFill>
                <a:schemeClr val="accent2"/>
              </a:solidFill>
            </a:endParaRPr>
          </a:p>
          <a:p>
            <a:pPr>
              <a:spcAft>
                <a:spcPts val="1000"/>
              </a:spcAft>
            </a:pPr>
            <a:r>
              <a:rPr lang="fr-FR" sz="1600" dirty="0" smtClean="0">
                <a:solidFill>
                  <a:schemeClr val="accent2"/>
                </a:solidFill>
              </a:rPr>
              <a:t>C2Corner commit </a:t>
            </a:r>
            <a:r>
              <a:rPr lang="fr-FR" sz="1600" dirty="0" smtClean="0">
                <a:solidFill>
                  <a:schemeClr val="accent2"/>
                </a:solidFill>
              </a:rPr>
              <a:t>to </a:t>
            </a:r>
            <a:r>
              <a:rPr lang="fr-FR" sz="1600" dirty="0" err="1" smtClean="0">
                <a:solidFill>
                  <a:schemeClr val="accent2"/>
                </a:solidFill>
              </a:rPr>
              <a:t>give</a:t>
            </a:r>
            <a:r>
              <a:rPr lang="fr-FR" sz="1600" dirty="0" smtClean="0">
                <a:solidFill>
                  <a:schemeClr val="accent2"/>
                </a:solidFill>
              </a:rPr>
              <a:t> an </a:t>
            </a:r>
            <a:r>
              <a:rPr lang="fr-FR" sz="1600" dirty="0" err="1" smtClean="0">
                <a:solidFill>
                  <a:schemeClr val="accent2"/>
                </a:solidFill>
              </a:rPr>
              <a:t>answer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within</a:t>
            </a:r>
            <a:r>
              <a:rPr lang="fr-FR" sz="1600" dirty="0" smtClean="0">
                <a:solidFill>
                  <a:schemeClr val="accent2"/>
                </a:solidFill>
              </a:rPr>
              <a:t> 24 </a:t>
            </a:r>
            <a:r>
              <a:rPr lang="fr-FR" sz="1600" dirty="0" err="1" smtClean="0">
                <a:solidFill>
                  <a:schemeClr val="accent2"/>
                </a:solidFill>
              </a:rPr>
              <a:t>hours</a:t>
            </a:r>
            <a:r>
              <a:rPr lang="fr-FR" sz="1600" dirty="0" smtClean="0">
                <a:solidFill>
                  <a:schemeClr val="accent2"/>
                </a:solidFill>
              </a:rPr>
              <a:t> to the </a:t>
            </a:r>
            <a:r>
              <a:rPr lang="fr-FR" sz="1600" dirty="0" err="1" smtClean="0">
                <a:solidFill>
                  <a:schemeClr val="accent2"/>
                </a:solidFill>
              </a:rPr>
              <a:t>customers</a:t>
            </a:r>
            <a:endParaRPr lang="fr-FR" sz="1600" dirty="0">
              <a:solidFill>
                <a:schemeClr val="accent2"/>
              </a:solidFill>
            </a:endParaRPr>
          </a:p>
          <a:p>
            <a:pPr>
              <a:spcAft>
                <a:spcPts val="1000"/>
              </a:spcAft>
            </a:pPr>
            <a:r>
              <a:rPr lang="fr-FR" sz="1600" dirty="0">
                <a:solidFill>
                  <a:schemeClr val="accent2"/>
                </a:solidFill>
              </a:rPr>
              <a:t>97% </a:t>
            </a:r>
            <a:r>
              <a:rPr lang="fr-FR" sz="1600" dirty="0" smtClean="0">
                <a:solidFill>
                  <a:schemeClr val="accent2"/>
                </a:solidFill>
              </a:rPr>
              <a:t>of </a:t>
            </a:r>
            <a:r>
              <a:rPr lang="fr-FR" sz="1600" dirty="0" err="1" smtClean="0">
                <a:solidFill>
                  <a:schemeClr val="accent2"/>
                </a:solidFill>
              </a:rPr>
              <a:t>our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customers</a:t>
            </a:r>
            <a:r>
              <a:rPr lang="fr-FR" sz="1600" dirty="0" smtClean="0">
                <a:solidFill>
                  <a:schemeClr val="accent2"/>
                </a:solidFill>
              </a:rPr>
              <a:t> are </a:t>
            </a:r>
            <a:r>
              <a:rPr lang="fr-FR" sz="1600" dirty="0" err="1" smtClean="0">
                <a:solidFill>
                  <a:schemeClr val="tx2"/>
                </a:solidFill>
              </a:rPr>
              <a:t>plenty</a:t>
            </a:r>
            <a:r>
              <a:rPr lang="fr-FR" sz="1600" dirty="0" smtClean="0">
                <a:solidFill>
                  <a:schemeClr val="tx2"/>
                </a:solidFill>
              </a:rPr>
              <a:t> </a:t>
            </a:r>
            <a:r>
              <a:rPr lang="fr-FR" sz="1600" dirty="0" err="1" smtClean="0">
                <a:solidFill>
                  <a:schemeClr val="tx2"/>
                </a:solidFill>
              </a:rPr>
              <a:t>satisfied</a:t>
            </a:r>
            <a:endParaRPr lang="fr-FR" sz="1400" dirty="0">
              <a:solidFill>
                <a:schemeClr val="accent2"/>
              </a:solidFill>
            </a:endParaRPr>
          </a:p>
        </p:txBody>
      </p:sp>
      <p:pic>
        <p:nvPicPr>
          <p:cNvPr id="6277" name="Image 627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099" y="2109585"/>
            <a:ext cx="2990855" cy="368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9289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6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theme/theme1.xml><?xml version="1.0" encoding="utf-8"?>
<a:theme xmlns:a="http://schemas.openxmlformats.org/drawingml/2006/main" name="Thème Office">
  <a:themeElements>
    <a:clrScheme name="NovationI">
      <a:dk1>
        <a:sysClr val="windowText" lastClr="000000"/>
      </a:dk1>
      <a:lt1>
        <a:sysClr val="window" lastClr="FFFFFF"/>
      </a:lt1>
      <a:dk2>
        <a:srgbClr val="FD9900"/>
      </a:dk2>
      <a:lt2>
        <a:srgbClr val="000000"/>
      </a:lt2>
      <a:accent1>
        <a:srgbClr val="000000"/>
      </a:accent1>
      <a:accent2>
        <a:srgbClr val="4B4B50"/>
      </a:accent2>
      <a:accent3>
        <a:srgbClr val="132941"/>
      </a:accent3>
      <a:accent4>
        <a:srgbClr val="43BEBE"/>
      </a:accent4>
      <a:accent5>
        <a:srgbClr val="949494"/>
      </a:accent5>
      <a:accent6>
        <a:srgbClr val="C8C8C8"/>
      </a:accent6>
      <a:hlink>
        <a:srgbClr val="000000"/>
      </a:hlink>
      <a:folHlink>
        <a:srgbClr val="000000"/>
      </a:folHlink>
    </a:clrScheme>
    <a:fontScheme name="Novation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523A031A4E1A4CBE214FA5D2C492E6" ma:contentTypeVersion="1" ma:contentTypeDescription="Create a new document." ma:contentTypeScope="" ma:versionID="8b37771d4140d590c020d8031d4f4810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335593f5326a55b406d2c044f50bc442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19626A-3FCA-4C4D-8ACA-0D75D439899E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381AAA3-7707-482C-901E-B8B22368854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C2EAA78-7285-4FB4-818B-3CE96DD8F3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_01 modèle Powerpoint 4x3 FR</Template>
  <TotalTime>1172</TotalTime>
  <Words>338</Words>
  <Application>Microsoft Office PowerPoint</Application>
  <PresentationFormat>Affichage à l'écran (4:3)</PresentationFormat>
  <Paragraphs>36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Arial</vt:lpstr>
      <vt:lpstr>Gill Sans</vt:lpstr>
      <vt:lpstr>Segoe UI</vt:lpstr>
      <vt:lpstr>Thème Office</vt:lpstr>
      <vt:lpstr>Présentation PowerPoint</vt:lpstr>
      <vt:lpstr>Who Are We?</vt:lpstr>
      <vt:lpstr>Our Main Target</vt:lpstr>
      <vt:lpstr>Our Daily Business</vt:lpstr>
      <vt:lpstr>OUR PARTNERS</vt:lpstr>
      <vt:lpstr>OUR GUARRANTEE</vt:lpstr>
      <vt:lpstr>We show our Products to more than 20 millions visitors every day</vt:lpstr>
      <vt:lpstr>We only work with passion</vt:lpstr>
      <vt:lpstr>An efficient customer service</vt:lpstr>
      <vt:lpstr>Présentation PowerPoint</vt:lpstr>
    </vt:vector>
  </TitlesOfParts>
  <Company>Novaty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Novaty</dc:creator>
  <cp:lastModifiedBy>Arnaud C. Solal</cp:lastModifiedBy>
  <cp:revision>66</cp:revision>
  <dcterms:created xsi:type="dcterms:W3CDTF">2014-05-26T12:52:45Z</dcterms:created>
  <dcterms:modified xsi:type="dcterms:W3CDTF">2014-07-10T04:39:14Z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0x01010009523A031A4E1A4CBE214FA5D2C492E6</vt:lpwstr>
  </property>
</Properties>
</file>